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sldIdLst>
    <p:sldId id="257" r:id="rId2"/>
    <p:sldId id="443" r:id="rId3"/>
    <p:sldId id="445" r:id="rId4"/>
    <p:sldId id="379" r:id="rId5"/>
    <p:sldId id="444" r:id="rId6"/>
    <p:sldId id="441" r:id="rId7"/>
    <p:sldId id="442" r:id="rId8"/>
    <p:sldId id="446" r:id="rId9"/>
    <p:sldId id="447"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342" autoAdjust="0"/>
    <p:restoredTop sz="95204" autoAdjust="0"/>
  </p:normalViewPr>
  <p:slideViewPr>
    <p:cSldViewPr snapToGrid="0" snapToObjects="1">
      <p:cViewPr>
        <p:scale>
          <a:sx n="84" d="100"/>
          <a:sy n="84" d="100"/>
        </p:scale>
        <p:origin x="-102" y="-61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99AE22C-FAAE-44D8-BC54-65396BE7D598}"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GB"/>
        </a:p>
      </dgm:t>
    </dgm:pt>
    <dgm:pt modelId="{0BB87B9F-289C-42B4-AD92-819B3E476BE0}">
      <dgm:prSet phldrT="[Text]" custT="1"/>
      <dgm:spPr>
        <a:solidFill>
          <a:srgbClr val="7030A0"/>
        </a:solidFill>
      </dgm:spPr>
      <dgm:t>
        <a:bodyPr/>
        <a:lstStyle/>
        <a:p>
          <a:r>
            <a:rPr lang="en-GB" sz="1600" b="1" dirty="0" smtClean="0"/>
            <a:t>Adults with a diagnosis of personality disorder</a:t>
          </a:r>
          <a:endParaRPr lang="en-GB" sz="1600" b="1" dirty="0"/>
        </a:p>
      </dgm:t>
    </dgm:pt>
    <dgm:pt modelId="{0B62569A-9307-40BB-8A2E-AEC42E52EE6F}" type="parTrans" cxnId="{40368F64-C7BD-4301-A7C6-449DEF52B98F}">
      <dgm:prSet/>
      <dgm:spPr/>
      <dgm:t>
        <a:bodyPr/>
        <a:lstStyle/>
        <a:p>
          <a:endParaRPr lang="en-GB" sz="1600"/>
        </a:p>
      </dgm:t>
    </dgm:pt>
    <dgm:pt modelId="{285DFCCA-897F-4EF7-B99F-D66A851BBDDE}" type="sibTrans" cxnId="{40368F64-C7BD-4301-A7C6-449DEF52B98F}">
      <dgm:prSet/>
      <dgm:spPr/>
      <dgm:t>
        <a:bodyPr/>
        <a:lstStyle/>
        <a:p>
          <a:endParaRPr lang="en-GB" sz="1600"/>
        </a:p>
      </dgm:t>
    </dgm:pt>
    <dgm:pt modelId="{8AE9563A-CDAE-4CF5-9B70-CCA8C8213290}">
      <dgm:prSet phldrT="[Text]" custT="1"/>
      <dgm:spPr>
        <a:solidFill>
          <a:schemeClr val="accent6"/>
        </a:solidFill>
      </dgm:spPr>
      <dgm:t>
        <a:bodyPr/>
        <a:lstStyle/>
        <a:p>
          <a:r>
            <a:rPr lang="en-GB" sz="1600" b="1" dirty="0" smtClean="0"/>
            <a:t>Adults at risk of developing an eating disorder</a:t>
          </a:r>
          <a:endParaRPr lang="en-GB" sz="1600" b="1" dirty="0"/>
        </a:p>
      </dgm:t>
    </dgm:pt>
    <dgm:pt modelId="{BD5C7A48-E2E4-4E0C-B4DD-AB9C9E006CD5}" type="parTrans" cxnId="{B54ECFC3-D73A-454F-8BD9-0796CC938559}">
      <dgm:prSet/>
      <dgm:spPr/>
      <dgm:t>
        <a:bodyPr/>
        <a:lstStyle/>
        <a:p>
          <a:endParaRPr lang="en-GB" sz="1600"/>
        </a:p>
      </dgm:t>
    </dgm:pt>
    <dgm:pt modelId="{DDC32511-653D-4B9E-8FC3-30C5F490E8C8}" type="sibTrans" cxnId="{B54ECFC3-D73A-454F-8BD9-0796CC938559}">
      <dgm:prSet/>
      <dgm:spPr/>
      <dgm:t>
        <a:bodyPr/>
        <a:lstStyle/>
        <a:p>
          <a:endParaRPr lang="en-GB" sz="1600"/>
        </a:p>
      </dgm:t>
    </dgm:pt>
    <dgm:pt modelId="{653F4056-4030-48B2-A5FF-8F589429150D}">
      <dgm:prSet phldrT="[Text]" custT="1"/>
      <dgm:spPr/>
      <dgm:t>
        <a:bodyPr/>
        <a:lstStyle/>
        <a:p>
          <a:r>
            <a:rPr lang="en-GB" sz="1600" b="1" dirty="0" smtClean="0"/>
            <a:t>Older adults</a:t>
          </a:r>
          <a:endParaRPr lang="en-GB" sz="1600" b="1" dirty="0"/>
        </a:p>
      </dgm:t>
    </dgm:pt>
    <dgm:pt modelId="{943BD33B-2C66-4309-A78C-23F502427600}" type="parTrans" cxnId="{082170BF-BB93-4B5A-AAB0-73AEC9E73E62}">
      <dgm:prSet/>
      <dgm:spPr/>
      <dgm:t>
        <a:bodyPr/>
        <a:lstStyle/>
        <a:p>
          <a:endParaRPr lang="en-GB" sz="1600"/>
        </a:p>
      </dgm:t>
    </dgm:pt>
    <dgm:pt modelId="{A11ED75F-444A-40DA-AAD1-AAD1FE2B3368}" type="sibTrans" cxnId="{082170BF-BB93-4B5A-AAB0-73AEC9E73E62}">
      <dgm:prSet/>
      <dgm:spPr/>
      <dgm:t>
        <a:bodyPr/>
        <a:lstStyle/>
        <a:p>
          <a:endParaRPr lang="en-GB" sz="1600"/>
        </a:p>
      </dgm:t>
    </dgm:pt>
    <dgm:pt modelId="{DB5D690A-E1EF-4E45-9BB9-9CF85752E30C}">
      <dgm:prSet custT="1"/>
      <dgm:spPr>
        <a:solidFill>
          <a:schemeClr val="accent4"/>
        </a:solidFill>
        <a:ln>
          <a:solidFill>
            <a:schemeClr val="bg1"/>
          </a:solidFill>
        </a:ln>
      </dgm:spPr>
      <dgm:t>
        <a:bodyPr/>
        <a:lstStyle/>
        <a:p>
          <a:r>
            <a:rPr lang="en-GB" sz="1600" b="1" dirty="0" smtClean="0"/>
            <a:t>Young adults (18-25)</a:t>
          </a:r>
          <a:endParaRPr lang="en-GB" sz="1600" b="1" dirty="0"/>
        </a:p>
      </dgm:t>
    </dgm:pt>
    <dgm:pt modelId="{78DC34C0-79B0-4985-9906-DFD10995044E}" type="parTrans" cxnId="{69C2FA8F-FDAB-41B4-87C8-90FDA10B3BEE}">
      <dgm:prSet/>
      <dgm:spPr/>
      <dgm:t>
        <a:bodyPr/>
        <a:lstStyle/>
        <a:p>
          <a:endParaRPr lang="en-GB" sz="1600"/>
        </a:p>
      </dgm:t>
    </dgm:pt>
    <dgm:pt modelId="{B2F6B2F7-4A61-4F33-8B43-43729E6A720F}" type="sibTrans" cxnId="{69C2FA8F-FDAB-41B4-87C8-90FDA10B3BEE}">
      <dgm:prSet/>
      <dgm:spPr/>
      <dgm:t>
        <a:bodyPr/>
        <a:lstStyle/>
        <a:p>
          <a:endParaRPr lang="en-GB" sz="1600"/>
        </a:p>
      </dgm:t>
    </dgm:pt>
    <dgm:pt modelId="{1A44451A-614E-45E5-B350-F76D68054204}">
      <dgm:prSet custT="1"/>
      <dgm:spPr>
        <a:solidFill>
          <a:schemeClr val="accent2"/>
        </a:solidFill>
      </dgm:spPr>
      <dgm:t>
        <a:bodyPr/>
        <a:lstStyle/>
        <a:p>
          <a:r>
            <a:rPr lang="en-GB" sz="1600" b="1" dirty="0" smtClean="0"/>
            <a:t>Working age adults</a:t>
          </a:r>
          <a:endParaRPr lang="en-GB" sz="1600" b="1" dirty="0"/>
        </a:p>
      </dgm:t>
    </dgm:pt>
    <dgm:pt modelId="{B931471D-E23C-4729-91A5-C0F664CBBC47}" type="parTrans" cxnId="{F4F198F8-CE51-4082-9528-7915A858D3A8}">
      <dgm:prSet/>
      <dgm:spPr/>
      <dgm:t>
        <a:bodyPr/>
        <a:lstStyle/>
        <a:p>
          <a:endParaRPr lang="en-GB" sz="1600"/>
        </a:p>
      </dgm:t>
    </dgm:pt>
    <dgm:pt modelId="{DB5319F1-3E22-4535-B5F0-1F96ABC15EE6}" type="sibTrans" cxnId="{F4F198F8-CE51-4082-9528-7915A858D3A8}">
      <dgm:prSet/>
      <dgm:spPr/>
      <dgm:t>
        <a:bodyPr/>
        <a:lstStyle/>
        <a:p>
          <a:endParaRPr lang="en-GB" sz="1600"/>
        </a:p>
      </dgm:t>
    </dgm:pt>
    <dgm:pt modelId="{782F13E1-C563-4751-AD9F-FC87876AF5D6}">
      <dgm:prSet custT="1"/>
      <dgm:spPr/>
      <dgm:t>
        <a:bodyPr/>
        <a:lstStyle/>
        <a:p>
          <a:pPr marL="182563" indent="-182563"/>
          <a:r>
            <a:rPr lang="en-GB" sz="1100" dirty="0" smtClean="0"/>
            <a:t>Much clearer PD / complex trauma pathway, with significant additional clinical and non-clinical staff working as part of a PD specific offer to PCN populations</a:t>
          </a:r>
          <a:endParaRPr lang="en-GB" sz="1100" dirty="0"/>
        </a:p>
      </dgm:t>
    </dgm:pt>
    <dgm:pt modelId="{4E2C0E7B-CCA6-44DC-A73B-55584946EC87}" type="parTrans" cxnId="{96D8636D-915B-4CD1-B1E7-DD34F3DCC3BC}">
      <dgm:prSet/>
      <dgm:spPr/>
      <dgm:t>
        <a:bodyPr/>
        <a:lstStyle/>
        <a:p>
          <a:endParaRPr lang="en-GB" sz="1600"/>
        </a:p>
      </dgm:t>
    </dgm:pt>
    <dgm:pt modelId="{D0A1D7F8-F7D9-49EB-A77E-D3E44EC47573}" type="sibTrans" cxnId="{96D8636D-915B-4CD1-B1E7-DD34F3DCC3BC}">
      <dgm:prSet/>
      <dgm:spPr/>
      <dgm:t>
        <a:bodyPr/>
        <a:lstStyle/>
        <a:p>
          <a:endParaRPr lang="en-GB" sz="1600"/>
        </a:p>
      </dgm:t>
    </dgm:pt>
    <dgm:pt modelId="{22052771-8D2A-486D-A143-31701E0F769A}">
      <dgm:prSet custT="1"/>
      <dgm:spPr/>
      <dgm:t>
        <a:bodyPr/>
        <a:lstStyle/>
        <a:p>
          <a:pPr marL="182563" indent="-182563"/>
          <a:r>
            <a:rPr lang="en-GB" sz="1100" dirty="0" smtClean="0"/>
            <a:t>Our pathway will include locally delivered support networks led and delivered by people with PD – service user networks will provide peer support, increase participation, connection to community, and thereby reduce social isolation  </a:t>
          </a:r>
          <a:endParaRPr lang="en-GB" sz="1100" dirty="0"/>
        </a:p>
      </dgm:t>
    </dgm:pt>
    <dgm:pt modelId="{00C04359-6B0F-4CB2-B35C-6E5E36F50671}" type="parTrans" cxnId="{2DDF737B-B21D-40A3-9D09-471A64F4B5B7}">
      <dgm:prSet/>
      <dgm:spPr/>
      <dgm:t>
        <a:bodyPr/>
        <a:lstStyle/>
        <a:p>
          <a:endParaRPr lang="en-GB"/>
        </a:p>
      </dgm:t>
    </dgm:pt>
    <dgm:pt modelId="{C27251EA-E9EF-4CAC-8164-E5728BE9E659}" type="sibTrans" cxnId="{2DDF737B-B21D-40A3-9D09-471A64F4B5B7}">
      <dgm:prSet/>
      <dgm:spPr/>
      <dgm:t>
        <a:bodyPr/>
        <a:lstStyle/>
        <a:p>
          <a:endParaRPr lang="en-GB"/>
        </a:p>
      </dgm:t>
    </dgm:pt>
    <dgm:pt modelId="{F7CEB14A-496B-4A9D-A741-8147A460F180}">
      <dgm:prSet/>
      <dgm:spPr/>
      <dgm:t>
        <a:bodyPr/>
        <a:lstStyle/>
        <a:p>
          <a:pPr marL="182563" indent="-182563">
            <a:tabLst>
              <a:tab pos="182563" algn="l"/>
            </a:tabLst>
          </a:pPr>
          <a:r>
            <a:rPr lang="en-GB" dirty="0" smtClean="0"/>
            <a:t>We will develop a pre-diagnostic service (focused on pre-ICD 10 Eating Disorder diagnostic threshold patients and the mild end of the spectrum) to complement the existing services in our patch</a:t>
          </a:r>
          <a:endParaRPr lang="en-GB" dirty="0"/>
        </a:p>
      </dgm:t>
    </dgm:pt>
    <dgm:pt modelId="{4F44688E-29E0-4384-9666-204694D721E2}" type="parTrans" cxnId="{7EB98DA1-7082-4F7B-8046-258DF8E18170}">
      <dgm:prSet/>
      <dgm:spPr/>
      <dgm:t>
        <a:bodyPr/>
        <a:lstStyle/>
        <a:p>
          <a:endParaRPr lang="en-GB"/>
        </a:p>
      </dgm:t>
    </dgm:pt>
    <dgm:pt modelId="{B9CC8C1C-E19E-464A-89AA-9A9A28B07EFB}" type="sibTrans" cxnId="{7EB98DA1-7082-4F7B-8046-258DF8E18170}">
      <dgm:prSet/>
      <dgm:spPr/>
      <dgm:t>
        <a:bodyPr/>
        <a:lstStyle/>
        <a:p>
          <a:endParaRPr lang="en-GB"/>
        </a:p>
      </dgm:t>
    </dgm:pt>
    <dgm:pt modelId="{70579B74-FB9B-4E1F-A03F-6C6C1FBEF8B4}">
      <dgm:prSet/>
      <dgm:spPr/>
      <dgm:t>
        <a:bodyPr/>
        <a:lstStyle/>
        <a:p>
          <a:pPr marL="182563" indent="-182563"/>
          <a:r>
            <a:rPr lang="en-GB" dirty="0" smtClean="0"/>
            <a:t>We will build on the good practice in existing transitions planning between CAMHS and adult MH services (particularly EIP Teams) by developing young adult (YA) or transition specialists within the specialist community teams at place-level </a:t>
          </a:r>
          <a:endParaRPr lang="en-GB" dirty="0"/>
        </a:p>
      </dgm:t>
    </dgm:pt>
    <dgm:pt modelId="{8A968F80-E180-489B-A998-3AF391429A85}" type="parTrans" cxnId="{5A64E1B9-4929-40EC-850E-2B2B34696608}">
      <dgm:prSet/>
      <dgm:spPr/>
      <dgm:t>
        <a:bodyPr/>
        <a:lstStyle/>
        <a:p>
          <a:endParaRPr lang="en-GB"/>
        </a:p>
      </dgm:t>
    </dgm:pt>
    <dgm:pt modelId="{8E6BFCFF-8ED7-4D6F-A723-E4659A9AA807}" type="sibTrans" cxnId="{5A64E1B9-4929-40EC-850E-2B2B34696608}">
      <dgm:prSet/>
      <dgm:spPr/>
      <dgm:t>
        <a:bodyPr/>
        <a:lstStyle/>
        <a:p>
          <a:endParaRPr lang="en-GB"/>
        </a:p>
      </dgm:t>
    </dgm:pt>
    <dgm:pt modelId="{637F8896-00D3-4A0A-9328-50EEBB4DB957}">
      <dgm:prSet/>
      <dgm:spPr/>
      <dgm:t>
        <a:bodyPr/>
        <a:lstStyle/>
        <a:p>
          <a:pPr marL="182563" indent="-182563">
            <a:tabLst>
              <a:tab pos="182563" algn="l"/>
            </a:tabLst>
          </a:pPr>
          <a:r>
            <a:rPr lang="en-GB" dirty="0" smtClean="0"/>
            <a:t>The service will be co-developed with experts by experience, and we anticipate their input into the delivery of the service through opportunities such as being group co-facilitators</a:t>
          </a:r>
          <a:endParaRPr lang="en-GB" dirty="0"/>
        </a:p>
      </dgm:t>
    </dgm:pt>
    <dgm:pt modelId="{E5D499C7-ED10-4A9F-966B-4AAA031BA116}" type="parTrans" cxnId="{7676E9EA-91C4-4960-8CC4-7CB479697E60}">
      <dgm:prSet/>
      <dgm:spPr/>
      <dgm:t>
        <a:bodyPr/>
        <a:lstStyle/>
        <a:p>
          <a:endParaRPr lang="en-GB"/>
        </a:p>
      </dgm:t>
    </dgm:pt>
    <dgm:pt modelId="{F4192BA8-1283-45FD-9C23-42D626CF3C54}" type="sibTrans" cxnId="{7676E9EA-91C4-4960-8CC4-7CB479697E60}">
      <dgm:prSet/>
      <dgm:spPr/>
      <dgm:t>
        <a:bodyPr/>
        <a:lstStyle/>
        <a:p>
          <a:endParaRPr lang="en-GB"/>
        </a:p>
      </dgm:t>
    </dgm:pt>
    <dgm:pt modelId="{76A48D78-1E5E-49E9-81EE-410D9AB3B11E}">
      <dgm:prSet/>
      <dgm:spPr/>
      <dgm:t>
        <a:bodyPr/>
        <a:lstStyle/>
        <a:p>
          <a:pPr marL="182563" indent="-182563"/>
          <a:r>
            <a:rPr lang="en-GB" dirty="0" smtClean="0"/>
            <a:t>PCN teams will contain YA specialist posts to lead on assessment, support planning and peer support for 18-25s; and support will be offered at locations that are most meaningful to the service user e.g. university campuses, youth hubs</a:t>
          </a:r>
          <a:endParaRPr lang="en-GB" dirty="0"/>
        </a:p>
      </dgm:t>
    </dgm:pt>
    <dgm:pt modelId="{6FAD590C-9359-4133-B1B2-176E253565EC}" type="parTrans" cxnId="{88FA9A21-5846-4E49-938C-1821787692A9}">
      <dgm:prSet/>
      <dgm:spPr/>
      <dgm:t>
        <a:bodyPr/>
        <a:lstStyle/>
        <a:p>
          <a:endParaRPr lang="en-GB"/>
        </a:p>
      </dgm:t>
    </dgm:pt>
    <dgm:pt modelId="{0E7152FC-FE5F-49B3-93A7-CCFB31AE1AF1}" type="sibTrans" cxnId="{88FA9A21-5846-4E49-938C-1821787692A9}">
      <dgm:prSet/>
      <dgm:spPr/>
      <dgm:t>
        <a:bodyPr/>
        <a:lstStyle/>
        <a:p>
          <a:endParaRPr lang="en-GB"/>
        </a:p>
      </dgm:t>
    </dgm:pt>
    <dgm:pt modelId="{214CB2E3-9ED0-4066-9AA7-D2088035014F}">
      <dgm:prSet/>
      <dgm:spPr/>
      <dgm:t>
        <a:bodyPr/>
        <a:lstStyle/>
        <a:p>
          <a:pPr marL="182563" indent="-182563"/>
          <a:r>
            <a:rPr lang="en-GB" dirty="0" smtClean="0"/>
            <a:t>We will actively promote opportunities for YAs to pursue careers in MH; establishing a pathway for Peer Support Workers to take up paid Community Connector or other non-qualified roles within our staffing structures</a:t>
          </a:r>
          <a:endParaRPr lang="en-GB" dirty="0"/>
        </a:p>
      </dgm:t>
    </dgm:pt>
    <dgm:pt modelId="{4E06071B-CE94-49E2-8E43-1948ED3558C3}" type="parTrans" cxnId="{FF093252-0423-42C0-8151-0D5BB3916789}">
      <dgm:prSet/>
      <dgm:spPr/>
      <dgm:t>
        <a:bodyPr/>
        <a:lstStyle/>
        <a:p>
          <a:endParaRPr lang="en-GB"/>
        </a:p>
      </dgm:t>
    </dgm:pt>
    <dgm:pt modelId="{DEFF3AA0-670F-464F-9A08-39CE1D2C60FF}" type="sibTrans" cxnId="{FF093252-0423-42C0-8151-0D5BB3916789}">
      <dgm:prSet/>
      <dgm:spPr/>
      <dgm:t>
        <a:bodyPr/>
        <a:lstStyle/>
        <a:p>
          <a:endParaRPr lang="en-GB"/>
        </a:p>
      </dgm:t>
    </dgm:pt>
    <dgm:pt modelId="{CB1243B9-DFFA-4D0A-B910-E36198BC7809}">
      <dgm:prSet/>
      <dgm:spPr/>
      <dgm:t>
        <a:bodyPr/>
        <a:lstStyle/>
        <a:p>
          <a:pPr marL="182563" indent="-182563"/>
          <a:r>
            <a:rPr lang="en-GB" dirty="0" smtClean="0"/>
            <a:t>Our Community Connectors, Support Workers and Peer Support Workers will flex between those whose needs are reducing; and those whose needs are increasing.  This approach will particularly benefit people who struggle to navigate VCS and universal services on their own</a:t>
          </a:r>
          <a:endParaRPr lang="en-GB" dirty="0"/>
        </a:p>
      </dgm:t>
    </dgm:pt>
    <dgm:pt modelId="{7C1BBC81-5B5E-4AF5-9548-B81DAFF7058A}" type="parTrans" cxnId="{2655571F-84E0-4507-B1FC-B090C66D8971}">
      <dgm:prSet/>
      <dgm:spPr/>
      <dgm:t>
        <a:bodyPr/>
        <a:lstStyle/>
        <a:p>
          <a:endParaRPr lang="en-GB"/>
        </a:p>
      </dgm:t>
    </dgm:pt>
    <dgm:pt modelId="{991154A3-5C4F-4291-9686-E240CA306F8C}" type="sibTrans" cxnId="{2655571F-84E0-4507-B1FC-B090C66D8971}">
      <dgm:prSet/>
      <dgm:spPr/>
      <dgm:t>
        <a:bodyPr/>
        <a:lstStyle/>
        <a:p>
          <a:endParaRPr lang="en-GB"/>
        </a:p>
      </dgm:t>
    </dgm:pt>
    <dgm:pt modelId="{1556BBD7-28A1-4770-87C0-B9484492C22B}">
      <dgm:prSet/>
      <dgm:spPr/>
      <dgm:t>
        <a:bodyPr/>
        <a:lstStyle/>
        <a:p>
          <a:pPr marL="182563" indent="-182563"/>
          <a:r>
            <a:rPr lang="en-GB" dirty="0" smtClean="0"/>
            <a:t> We will co-design intuitive pathways to employment from both within the PCN teams and our place-based specialist teams.  These pathways will incorporate third sector, council and DWP funded support for adult training and education</a:t>
          </a:r>
          <a:endParaRPr lang="en-GB" dirty="0"/>
        </a:p>
      </dgm:t>
    </dgm:pt>
    <dgm:pt modelId="{A41FA339-C04D-4E55-B74D-A9766E3D77A0}" type="parTrans" cxnId="{A5C065A8-356D-4451-BA91-81B08FBDF6DF}">
      <dgm:prSet/>
      <dgm:spPr/>
      <dgm:t>
        <a:bodyPr/>
        <a:lstStyle/>
        <a:p>
          <a:endParaRPr lang="en-GB"/>
        </a:p>
      </dgm:t>
    </dgm:pt>
    <dgm:pt modelId="{24FD1374-7926-40F3-8647-40342708597F}" type="sibTrans" cxnId="{A5C065A8-356D-4451-BA91-81B08FBDF6DF}">
      <dgm:prSet/>
      <dgm:spPr/>
      <dgm:t>
        <a:bodyPr/>
        <a:lstStyle/>
        <a:p>
          <a:endParaRPr lang="en-GB"/>
        </a:p>
      </dgm:t>
    </dgm:pt>
    <dgm:pt modelId="{EBA75010-B990-4E70-AF12-28C4EDE7ED1A}">
      <dgm:prSet/>
      <dgm:spPr/>
      <dgm:t>
        <a:bodyPr/>
        <a:lstStyle/>
        <a:p>
          <a:pPr marL="182563" indent="-182563"/>
          <a:r>
            <a:rPr lang="en-GB" dirty="0" smtClean="0"/>
            <a:t>Where there is a care home within the PCN, the PCN MH Team will provide MH consultancy support to the home, as part of the more general PCN MDT offer</a:t>
          </a:r>
          <a:endParaRPr lang="en-GB" dirty="0"/>
        </a:p>
      </dgm:t>
    </dgm:pt>
    <dgm:pt modelId="{0B215555-25F2-4093-9162-1858225533A8}" type="parTrans" cxnId="{74A49CD2-EEF8-453C-8481-7FE624E1B731}">
      <dgm:prSet/>
      <dgm:spPr/>
      <dgm:t>
        <a:bodyPr/>
        <a:lstStyle/>
        <a:p>
          <a:endParaRPr lang="en-GB"/>
        </a:p>
      </dgm:t>
    </dgm:pt>
    <dgm:pt modelId="{912A57E9-1882-438C-9184-F4BFF2118A47}" type="sibTrans" cxnId="{74A49CD2-EEF8-453C-8481-7FE624E1B731}">
      <dgm:prSet/>
      <dgm:spPr/>
      <dgm:t>
        <a:bodyPr/>
        <a:lstStyle/>
        <a:p>
          <a:endParaRPr lang="en-GB"/>
        </a:p>
      </dgm:t>
    </dgm:pt>
    <dgm:pt modelId="{89BC914E-8BBA-4FE4-9230-D947EA4B4ED2}">
      <dgm:prSet/>
      <dgm:spPr/>
      <dgm:t>
        <a:bodyPr/>
        <a:lstStyle/>
        <a:p>
          <a:pPr marL="182563" indent="-182563"/>
          <a:r>
            <a:rPr lang="en-GB" dirty="0" smtClean="0"/>
            <a:t>There will be Community Connectors with a specific brief to support older adults to connect with opportunities available in local community settings</a:t>
          </a:r>
          <a:endParaRPr lang="en-GB" dirty="0"/>
        </a:p>
      </dgm:t>
    </dgm:pt>
    <dgm:pt modelId="{D8ADE331-FBC1-4B8A-B15F-30C57A25D673}" type="parTrans" cxnId="{5CB04162-E068-4D91-82A2-4AE58CB627C7}">
      <dgm:prSet/>
      <dgm:spPr/>
      <dgm:t>
        <a:bodyPr/>
        <a:lstStyle/>
        <a:p>
          <a:endParaRPr lang="en-GB"/>
        </a:p>
      </dgm:t>
    </dgm:pt>
    <dgm:pt modelId="{CBE900A0-1FD8-4AC6-A121-FB6ABEA4CF5A}" type="sibTrans" cxnId="{5CB04162-E068-4D91-82A2-4AE58CB627C7}">
      <dgm:prSet/>
      <dgm:spPr/>
      <dgm:t>
        <a:bodyPr/>
        <a:lstStyle/>
        <a:p>
          <a:endParaRPr lang="en-GB"/>
        </a:p>
      </dgm:t>
    </dgm:pt>
    <dgm:pt modelId="{255E7A79-5130-4C30-99C0-CA3FCB3CA1B7}">
      <dgm:prSet/>
      <dgm:spPr/>
      <dgm:t>
        <a:bodyPr/>
        <a:lstStyle/>
        <a:p>
          <a:pPr marL="182563" indent="-182563"/>
          <a:r>
            <a:rPr lang="en-GB" dirty="0" smtClean="0"/>
            <a:t>Our PCN teams as part of the broader PCN MDT will proactively engage with paid and unpaid carers, and will be trained on how to manage expectations, and hold difficult conversations </a:t>
          </a:r>
          <a:endParaRPr lang="en-GB" dirty="0"/>
        </a:p>
      </dgm:t>
    </dgm:pt>
    <dgm:pt modelId="{B64C663F-4196-403B-BE20-F2C1B559ED54}" type="parTrans" cxnId="{D96FC62D-776F-49A6-90A6-A1E8F7FBB63D}">
      <dgm:prSet/>
      <dgm:spPr/>
      <dgm:t>
        <a:bodyPr/>
        <a:lstStyle/>
        <a:p>
          <a:endParaRPr lang="en-GB"/>
        </a:p>
      </dgm:t>
    </dgm:pt>
    <dgm:pt modelId="{F4BF476E-ACB8-4B4B-93D4-C53BDDA17AB9}" type="sibTrans" cxnId="{D96FC62D-776F-49A6-90A6-A1E8F7FBB63D}">
      <dgm:prSet/>
      <dgm:spPr/>
      <dgm:t>
        <a:bodyPr/>
        <a:lstStyle/>
        <a:p>
          <a:endParaRPr lang="en-GB"/>
        </a:p>
      </dgm:t>
    </dgm:pt>
    <dgm:pt modelId="{7D39B5D8-DCDA-4255-AC45-8042D1936363}" type="pres">
      <dgm:prSet presAssocID="{099AE22C-FAAE-44D8-BC54-65396BE7D598}" presName="linear" presStyleCnt="0">
        <dgm:presLayoutVars>
          <dgm:dir/>
          <dgm:animLvl val="lvl"/>
          <dgm:resizeHandles val="exact"/>
        </dgm:presLayoutVars>
      </dgm:prSet>
      <dgm:spPr/>
      <dgm:t>
        <a:bodyPr/>
        <a:lstStyle/>
        <a:p>
          <a:endParaRPr lang="en-US"/>
        </a:p>
      </dgm:t>
    </dgm:pt>
    <dgm:pt modelId="{DA185B45-72F6-451C-836D-3C579620F8EC}" type="pres">
      <dgm:prSet presAssocID="{0BB87B9F-289C-42B4-AD92-819B3E476BE0}" presName="parentLin" presStyleCnt="0"/>
      <dgm:spPr/>
    </dgm:pt>
    <dgm:pt modelId="{D736DF34-B2B2-40B0-903D-B75D71A8CE84}" type="pres">
      <dgm:prSet presAssocID="{0BB87B9F-289C-42B4-AD92-819B3E476BE0}" presName="parentLeftMargin" presStyleLbl="node1" presStyleIdx="0" presStyleCnt="5"/>
      <dgm:spPr/>
      <dgm:t>
        <a:bodyPr/>
        <a:lstStyle/>
        <a:p>
          <a:endParaRPr lang="en-US"/>
        </a:p>
      </dgm:t>
    </dgm:pt>
    <dgm:pt modelId="{53D2E08A-2C12-48F0-B4C0-B6EFEF99739A}" type="pres">
      <dgm:prSet presAssocID="{0BB87B9F-289C-42B4-AD92-819B3E476BE0}" presName="parentText" presStyleLbl="node1" presStyleIdx="0" presStyleCnt="5">
        <dgm:presLayoutVars>
          <dgm:chMax val="0"/>
          <dgm:bulletEnabled val="1"/>
        </dgm:presLayoutVars>
      </dgm:prSet>
      <dgm:spPr/>
      <dgm:t>
        <a:bodyPr/>
        <a:lstStyle/>
        <a:p>
          <a:endParaRPr lang="en-US"/>
        </a:p>
      </dgm:t>
    </dgm:pt>
    <dgm:pt modelId="{D5D30961-07D5-4A89-BF33-0844FD0997F7}" type="pres">
      <dgm:prSet presAssocID="{0BB87B9F-289C-42B4-AD92-819B3E476BE0}" presName="negativeSpace" presStyleCnt="0"/>
      <dgm:spPr/>
    </dgm:pt>
    <dgm:pt modelId="{690D7395-91E0-47AD-A349-4F0F6D0CD416}" type="pres">
      <dgm:prSet presAssocID="{0BB87B9F-289C-42B4-AD92-819B3E476BE0}" presName="childText" presStyleLbl="conFgAcc1" presStyleIdx="0" presStyleCnt="5">
        <dgm:presLayoutVars>
          <dgm:bulletEnabled val="1"/>
        </dgm:presLayoutVars>
      </dgm:prSet>
      <dgm:spPr/>
      <dgm:t>
        <a:bodyPr/>
        <a:lstStyle/>
        <a:p>
          <a:endParaRPr lang="en-GB"/>
        </a:p>
      </dgm:t>
    </dgm:pt>
    <dgm:pt modelId="{82593BD9-C9E3-437A-838A-88617149B3AC}" type="pres">
      <dgm:prSet presAssocID="{285DFCCA-897F-4EF7-B99F-D66A851BBDDE}" presName="spaceBetweenRectangles" presStyleCnt="0"/>
      <dgm:spPr/>
    </dgm:pt>
    <dgm:pt modelId="{55B4BC48-18CA-4278-A69B-C1150F398D6C}" type="pres">
      <dgm:prSet presAssocID="{8AE9563A-CDAE-4CF5-9B70-CCA8C8213290}" presName="parentLin" presStyleCnt="0"/>
      <dgm:spPr/>
    </dgm:pt>
    <dgm:pt modelId="{6F70AA33-548B-44C7-B5F5-585C022235DC}" type="pres">
      <dgm:prSet presAssocID="{8AE9563A-CDAE-4CF5-9B70-CCA8C8213290}" presName="parentLeftMargin" presStyleLbl="node1" presStyleIdx="0" presStyleCnt="5"/>
      <dgm:spPr/>
      <dgm:t>
        <a:bodyPr/>
        <a:lstStyle/>
        <a:p>
          <a:endParaRPr lang="en-US"/>
        </a:p>
      </dgm:t>
    </dgm:pt>
    <dgm:pt modelId="{C93F3A0F-1343-4D04-97D2-99A5EB8F603F}" type="pres">
      <dgm:prSet presAssocID="{8AE9563A-CDAE-4CF5-9B70-CCA8C8213290}" presName="parentText" presStyleLbl="node1" presStyleIdx="1" presStyleCnt="5">
        <dgm:presLayoutVars>
          <dgm:chMax val="0"/>
          <dgm:bulletEnabled val="1"/>
        </dgm:presLayoutVars>
      </dgm:prSet>
      <dgm:spPr/>
      <dgm:t>
        <a:bodyPr/>
        <a:lstStyle/>
        <a:p>
          <a:endParaRPr lang="en-GB"/>
        </a:p>
      </dgm:t>
    </dgm:pt>
    <dgm:pt modelId="{C3BD4F52-D153-4052-984B-06DE657B4C6A}" type="pres">
      <dgm:prSet presAssocID="{8AE9563A-CDAE-4CF5-9B70-CCA8C8213290}" presName="negativeSpace" presStyleCnt="0"/>
      <dgm:spPr/>
    </dgm:pt>
    <dgm:pt modelId="{A254F38C-863B-4BEF-9203-C7DAB8FFB076}" type="pres">
      <dgm:prSet presAssocID="{8AE9563A-CDAE-4CF5-9B70-CCA8C8213290}" presName="childText" presStyleLbl="conFgAcc1" presStyleIdx="1" presStyleCnt="5">
        <dgm:presLayoutVars>
          <dgm:bulletEnabled val="1"/>
        </dgm:presLayoutVars>
      </dgm:prSet>
      <dgm:spPr/>
      <dgm:t>
        <a:bodyPr/>
        <a:lstStyle/>
        <a:p>
          <a:endParaRPr lang="en-GB"/>
        </a:p>
      </dgm:t>
    </dgm:pt>
    <dgm:pt modelId="{08CA6A6C-65B7-4178-A1BF-2B633766FF37}" type="pres">
      <dgm:prSet presAssocID="{DDC32511-653D-4B9E-8FC3-30C5F490E8C8}" presName="spaceBetweenRectangles" presStyleCnt="0"/>
      <dgm:spPr/>
    </dgm:pt>
    <dgm:pt modelId="{9F8FD62B-A388-4E94-9449-AC6898A7F58D}" type="pres">
      <dgm:prSet presAssocID="{DB5D690A-E1EF-4E45-9BB9-9CF85752E30C}" presName="parentLin" presStyleCnt="0"/>
      <dgm:spPr/>
    </dgm:pt>
    <dgm:pt modelId="{7B510828-11BE-4163-B333-4BDA1F730691}" type="pres">
      <dgm:prSet presAssocID="{DB5D690A-E1EF-4E45-9BB9-9CF85752E30C}" presName="parentLeftMargin" presStyleLbl="node1" presStyleIdx="1" presStyleCnt="5"/>
      <dgm:spPr/>
      <dgm:t>
        <a:bodyPr/>
        <a:lstStyle/>
        <a:p>
          <a:endParaRPr lang="en-US"/>
        </a:p>
      </dgm:t>
    </dgm:pt>
    <dgm:pt modelId="{1EA22528-D7E2-4872-B176-CC5FB7EAF465}" type="pres">
      <dgm:prSet presAssocID="{DB5D690A-E1EF-4E45-9BB9-9CF85752E30C}" presName="parentText" presStyleLbl="node1" presStyleIdx="2" presStyleCnt="5">
        <dgm:presLayoutVars>
          <dgm:chMax val="0"/>
          <dgm:bulletEnabled val="1"/>
        </dgm:presLayoutVars>
      </dgm:prSet>
      <dgm:spPr/>
      <dgm:t>
        <a:bodyPr/>
        <a:lstStyle/>
        <a:p>
          <a:endParaRPr lang="en-US"/>
        </a:p>
      </dgm:t>
    </dgm:pt>
    <dgm:pt modelId="{2CD1626B-E944-4043-ADB3-FFCD1819AF1B}" type="pres">
      <dgm:prSet presAssocID="{DB5D690A-E1EF-4E45-9BB9-9CF85752E30C}" presName="negativeSpace" presStyleCnt="0"/>
      <dgm:spPr/>
    </dgm:pt>
    <dgm:pt modelId="{3330D35B-581B-427B-B487-55E4C6A654BC}" type="pres">
      <dgm:prSet presAssocID="{DB5D690A-E1EF-4E45-9BB9-9CF85752E30C}" presName="childText" presStyleLbl="conFgAcc1" presStyleIdx="2" presStyleCnt="5">
        <dgm:presLayoutVars>
          <dgm:bulletEnabled val="1"/>
        </dgm:presLayoutVars>
      </dgm:prSet>
      <dgm:spPr/>
      <dgm:t>
        <a:bodyPr/>
        <a:lstStyle/>
        <a:p>
          <a:endParaRPr lang="en-GB"/>
        </a:p>
      </dgm:t>
    </dgm:pt>
    <dgm:pt modelId="{06361529-84D9-4A9A-B2AB-CA469E8A26B0}" type="pres">
      <dgm:prSet presAssocID="{B2F6B2F7-4A61-4F33-8B43-43729E6A720F}" presName="spaceBetweenRectangles" presStyleCnt="0"/>
      <dgm:spPr/>
    </dgm:pt>
    <dgm:pt modelId="{77F9ECD5-066B-4D8E-906B-9C9CA0416F97}" type="pres">
      <dgm:prSet presAssocID="{1A44451A-614E-45E5-B350-F76D68054204}" presName="parentLin" presStyleCnt="0"/>
      <dgm:spPr/>
    </dgm:pt>
    <dgm:pt modelId="{333C1477-35B5-4A08-BF7A-1D6B478267C2}" type="pres">
      <dgm:prSet presAssocID="{1A44451A-614E-45E5-B350-F76D68054204}" presName="parentLeftMargin" presStyleLbl="node1" presStyleIdx="2" presStyleCnt="5"/>
      <dgm:spPr/>
      <dgm:t>
        <a:bodyPr/>
        <a:lstStyle/>
        <a:p>
          <a:endParaRPr lang="en-US"/>
        </a:p>
      </dgm:t>
    </dgm:pt>
    <dgm:pt modelId="{E28F89F7-ED8B-4A37-AA90-100BE84A35DF}" type="pres">
      <dgm:prSet presAssocID="{1A44451A-614E-45E5-B350-F76D68054204}" presName="parentText" presStyleLbl="node1" presStyleIdx="3" presStyleCnt="5">
        <dgm:presLayoutVars>
          <dgm:chMax val="0"/>
          <dgm:bulletEnabled val="1"/>
        </dgm:presLayoutVars>
      </dgm:prSet>
      <dgm:spPr/>
      <dgm:t>
        <a:bodyPr/>
        <a:lstStyle/>
        <a:p>
          <a:endParaRPr lang="en-GB"/>
        </a:p>
      </dgm:t>
    </dgm:pt>
    <dgm:pt modelId="{A9208794-1DF3-4883-82F1-80F2668E038A}" type="pres">
      <dgm:prSet presAssocID="{1A44451A-614E-45E5-B350-F76D68054204}" presName="negativeSpace" presStyleCnt="0"/>
      <dgm:spPr/>
    </dgm:pt>
    <dgm:pt modelId="{DA90EA41-9482-4974-94C8-C7CEE36DED97}" type="pres">
      <dgm:prSet presAssocID="{1A44451A-614E-45E5-B350-F76D68054204}" presName="childText" presStyleLbl="conFgAcc1" presStyleIdx="3" presStyleCnt="5">
        <dgm:presLayoutVars>
          <dgm:bulletEnabled val="1"/>
        </dgm:presLayoutVars>
      </dgm:prSet>
      <dgm:spPr/>
      <dgm:t>
        <a:bodyPr/>
        <a:lstStyle/>
        <a:p>
          <a:endParaRPr lang="en-GB"/>
        </a:p>
      </dgm:t>
    </dgm:pt>
    <dgm:pt modelId="{0B9C0CFC-82C7-480F-9B06-D77F223BF2F3}" type="pres">
      <dgm:prSet presAssocID="{DB5319F1-3E22-4535-B5F0-1F96ABC15EE6}" presName="spaceBetweenRectangles" presStyleCnt="0"/>
      <dgm:spPr/>
    </dgm:pt>
    <dgm:pt modelId="{985C5B66-B959-4D2D-9F7B-633FDEEAF070}" type="pres">
      <dgm:prSet presAssocID="{653F4056-4030-48B2-A5FF-8F589429150D}" presName="parentLin" presStyleCnt="0"/>
      <dgm:spPr/>
    </dgm:pt>
    <dgm:pt modelId="{BA17B45A-07A2-4694-9DF1-74C0730D7039}" type="pres">
      <dgm:prSet presAssocID="{653F4056-4030-48B2-A5FF-8F589429150D}" presName="parentLeftMargin" presStyleLbl="node1" presStyleIdx="3" presStyleCnt="5"/>
      <dgm:spPr/>
      <dgm:t>
        <a:bodyPr/>
        <a:lstStyle/>
        <a:p>
          <a:endParaRPr lang="en-US"/>
        </a:p>
      </dgm:t>
    </dgm:pt>
    <dgm:pt modelId="{77C0B18C-CAC6-4E5E-8785-3E68F0E5C4F1}" type="pres">
      <dgm:prSet presAssocID="{653F4056-4030-48B2-A5FF-8F589429150D}" presName="parentText" presStyleLbl="node1" presStyleIdx="4" presStyleCnt="5">
        <dgm:presLayoutVars>
          <dgm:chMax val="0"/>
          <dgm:bulletEnabled val="1"/>
        </dgm:presLayoutVars>
      </dgm:prSet>
      <dgm:spPr/>
      <dgm:t>
        <a:bodyPr/>
        <a:lstStyle/>
        <a:p>
          <a:endParaRPr lang="en-US"/>
        </a:p>
      </dgm:t>
    </dgm:pt>
    <dgm:pt modelId="{DE59BA21-A5A1-4B42-BB59-499F7933CDB2}" type="pres">
      <dgm:prSet presAssocID="{653F4056-4030-48B2-A5FF-8F589429150D}" presName="negativeSpace" presStyleCnt="0"/>
      <dgm:spPr/>
    </dgm:pt>
    <dgm:pt modelId="{0F837CF6-476C-4DDE-ACC6-77C51F6BA648}" type="pres">
      <dgm:prSet presAssocID="{653F4056-4030-48B2-A5FF-8F589429150D}" presName="childText" presStyleLbl="conFgAcc1" presStyleIdx="4" presStyleCnt="5">
        <dgm:presLayoutVars>
          <dgm:bulletEnabled val="1"/>
        </dgm:presLayoutVars>
      </dgm:prSet>
      <dgm:spPr/>
      <dgm:t>
        <a:bodyPr/>
        <a:lstStyle/>
        <a:p>
          <a:endParaRPr lang="en-GB"/>
        </a:p>
      </dgm:t>
    </dgm:pt>
  </dgm:ptLst>
  <dgm:cxnLst>
    <dgm:cxn modelId="{12B5FDFB-BF2F-49AC-83F6-7AF0605630C1}" type="presOf" srcId="{653F4056-4030-48B2-A5FF-8F589429150D}" destId="{77C0B18C-CAC6-4E5E-8785-3E68F0E5C4F1}" srcOrd="1" destOrd="0" presId="urn:microsoft.com/office/officeart/2005/8/layout/list1"/>
    <dgm:cxn modelId="{50F6FFA2-EA78-4453-8DC6-834B3BFFC35E}" type="presOf" srcId="{DB5D690A-E1EF-4E45-9BB9-9CF85752E30C}" destId="{7B510828-11BE-4163-B333-4BDA1F730691}" srcOrd="0" destOrd="0" presId="urn:microsoft.com/office/officeart/2005/8/layout/list1"/>
    <dgm:cxn modelId="{A7F6433A-A5A7-4A47-87DA-BB054818D1AE}" type="presOf" srcId="{653F4056-4030-48B2-A5FF-8F589429150D}" destId="{BA17B45A-07A2-4694-9DF1-74C0730D7039}" srcOrd="0" destOrd="0" presId="urn:microsoft.com/office/officeart/2005/8/layout/list1"/>
    <dgm:cxn modelId="{F6AB327F-9D8E-4357-8CA2-49E386754ECB}" type="presOf" srcId="{CB1243B9-DFFA-4D0A-B910-E36198BC7809}" destId="{DA90EA41-9482-4974-94C8-C7CEE36DED97}" srcOrd="0" destOrd="0" presId="urn:microsoft.com/office/officeart/2005/8/layout/list1"/>
    <dgm:cxn modelId="{082170BF-BB93-4B5A-AAB0-73AEC9E73E62}" srcId="{099AE22C-FAAE-44D8-BC54-65396BE7D598}" destId="{653F4056-4030-48B2-A5FF-8F589429150D}" srcOrd="4" destOrd="0" parTransId="{943BD33B-2C66-4309-A78C-23F502427600}" sibTransId="{A11ED75F-444A-40DA-AAD1-AAD1FE2B3368}"/>
    <dgm:cxn modelId="{BD50F4B9-9D83-4EFC-AA10-D6C2FA3EF2D1}" type="presOf" srcId="{22052771-8D2A-486D-A143-31701E0F769A}" destId="{690D7395-91E0-47AD-A349-4F0F6D0CD416}" srcOrd="0" destOrd="1" presId="urn:microsoft.com/office/officeart/2005/8/layout/list1"/>
    <dgm:cxn modelId="{2DDF737B-B21D-40A3-9D09-471A64F4B5B7}" srcId="{0BB87B9F-289C-42B4-AD92-819B3E476BE0}" destId="{22052771-8D2A-486D-A143-31701E0F769A}" srcOrd="1" destOrd="0" parTransId="{00C04359-6B0F-4CB2-B35C-6E5E36F50671}" sibTransId="{C27251EA-E9EF-4CAC-8164-E5728BE9E659}"/>
    <dgm:cxn modelId="{88FA9A21-5846-4E49-938C-1821787692A9}" srcId="{DB5D690A-E1EF-4E45-9BB9-9CF85752E30C}" destId="{76A48D78-1E5E-49E9-81EE-410D9AB3B11E}" srcOrd="1" destOrd="0" parTransId="{6FAD590C-9359-4133-B1B2-176E253565EC}" sibTransId="{0E7152FC-FE5F-49B3-93A7-CCFB31AE1AF1}"/>
    <dgm:cxn modelId="{73798C11-8274-4C65-9D5E-C7AAED69AF66}" type="presOf" srcId="{214CB2E3-9ED0-4066-9AA7-D2088035014F}" destId="{3330D35B-581B-427B-B487-55E4C6A654BC}" srcOrd="0" destOrd="2" presId="urn:microsoft.com/office/officeart/2005/8/layout/list1"/>
    <dgm:cxn modelId="{D3EEE420-2BFC-48D8-BF47-FF73A2E98C5A}" type="presOf" srcId="{099AE22C-FAAE-44D8-BC54-65396BE7D598}" destId="{7D39B5D8-DCDA-4255-AC45-8042D1936363}" srcOrd="0" destOrd="0" presId="urn:microsoft.com/office/officeart/2005/8/layout/list1"/>
    <dgm:cxn modelId="{17574E65-F924-4C54-8073-21C7124BFA54}" type="presOf" srcId="{8AE9563A-CDAE-4CF5-9B70-CCA8C8213290}" destId="{6F70AA33-548B-44C7-B5F5-585C022235DC}" srcOrd="0" destOrd="0" presId="urn:microsoft.com/office/officeart/2005/8/layout/list1"/>
    <dgm:cxn modelId="{D96FC62D-776F-49A6-90A6-A1E8F7FBB63D}" srcId="{653F4056-4030-48B2-A5FF-8F589429150D}" destId="{255E7A79-5130-4C30-99C0-CA3FCB3CA1B7}" srcOrd="2" destOrd="0" parTransId="{B64C663F-4196-403B-BE20-F2C1B559ED54}" sibTransId="{F4BF476E-ACB8-4B4B-93D4-C53BDDA17AB9}"/>
    <dgm:cxn modelId="{7B95C06A-4AD3-4EF8-8E9E-1A8D749D55C2}" type="presOf" srcId="{70579B74-FB9B-4E1F-A03F-6C6C1FBEF8B4}" destId="{3330D35B-581B-427B-B487-55E4C6A654BC}" srcOrd="0" destOrd="0" presId="urn:microsoft.com/office/officeart/2005/8/layout/list1"/>
    <dgm:cxn modelId="{A5C065A8-356D-4451-BA91-81B08FBDF6DF}" srcId="{1A44451A-614E-45E5-B350-F76D68054204}" destId="{1556BBD7-28A1-4770-87C0-B9484492C22B}" srcOrd="1" destOrd="0" parTransId="{A41FA339-C04D-4E55-B74D-A9766E3D77A0}" sibTransId="{24FD1374-7926-40F3-8647-40342708597F}"/>
    <dgm:cxn modelId="{2655571F-84E0-4507-B1FC-B090C66D8971}" srcId="{1A44451A-614E-45E5-B350-F76D68054204}" destId="{CB1243B9-DFFA-4D0A-B910-E36198BC7809}" srcOrd="0" destOrd="0" parTransId="{7C1BBC81-5B5E-4AF5-9548-B81DAFF7058A}" sibTransId="{991154A3-5C4F-4291-9686-E240CA306F8C}"/>
    <dgm:cxn modelId="{B54ECFC3-D73A-454F-8BD9-0796CC938559}" srcId="{099AE22C-FAAE-44D8-BC54-65396BE7D598}" destId="{8AE9563A-CDAE-4CF5-9B70-CCA8C8213290}" srcOrd="1" destOrd="0" parTransId="{BD5C7A48-E2E4-4E0C-B4DD-AB9C9E006CD5}" sibTransId="{DDC32511-653D-4B9E-8FC3-30C5F490E8C8}"/>
    <dgm:cxn modelId="{FE62D97E-97F4-4B6D-8ADA-A7A8600A5459}" type="presOf" srcId="{1A44451A-614E-45E5-B350-F76D68054204}" destId="{E28F89F7-ED8B-4A37-AA90-100BE84A35DF}" srcOrd="1" destOrd="0" presId="urn:microsoft.com/office/officeart/2005/8/layout/list1"/>
    <dgm:cxn modelId="{F4F198F8-CE51-4082-9528-7915A858D3A8}" srcId="{099AE22C-FAAE-44D8-BC54-65396BE7D598}" destId="{1A44451A-614E-45E5-B350-F76D68054204}" srcOrd="3" destOrd="0" parTransId="{B931471D-E23C-4729-91A5-C0F664CBBC47}" sibTransId="{DB5319F1-3E22-4535-B5F0-1F96ABC15EE6}"/>
    <dgm:cxn modelId="{678A8559-0D7E-4595-8D29-794B7DEC0460}" type="presOf" srcId="{EBA75010-B990-4E70-AF12-28C4EDE7ED1A}" destId="{0F837CF6-476C-4DDE-ACC6-77C51F6BA648}" srcOrd="0" destOrd="0" presId="urn:microsoft.com/office/officeart/2005/8/layout/list1"/>
    <dgm:cxn modelId="{7676E9EA-91C4-4960-8CC4-7CB479697E60}" srcId="{8AE9563A-CDAE-4CF5-9B70-CCA8C8213290}" destId="{637F8896-00D3-4A0A-9328-50EEBB4DB957}" srcOrd="1" destOrd="0" parTransId="{E5D499C7-ED10-4A9F-966B-4AAA031BA116}" sibTransId="{F4192BA8-1283-45FD-9C23-42D626CF3C54}"/>
    <dgm:cxn modelId="{96D8636D-915B-4CD1-B1E7-DD34F3DCC3BC}" srcId="{0BB87B9F-289C-42B4-AD92-819B3E476BE0}" destId="{782F13E1-C563-4751-AD9F-FC87876AF5D6}" srcOrd="0" destOrd="0" parTransId="{4E2C0E7B-CCA6-44DC-A73B-55584946EC87}" sibTransId="{D0A1D7F8-F7D9-49EB-A77E-D3E44EC47573}"/>
    <dgm:cxn modelId="{7EB98DA1-7082-4F7B-8046-258DF8E18170}" srcId="{8AE9563A-CDAE-4CF5-9B70-CCA8C8213290}" destId="{F7CEB14A-496B-4A9D-A741-8147A460F180}" srcOrd="0" destOrd="0" parTransId="{4F44688E-29E0-4384-9666-204694D721E2}" sibTransId="{B9CC8C1C-E19E-464A-89AA-9A9A28B07EFB}"/>
    <dgm:cxn modelId="{74A49CD2-EEF8-453C-8481-7FE624E1B731}" srcId="{653F4056-4030-48B2-A5FF-8F589429150D}" destId="{EBA75010-B990-4E70-AF12-28C4EDE7ED1A}" srcOrd="0" destOrd="0" parTransId="{0B215555-25F2-4093-9162-1858225533A8}" sibTransId="{912A57E9-1882-438C-9184-F4BFF2118A47}"/>
    <dgm:cxn modelId="{FF093252-0423-42C0-8151-0D5BB3916789}" srcId="{DB5D690A-E1EF-4E45-9BB9-9CF85752E30C}" destId="{214CB2E3-9ED0-4066-9AA7-D2088035014F}" srcOrd="2" destOrd="0" parTransId="{4E06071B-CE94-49E2-8E43-1948ED3558C3}" sibTransId="{DEFF3AA0-670F-464F-9A08-39CE1D2C60FF}"/>
    <dgm:cxn modelId="{40368F64-C7BD-4301-A7C6-449DEF52B98F}" srcId="{099AE22C-FAAE-44D8-BC54-65396BE7D598}" destId="{0BB87B9F-289C-42B4-AD92-819B3E476BE0}" srcOrd="0" destOrd="0" parTransId="{0B62569A-9307-40BB-8A2E-AEC42E52EE6F}" sibTransId="{285DFCCA-897F-4EF7-B99F-D66A851BBDDE}"/>
    <dgm:cxn modelId="{5A64E1B9-4929-40EC-850E-2B2B34696608}" srcId="{DB5D690A-E1EF-4E45-9BB9-9CF85752E30C}" destId="{70579B74-FB9B-4E1F-A03F-6C6C1FBEF8B4}" srcOrd="0" destOrd="0" parTransId="{8A968F80-E180-489B-A998-3AF391429A85}" sibTransId="{8E6BFCFF-8ED7-4D6F-A723-E4659A9AA807}"/>
    <dgm:cxn modelId="{8688122B-5F5D-40D4-B406-7B587C78E9D0}" type="presOf" srcId="{782F13E1-C563-4751-AD9F-FC87876AF5D6}" destId="{690D7395-91E0-47AD-A349-4F0F6D0CD416}" srcOrd="0" destOrd="0" presId="urn:microsoft.com/office/officeart/2005/8/layout/list1"/>
    <dgm:cxn modelId="{38FFCF35-F1C5-4B6D-A2A7-1ADFE296D842}" type="presOf" srcId="{0BB87B9F-289C-42B4-AD92-819B3E476BE0}" destId="{D736DF34-B2B2-40B0-903D-B75D71A8CE84}" srcOrd="0" destOrd="0" presId="urn:microsoft.com/office/officeart/2005/8/layout/list1"/>
    <dgm:cxn modelId="{C5231ED2-1961-4491-9FBE-24E99064E727}" type="presOf" srcId="{F7CEB14A-496B-4A9D-A741-8147A460F180}" destId="{A254F38C-863B-4BEF-9203-C7DAB8FFB076}" srcOrd="0" destOrd="0" presId="urn:microsoft.com/office/officeart/2005/8/layout/list1"/>
    <dgm:cxn modelId="{5CB04162-E068-4D91-82A2-4AE58CB627C7}" srcId="{653F4056-4030-48B2-A5FF-8F589429150D}" destId="{89BC914E-8BBA-4FE4-9230-D947EA4B4ED2}" srcOrd="1" destOrd="0" parTransId="{D8ADE331-FBC1-4B8A-B15F-30C57A25D673}" sibTransId="{CBE900A0-1FD8-4AC6-A121-FB6ABEA4CF5A}"/>
    <dgm:cxn modelId="{A5EA11A9-B94C-4D61-AF3E-E4E1D8D5DDD0}" type="presOf" srcId="{1556BBD7-28A1-4770-87C0-B9484492C22B}" destId="{DA90EA41-9482-4974-94C8-C7CEE36DED97}" srcOrd="0" destOrd="1" presId="urn:microsoft.com/office/officeart/2005/8/layout/list1"/>
    <dgm:cxn modelId="{2BBB933C-C2C6-4EBE-AD23-B307BDD95D12}" type="presOf" srcId="{76A48D78-1E5E-49E9-81EE-410D9AB3B11E}" destId="{3330D35B-581B-427B-B487-55E4C6A654BC}" srcOrd="0" destOrd="1" presId="urn:microsoft.com/office/officeart/2005/8/layout/list1"/>
    <dgm:cxn modelId="{35B4619E-624C-49F2-85FA-180D876688FA}" type="presOf" srcId="{89BC914E-8BBA-4FE4-9230-D947EA4B4ED2}" destId="{0F837CF6-476C-4DDE-ACC6-77C51F6BA648}" srcOrd="0" destOrd="1" presId="urn:microsoft.com/office/officeart/2005/8/layout/list1"/>
    <dgm:cxn modelId="{9FC58AA8-2DEA-4A66-9373-56AC5C8EEE02}" type="presOf" srcId="{637F8896-00D3-4A0A-9328-50EEBB4DB957}" destId="{A254F38C-863B-4BEF-9203-C7DAB8FFB076}" srcOrd="0" destOrd="1" presId="urn:microsoft.com/office/officeart/2005/8/layout/list1"/>
    <dgm:cxn modelId="{20C66E8D-8906-4020-8B39-98E301BA056E}" type="presOf" srcId="{1A44451A-614E-45E5-B350-F76D68054204}" destId="{333C1477-35B5-4A08-BF7A-1D6B478267C2}" srcOrd="0" destOrd="0" presId="urn:microsoft.com/office/officeart/2005/8/layout/list1"/>
    <dgm:cxn modelId="{322732BB-3560-4496-8DDF-C37681450082}" type="presOf" srcId="{0BB87B9F-289C-42B4-AD92-819B3E476BE0}" destId="{53D2E08A-2C12-48F0-B4C0-B6EFEF99739A}" srcOrd="1" destOrd="0" presId="urn:microsoft.com/office/officeart/2005/8/layout/list1"/>
    <dgm:cxn modelId="{69C2FA8F-FDAB-41B4-87C8-90FDA10B3BEE}" srcId="{099AE22C-FAAE-44D8-BC54-65396BE7D598}" destId="{DB5D690A-E1EF-4E45-9BB9-9CF85752E30C}" srcOrd="2" destOrd="0" parTransId="{78DC34C0-79B0-4985-9906-DFD10995044E}" sibTransId="{B2F6B2F7-4A61-4F33-8B43-43729E6A720F}"/>
    <dgm:cxn modelId="{1D2626AE-34DF-4D0F-B0EB-A4074F880858}" type="presOf" srcId="{DB5D690A-E1EF-4E45-9BB9-9CF85752E30C}" destId="{1EA22528-D7E2-4872-B176-CC5FB7EAF465}" srcOrd="1" destOrd="0" presId="urn:microsoft.com/office/officeart/2005/8/layout/list1"/>
    <dgm:cxn modelId="{C7BFFF16-73C9-43B0-B039-710B2B272DF3}" type="presOf" srcId="{255E7A79-5130-4C30-99C0-CA3FCB3CA1B7}" destId="{0F837CF6-476C-4DDE-ACC6-77C51F6BA648}" srcOrd="0" destOrd="2" presId="urn:microsoft.com/office/officeart/2005/8/layout/list1"/>
    <dgm:cxn modelId="{0694F8EE-766A-4B26-8D7C-ABD8B3E54AE4}" type="presOf" srcId="{8AE9563A-CDAE-4CF5-9B70-CCA8C8213290}" destId="{C93F3A0F-1343-4D04-97D2-99A5EB8F603F}" srcOrd="1" destOrd="0" presId="urn:microsoft.com/office/officeart/2005/8/layout/list1"/>
    <dgm:cxn modelId="{BF9C3E4E-B985-470C-AE3A-61ADBDFDF849}" type="presParOf" srcId="{7D39B5D8-DCDA-4255-AC45-8042D1936363}" destId="{DA185B45-72F6-451C-836D-3C579620F8EC}" srcOrd="0" destOrd="0" presId="urn:microsoft.com/office/officeart/2005/8/layout/list1"/>
    <dgm:cxn modelId="{20DB2A76-6355-4467-B1F1-66120CA4470A}" type="presParOf" srcId="{DA185B45-72F6-451C-836D-3C579620F8EC}" destId="{D736DF34-B2B2-40B0-903D-B75D71A8CE84}" srcOrd="0" destOrd="0" presId="urn:microsoft.com/office/officeart/2005/8/layout/list1"/>
    <dgm:cxn modelId="{029751DA-1B3E-4967-9592-75FC1DD3B3F0}" type="presParOf" srcId="{DA185B45-72F6-451C-836D-3C579620F8EC}" destId="{53D2E08A-2C12-48F0-B4C0-B6EFEF99739A}" srcOrd="1" destOrd="0" presId="urn:microsoft.com/office/officeart/2005/8/layout/list1"/>
    <dgm:cxn modelId="{6992B6DF-BBA4-471A-8400-0AAE79DB0A51}" type="presParOf" srcId="{7D39B5D8-DCDA-4255-AC45-8042D1936363}" destId="{D5D30961-07D5-4A89-BF33-0844FD0997F7}" srcOrd="1" destOrd="0" presId="urn:microsoft.com/office/officeart/2005/8/layout/list1"/>
    <dgm:cxn modelId="{2FC16BB6-26A4-469D-9E4B-70DCC554430B}" type="presParOf" srcId="{7D39B5D8-DCDA-4255-AC45-8042D1936363}" destId="{690D7395-91E0-47AD-A349-4F0F6D0CD416}" srcOrd="2" destOrd="0" presId="urn:microsoft.com/office/officeart/2005/8/layout/list1"/>
    <dgm:cxn modelId="{5F55C1E3-F91F-49D9-B9F3-19661FBA1C25}" type="presParOf" srcId="{7D39B5D8-DCDA-4255-AC45-8042D1936363}" destId="{82593BD9-C9E3-437A-838A-88617149B3AC}" srcOrd="3" destOrd="0" presId="urn:microsoft.com/office/officeart/2005/8/layout/list1"/>
    <dgm:cxn modelId="{1EFF34C1-9932-4B52-B9B1-A6C16F4C19A0}" type="presParOf" srcId="{7D39B5D8-DCDA-4255-AC45-8042D1936363}" destId="{55B4BC48-18CA-4278-A69B-C1150F398D6C}" srcOrd="4" destOrd="0" presId="urn:microsoft.com/office/officeart/2005/8/layout/list1"/>
    <dgm:cxn modelId="{7C7FAF0D-7D20-4C4E-8F74-B9C34BCC3E50}" type="presParOf" srcId="{55B4BC48-18CA-4278-A69B-C1150F398D6C}" destId="{6F70AA33-548B-44C7-B5F5-585C022235DC}" srcOrd="0" destOrd="0" presId="urn:microsoft.com/office/officeart/2005/8/layout/list1"/>
    <dgm:cxn modelId="{D96B36F6-4F5D-4F5A-A4B8-A891239D9639}" type="presParOf" srcId="{55B4BC48-18CA-4278-A69B-C1150F398D6C}" destId="{C93F3A0F-1343-4D04-97D2-99A5EB8F603F}" srcOrd="1" destOrd="0" presId="urn:microsoft.com/office/officeart/2005/8/layout/list1"/>
    <dgm:cxn modelId="{BB79C712-D009-4993-87F7-193579C938D9}" type="presParOf" srcId="{7D39B5D8-DCDA-4255-AC45-8042D1936363}" destId="{C3BD4F52-D153-4052-984B-06DE657B4C6A}" srcOrd="5" destOrd="0" presId="urn:microsoft.com/office/officeart/2005/8/layout/list1"/>
    <dgm:cxn modelId="{0D89C586-5CD2-40D4-B851-B6E5A8C9A99F}" type="presParOf" srcId="{7D39B5D8-DCDA-4255-AC45-8042D1936363}" destId="{A254F38C-863B-4BEF-9203-C7DAB8FFB076}" srcOrd="6" destOrd="0" presId="urn:microsoft.com/office/officeart/2005/8/layout/list1"/>
    <dgm:cxn modelId="{11FE641E-15BC-4F50-8FAA-5A3DC07C27E8}" type="presParOf" srcId="{7D39B5D8-DCDA-4255-AC45-8042D1936363}" destId="{08CA6A6C-65B7-4178-A1BF-2B633766FF37}" srcOrd="7" destOrd="0" presId="urn:microsoft.com/office/officeart/2005/8/layout/list1"/>
    <dgm:cxn modelId="{0701E9B5-DFAC-49DF-B1CB-E67DDB3CACB8}" type="presParOf" srcId="{7D39B5D8-DCDA-4255-AC45-8042D1936363}" destId="{9F8FD62B-A388-4E94-9449-AC6898A7F58D}" srcOrd="8" destOrd="0" presId="urn:microsoft.com/office/officeart/2005/8/layout/list1"/>
    <dgm:cxn modelId="{4508120C-6687-4A53-839E-73F2BC66FF13}" type="presParOf" srcId="{9F8FD62B-A388-4E94-9449-AC6898A7F58D}" destId="{7B510828-11BE-4163-B333-4BDA1F730691}" srcOrd="0" destOrd="0" presId="urn:microsoft.com/office/officeart/2005/8/layout/list1"/>
    <dgm:cxn modelId="{EEEA1F04-5D9D-4CCA-A4DD-1D70FBA38D17}" type="presParOf" srcId="{9F8FD62B-A388-4E94-9449-AC6898A7F58D}" destId="{1EA22528-D7E2-4872-B176-CC5FB7EAF465}" srcOrd="1" destOrd="0" presId="urn:microsoft.com/office/officeart/2005/8/layout/list1"/>
    <dgm:cxn modelId="{91C428C6-FF2D-438A-B94B-469FCBEBBF3E}" type="presParOf" srcId="{7D39B5D8-DCDA-4255-AC45-8042D1936363}" destId="{2CD1626B-E944-4043-ADB3-FFCD1819AF1B}" srcOrd="9" destOrd="0" presId="urn:microsoft.com/office/officeart/2005/8/layout/list1"/>
    <dgm:cxn modelId="{209DC60A-B459-450D-89CC-6C627DF48CD5}" type="presParOf" srcId="{7D39B5D8-DCDA-4255-AC45-8042D1936363}" destId="{3330D35B-581B-427B-B487-55E4C6A654BC}" srcOrd="10" destOrd="0" presId="urn:microsoft.com/office/officeart/2005/8/layout/list1"/>
    <dgm:cxn modelId="{AE87A7FC-4BD5-4784-926B-AD96636C9983}" type="presParOf" srcId="{7D39B5D8-DCDA-4255-AC45-8042D1936363}" destId="{06361529-84D9-4A9A-B2AB-CA469E8A26B0}" srcOrd="11" destOrd="0" presId="urn:microsoft.com/office/officeart/2005/8/layout/list1"/>
    <dgm:cxn modelId="{7A814BCF-9648-4A7E-8C5D-FA1426142285}" type="presParOf" srcId="{7D39B5D8-DCDA-4255-AC45-8042D1936363}" destId="{77F9ECD5-066B-4D8E-906B-9C9CA0416F97}" srcOrd="12" destOrd="0" presId="urn:microsoft.com/office/officeart/2005/8/layout/list1"/>
    <dgm:cxn modelId="{9AC31267-7939-4D3A-85AB-62D2238A7B8B}" type="presParOf" srcId="{77F9ECD5-066B-4D8E-906B-9C9CA0416F97}" destId="{333C1477-35B5-4A08-BF7A-1D6B478267C2}" srcOrd="0" destOrd="0" presId="urn:microsoft.com/office/officeart/2005/8/layout/list1"/>
    <dgm:cxn modelId="{4CB98337-329C-444C-8330-B09EBD1AB077}" type="presParOf" srcId="{77F9ECD5-066B-4D8E-906B-9C9CA0416F97}" destId="{E28F89F7-ED8B-4A37-AA90-100BE84A35DF}" srcOrd="1" destOrd="0" presId="urn:microsoft.com/office/officeart/2005/8/layout/list1"/>
    <dgm:cxn modelId="{D89B9374-4B28-41BE-B832-9EE566E9B3A5}" type="presParOf" srcId="{7D39B5D8-DCDA-4255-AC45-8042D1936363}" destId="{A9208794-1DF3-4883-82F1-80F2668E038A}" srcOrd="13" destOrd="0" presId="urn:microsoft.com/office/officeart/2005/8/layout/list1"/>
    <dgm:cxn modelId="{B57C9C0D-A9E2-4F0B-8F2C-AF9B47C7C3D2}" type="presParOf" srcId="{7D39B5D8-DCDA-4255-AC45-8042D1936363}" destId="{DA90EA41-9482-4974-94C8-C7CEE36DED97}" srcOrd="14" destOrd="0" presId="urn:microsoft.com/office/officeart/2005/8/layout/list1"/>
    <dgm:cxn modelId="{0B31DF09-7CFD-4C49-8C87-E1F330350DC1}" type="presParOf" srcId="{7D39B5D8-DCDA-4255-AC45-8042D1936363}" destId="{0B9C0CFC-82C7-480F-9B06-D77F223BF2F3}" srcOrd="15" destOrd="0" presId="urn:microsoft.com/office/officeart/2005/8/layout/list1"/>
    <dgm:cxn modelId="{DF4B489F-F1DF-4D15-85C3-831D52D1A154}" type="presParOf" srcId="{7D39B5D8-DCDA-4255-AC45-8042D1936363}" destId="{985C5B66-B959-4D2D-9F7B-633FDEEAF070}" srcOrd="16" destOrd="0" presId="urn:microsoft.com/office/officeart/2005/8/layout/list1"/>
    <dgm:cxn modelId="{6ED1146B-25DB-4ACA-9AF8-C6680E23DEEC}" type="presParOf" srcId="{985C5B66-B959-4D2D-9F7B-633FDEEAF070}" destId="{BA17B45A-07A2-4694-9DF1-74C0730D7039}" srcOrd="0" destOrd="0" presId="urn:microsoft.com/office/officeart/2005/8/layout/list1"/>
    <dgm:cxn modelId="{A658AF32-D3F5-4E22-AD36-6D6F82F125C7}" type="presParOf" srcId="{985C5B66-B959-4D2D-9F7B-633FDEEAF070}" destId="{77C0B18C-CAC6-4E5E-8785-3E68F0E5C4F1}" srcOrd="1" destOrd="0" presId="urn:microsoft.com/office/officeart/2005/8/layout/list1"/>
    <dgm:cxn modelId="{43CE3871-96F0-4828-8D59-5D174DCFB2CC}" type="presParOf" srcId="{7D39B5D8-DCDA-4255-AC45-8042D1936363}" destId="{DE59BA21-A5A1-4B42-BB59-499F7933CDB2}" srcOrd="17" destOrd="0" presId="urn:microsoft.com/office/officeart/2005/8/layout/list1"/>
    <dgm:cxn modelId="{D9EA3235-B56B-439D-8A1A-13A0D340E639}" type="presParOf" srcId="{7D39B5D8-DCDA-4255-AC45-8042D1936363}" destId="{0F837CF6-476C-4DDE-ACC6-77C51F6BA648}"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9DC0E64-570A-407F-BA28-A5AF7F4A412F}" type="doc">
      <dgm:prSet loTypeId="urn:microsoft.com/office/officeart/2005/8/layout/hProcess4" loCatId="process" qsTypeId="urn:microsoft.com/office/officeart/2005/8/quickstyle/simple1" qsCatId="simple" csTypeId="urn:microsoft.com/office/officeart/2005/8/colors/accent3_1" csCatId="accent3" phldr="1"/>
      <dgm:spPr/>
      <dgm:t>
        <a:bodyPr/>
        <a:lstStyle/>
        <a:p>
          <a:endParaRPr lang="en-US"/>
        </a:p>
      </dgm:t>
    </dgm:pt>
    <dgm:pt modelId="{CBBB8AF3-8765-4694-9B58-F3FB0ADA577C}">
      <dgm:prSet phldrT="[Text]"/>
      <dgm:spPr/>
      <dgm:t>
        <a:bodyPr/>
        <a:lstStyle/>
        <a:p>
          <a:r>
            <a:rPr lang="en-US" dirty="0" smtClean="0"/>
            <a:t>Define the population</a:t>
          </a:r>
          <a:endParaRPr lang="en-US" dirty="0"/>
        </a:p>
      </dgm:t>
    </dgm:pt>
    <dgm:pt modelId="{1FF0DA27-BD25-4A66-8B65-BBDE9152DA1D}" type="parTrans" cxnId="{B879D20D-F927-4BA8-9A1F-7D0C682F5115}">
      <dgm:prSet/>
      <dgm:spPr/>
      <dgm:t>
        <a:bodyPr/>
        <a:lstStyle/>
        <a:p>
          <a:endParaRPr lang="en-US"/>
        </a:p>
      </dgm:t>
    </dgm:pt>
    <dgm:pt modelId="{33064F17-9E5D-4F51-B1FC-F3C07B1E51F8}" type="sibTrans" cxnId="{B879D20D-F927-4BA8-9A1F-7D0C682F5115}">
      <dgm:prSet/>
      <dgm:spPr/>
      <dgm:t>
        <a:bodyPr/>
        <a:lstStyle/>
        <a:p>
          <a:endParaRPr lang="en-US"/>
        </a:p>
      </dgm:t>
    </dgm:pt>
    <dgm:pt modelId="{1A1763CD-8A91-4336-92B6-716A1094C4FC}">
      <dgm:prSet phldrT="[Text]" custT="1"/>
      <dgm:spPr/>
      <dgm:t>
        <a:bodyPr/>
        <a:lstStyle/>
        <a:p>
          <a:r>
            <a:rPr lang="en-US" sz="1600" dirty="0" smtClean="0"/>
            <a:t>3 part data review:</a:t>
          </a:r>
          <a:endParaRPr lang="en-US" sz="1600" dirty="0"/>
        </a:p>
      </dgm:t>
    </dgm:pt>
    <dgm:pt modelId="{FF7C73E5-3EA4-42FD-AD25-E797575F52C1}" type="parTrans" cxnId="{1BD8F8DB-99AB-43E6-B007-0421692DED71}">
      <dgm:prSet/>
      <dgm:spPr/>
      <dgm:t>
        <a:bodyPr/>
        <a:lstStyle/>
        <a:p>
          <a:endParaRPr lang="en-US"/>
        </a:p>
      </dgm:t>
    </dgm:pt>
    <dgm:pt modelId="{9504E248-C798-41F9-8228-5E6B6DF17DC2}" type="sibTrans" cxnId="{1BD8F8DB-99AB-43E6-B007-0421692DED71}">
      <dgm:prSet/>
      <dgm:spPr/>
      <dgm:t>
        <a:bodyPr/>
        <a:lstStyle/>
        <a:p>
          <a:endParaRPr lang="en-US"/>
        </a:p>
      </dgm:t>
    </dgm:pt>
    <dgm:pt modelId="{87BFCB78-18A8-4A1F-B271-B7E5DD2E2883}">
      <dgm:prSet phldrT="[Text]"/>
      <dgm:spPr/>
      <dgm:t>
        <a:bodyPr/>
        <a:lstStyle/>
        <a:p>
          <a:r>
            <a:rPr lang="en-US" dirty="0" smtClean="0"/>
            <a:t>Statement of purpose (aim)</a:t>
          </a:r>
          <a:endParaRPr lang="en-US" dirty="0"/>
        </a:p>
      </dgm:t>
    </dgm:pt>
    <dgm:pt modelId="{2D761384-9E26-4810-B26A-61CD9CA48AD8}" type="parTrans" cxnId="{843C21F2-B858-4530-BF39-E8F8D58A9D95}">
      <dgm:prSet/>
      <dgm:spPr/>
      <dgm:t>
        <a:bodyPr/>
        <a:lstStyle/>
        <a:p>
          <a:endParaRPr lang="en-US"/>
        </a:p>
      </dgm:t>
    </dgm:pt>
    <dgm:pt modelId="{42A86B98-B9CB-4FA0-B83A-A022BFA662CB}" type="sibTrans" cxnId="{843C21F2-B858-4530-BF39-E8F8D58A9D95}">
      <dgm:prSet/>
      <dgm:spPr/>
      <dgm:t>
        <a:bodyPr/>
        <a:lstStyle/>
        <a:p>
          <a:endParaRPr lang="en-US"/>
        </a:p>
      </dgm:t>
    </dgm:pt>
    <dgm:pt modelId="{6BC9FF2A-4DFB-4828-A596-FB940AB2BCF8}">
      <dgm:prSet phldrT="[Text]" custT="1"/>
      <dgm:spPr/>
      <dgm:t>
        <a:bodyPr/>
        <a:lstStyle/>
        <a:p>
          <a:r>
            <a:rPr lang="en-US" sz="1800" dirty="0" smtClean="0"/>
            <a:t>Why are we doing this?</a:t>
          </a:r>
          <a:endParaRPr lang="en-US" sz="1800" dirty="0"/>
        </a:p>
      </dgm:t>
    </dgm:pt>
    <dgm:pt modelId="{F2530545-9AFD-41AB-A5E4-77C7FF490E8E}" type="parTrans" cxnId="{4ACAF971-ADC5-4B33-9901-08F570AE34D4}">
      <dgm:prSet/>
      <dgm:spPr/>
      <dgm:t>
        <a:bodyPr/>
        <a:lstStyle/>
        <a:p>
          <a:endParaRPr lang="en-US"/>
        </a:p>
      </dgm:t>
    </dgm:pt>
    <dgm:pt modelId="{EF59536F-7512-4A12-9DBE-43BC0FCD4C84}" type="sibTrans" cxnId="{4ACAF971-ADC5-4B33-9901-08F570AE34D4}">
      <dgm:prSet/>
      <dgm:spPr/>
      <dgm:t>
        <a:bodyPr/>
        <a:lstStyle/>
        <a:p>
          <a:endParaRPr lang="en-US"/>
        </a:p>
      </dgm:t>
    </dgm:pt>
    <dgm:pt modelId="{B56A12A3-0C4F-402C-840D-4F445BDC7149}">
      <dgm:prSet phldrT="[Text]" custT="1"/>
      <dgm:spPr/>
      <dgm:t>
        <a:bodyPr/>
        <a:lstStyle/>
        <a:p>
          <a:r>
            <a:rPr lang="en-US" sz="1800" dirty="0" smtClean="0"/>
            <a:t>What are we hoping to achieve?</a:t>
          </a:r>
          <a:endParaRPr lang="en-US" sz="1800" dirty="0"/>
        </a:p>
      </dgm:t>
    </dgm:pt>
    <dgm:pt modelId="{9E8CA42A-E007-4062-A067-14E26542F289}" type="parTrans" cxnId="{938A825F-3573-472F-997B-6C567D998108}">
      <dgm:prSet/>
      <dgm:spPr/>
      <dgm:t>
        <a:bodyPr/>
        <a:lstStyle/>
        <a:p>
          <a:endParaRPr lang="en-US"/>
        </a:p>
      </dgm:t>
    </dgm:pt>
    <dgm:pt modelId="{6B838C36-294B-4C0F-93E9-C6919E5C3FEB}" type="sibTrans" cxnId="{938A825F-3573-472F-997B-6C567D998108}">
      <dgm:prSet/>
      <dgm:spPr/>
      <dgm:t>
        <a:bodyPr/>
        <a:lstStyle/>
        <a:p>
          <a:endParaRPr lang="en-US"/>
        </a:p>
      </dgm:t>
    </dgm:pt>
    <dgm:pt modelId="{65361703-1E49-46B1-A34C-3A68940B4CBB}">
      <dgm:prSet phldrT="[Text]"/>
      <dgm:spPr/>
      <dgm:t>
        <a:bodyPr/>
        <a:lstStyle/>
        <a:p>
          <a:r>
            <a:rPr lang="en-US" dirty="0" smtClean="0"/>
            <a:t>Measures of success</a:t>
          </a:r>
          <a:endParaRPr lang="en-US" dirty="0"/>
        </a:p>
      </dgm:t>
    </dgm:pt>
    <dgm:pt modelId="{628B4607-A8A6-47F6-867A-9FC4734C1E57}" type="parTrans" cxnId="{157B43E8-E35B-4819-B3DB-70468E4DF817}">
      <dgm:prSet/>
      <dgm:spPr/>
      <dgm:t>
        <a:bodyPr/>
        <a:lstStyle/>
        <a:p>
          <a:endParaRPr lang="en-US"/>
        </a:p>
      </dgm:t>
    </dgm:pt>
    <dgm:pt modelId="{5415C5FA-2F64-4549-BA50-1BC30E30E1EF}" type="sibTrans" cxnId="{157B43E8-E35B-4819-B3DB-70468E4DF817}">
      <dgm:prSet/>
      <dgm:spPr/>
      <dgm:t>
        <a:bodyPr/>
        <a:lstStyle/>
        <a:p>
          <a:endParaRPr lang="en-US"/>
        </a:p>
      </dgm:t>
    </dgm:pt>
    <dgm:pt modelId="{F27F35A5-EA41-4665-88C5-40C8048663F4}">
      <dgm:prSet phldrT="[Text]" custT="1"/>
      <dgm:spPr/>
      <dgm:t>
        <a:bodyPr/>
        <a:lstStyle/>
        <a:p>
          <a:r>
            <a:rPr lang="en-US" sz="1800" dirty="0" smtClean="0"/>
            <a:t>How will we know if we’ve achieved our aim?</a:t>
          </a:r>
          <a:endParaRPr lang="en-US" sz="1800" dirty="0"/>
        </a:p>
      </dgm:t>
    </dgm:pt>
    <dgm:pt modelId="{3D898CCB-03E3-4800-B252-8C75FB35B177}" type="parTrans" cxnId="{76B52D97-3DF7-424F-B97A-DD80E6EA9921}">
      <dgm:prSet/>
      <dgm:spPr/>
      <dgm:t>
        <a:bodyPr/>
        <a:lstStyle/>
        <a:p>
          <a:endParaRPr lang="en-US"/>
        </a:p>
      </dgm:t>
    </dgm:pt>
    <dgm:pt modelId="{6109E1AA-7CBA-4405-B998-878079CA36F2}" type="sibTrans" cxnId="{76B52D97-3DF7-424F-B97A-DD80E6EA9921}">
      <dgm:prSet/>
      <dgm:spPr/>
      <dgm:t>
        <a:bodyPr/>
        <a:lstStyle/>
        <a:p>
          <a:endParaRPr lang="en-US"/>
        </a:p>
      </dgm:t>
    </dgm:pt>
    <dgm:pt modelId="{AF737639-33E7-4320-90AB-401DE185963D}">
      <dgm:prSet phldrT="[Text]" custT="1"/>
      <dgm:spPr/>
      <dgm:t>
        <a:bodyPr/>
        <a:lstStyle/>
        <a:p>
          <a:r>
            <a:rPr lang="en-US" sz="1800" dirty="0" smtClean="0"/>
            <a:t> How will we measure impact?</a:t>
          </a:r>
          <a:endParaRPr lang="en-US" sz="1800" dirty="0"/>
        </a:p>
      </dgm:t>
    </dgm:pt>
    <dgm:pt modelId="{DD60C9CE-ED4E-40B1-A298-5F2F101E23DD}" type="parTrans" cxnId="{7B938044-54A7-4CE0-AB49-DB554D244469}">
      <dgm:prSet/>
      <dgm:spPr/>
      <dgm:t>
        <a:bodyPr/>
        <a:lstStyle/>
        <a:p>
          <a:endParaRPr lang="en-US"/>
        </a:p>
      </dgm:t>
    </dgm:pt>
    <dgm:pt modelId="{51466E6A-E7BA-4F27-8393-862DCA5C5F24}" type="sibTrans" cxnId="{7B938044-54A7-4CE0-AB49-DB554D244469}">
      <dgm:prSet/>
      <dgm:spPr/>
      <dgm:t>
        <a:bodyPr/>
        <a:lstStyle/>
        <a:p>
          <a:endParaRPr lang="en-US"/>
        </a:p>
      </dgm:t>
    </dgm:pt>
    <dgm:pt modelId="{20542D8E-3CB7-4247-A115-9266C34ECDEA}">
      <dgm:prSet/>
      <dgm:spPr/>
      <dgm:t>
        <a:bodyPr/>
        <a:lstStyle/>
        <a:p>
          <a:r>
            <a:rPr lang="en-US" dirty="0" smtClean="0"/>
            <a:t>Programme plan / tasks</a:t>
          </a:r>
          <a:endParaRPr lang="en-US" dirty="0"/>
        </a:p>
      </dgm:t>
    </dgm:pt>
    <dgm:pt modelId="{542A29B0-0F53-4FD2-963D-B746AB489648}" type="parTrans" cxnId="{973AF919-9014-428A-A1EA-5032EFCCEAA3}">
      <dgm:prSet/>
      <dgm:spPr/>
      <dgm:t>
        <a:bodyPr/>
        <a:lstStyle/>
        <a:p>
          <a:endParaRPr lang="en-US"/>
        </a:p>
      </dgm:t>
    </dgm:pt>
    <dgm:pt modelId="{21891AC4-33F0-4644-84D0-E86045E42658}" type="sibTrans" cxnId="{973AF919-9014-428A-A1EA-5032EFCCEAA3}">
      <dgm:prSet/>
      <dgm:spPr/>
      <dgm:t>
        <a:bodyPr/>
        <a:lstStyle/>
        <a:p>
          <a:endParaRPr lang="en-US"/>
        </a:p>
      </dgm:t>
    </dgm:pt>
    <dgm:pt modelId="{C1707725-2CA8-4270-AA20-CA80C9FC37E5}">
      <dgm:prSet phldrT="[Text]" custT="1"/>
      <dgm:spPr/>
      <dgm:t>
        <a:bodyPr/>
        <a:lstStyle/>
        <a:p>
          <a:r>
            <a:rPr lang="en-US" sz="1600" dirty="0" smtClean="0"/>
            <a:t>People with lived experience</a:t>
          </a:r>
          <a:endParaRPr lang="en-US" sz="1600" dirty="0"/>
        </a:p>
      </dgm:t>
    </dgm:pt>
    <dgm:pt modelId="{62D55871-1EE1-439D-96A7-1D4CB3EC1785}" type="parTrans" cxnId="{0F71F60D-BDD5-4C15-9DF0-5922C28DDBAE}">
      <dgm:prSet/>
      <dgm:spPr/>
      <dgm:t>
        <a:bodyPr/>
        <a:lstStyle/>
        <a:p>
          <a:endParaRPr lang="en-US"/>
        </a:p>
      </dgm:t>
    </dgm:pt>
    <dgm:pt modelId="{AEF5EB41-9464-439F-BB36-53C08EE88911}" type="sibTrans" cxnId="{0F71F60D-BDD5-4C15-9DF0-5922C28DDBAE}">
      <dgm:prSet/>
      <dgm:spPr/>
      <dgm:t>
        <a:bodyPr/>
        <a:lstStyle/>
        <a:p>
          <a:endParaRPr lang="en-US"/>
        </a:p>
      </dgm:t>
    </dgm:pt>
    <dgm:pt modelId="{72CAEA65-2062-44EC-B397-EBBCA4CDEC16}">
      <dgm:prSet phldrT="[Text]" custT="1"/>
      <dgm:spPr/>
      <dgm:t>
        <a:bodyPr/>
        <a:lstStyle/>
        <a:p>
          <a:r>
            <a:rPr lang="en-US" sz="1600" dirty="0" smtClean="0"/>
            <a:t>People / services in touch with population</a:t>
          </a:r>
          <a:endParaRPr lang="en-US" sz="1600" dirty="0"/>
        </a:p>
      </dgm:t>
    </dgm:pt>
    <dgm:pt modelId="{276FD45F-328C-4005-9DFA-743E069AF6FE}" type="parTrans" cxnId="{9FB1FB92-6735-43EB-BF14-607C905227A4}">
      <dgm:prSet/>
      <dgm:spPr/>
      <dgm:t>
        <a:bodyPr/>
        <a:lstStyle/>
        <a:p>
          <a:endParaRPr lang="en-US"/>
        </a:p>
      </dgm:t>
    </dgm:pt>
    <dgm:pt modelId="{1F3A1A1E-CCE8-43F4-8E6C-1C488EDC53B1}" type="sibTrans" cxnId="{9FB1FB92-6735-43EB-BF14-607C905227A4}">
      <dgm:prSet/>
      <dgm:spPr/>
      <dgm:t>
        <a:bodyPr/>
        <a:lstStyle/>
        <a:p>
          <a:endParaRPr lang="en-US"/>
        </a:p>
      </dgm:t>
    </dgm:pt>
    <dgm:pt modelId="{B6AF87AD-3C12-46C8-8DFB-5CC3D1DE05A2}">
      <dgm:prSet phldrT="[Text]" custT="1"/>
      <dgm:spPr/>
      <dgm:t>
        <a:bodyPr/>
        <a:lstStyle/>
        <a:p>
          <a:r>
            <a:rPr lang="en-US" sz="1600" dirty="0" smtClean="0"/>
            <a:t>Quantitative data</a:t>
          </a:r>
          <a:endParaRPr lang="en-US" sz="1600" dirty="0"/>
        </a:p>
      </dgm:t>
    </dgm:pt>
    <dgm:pt modelId="{D3129C5D-B1D3-4C47-9543-9B5170003EFC}" type="parTrans" cxnId="{86B8B15D-B250-4F5C-AC50-10765473D203}">
      <dgm:prSet/>
      <dgm:spPr/>
      <dgm:t>
        <a:bodyPr/>
        <a:lstStyle/>
        <a:p>
          <a:endParaRPr lang="en-US"/>
        </a:p>
      </dgm:t>
    </dgm:pt>
    <dgm:pt modelId="{4EC5A959-B480-409C-9853-259D062065D2}" type="sibTrans" cxnId="{86B8B15D-B250-4F5C-AC50-10765473D203}">
      <dgm:prSet/>
      <dgm:spPr/>
      <dgm:t>
        <a:bodyPr/>
        <a:lstStyle/>
        <a:p>
          <a:endParaRPr lang="en-US"/>
        </a:p>
      </dgm:t>
    </dgm:pt>
    <dgm:pt modelId="{40DD8725-BB5B-4487-A67C-5CCF9BB89433}">
      <dgm:prSet custT="1"/>
      <dgm:spPr/>
      <dgm:t>
        <a:bodyPr/>
        <a:lstStyle/>
        <a:p>
          <a:r>
            <a:rPr lang="en-US" sz="1650" dirty="0" smtClean="0"/>
            <a:t>Implementation plan for each place-based system</a:t>
          </a:r>
          <a:endParaRPr lang="en-US" sz="1650" dirty="0"/>
        </a:p>
      </dgm:t>
    </dgm:pt>
    <dgm:pt modelId="{4C8C904E-6EAB-4C94-BAC8-F9F0A0044868}" type="parTrans" cxnId="{7B1CE3B7-607A-440C-93B4-2343A0D4A4FF}">
      <dgm:prSet/>
      <dgm:spPr/>
      <dgm:t>
        <a:bodyPr/>
        <a:lstStyle/>
        <a:p>
          <a:endParaRPr lang="en-US"/>
        </a:p>
      </dgm:t>
    </dgm:pt>
    <dgm:pt modelId="{F2FC1BFB-0CDA-4997-9E7F-301F87346AC8}" type="sibTrans" cxnId="{7B1CE3B7-607A-440C-93B4-2343A0D4A4FF}">
      <dgm:prSet/>
      <dgm:spPr/>
      <dgm:t>
        <a:bodyPr/>
        <a:lstStyle/>
        <a:p>
          <a:endParaRPr lang="en-US"/>
        </a:p>
      </dgm:t>
    </dgm:pt>
    <dgm:pt modelId="{505CDC46-E797-4820-9CAA-DE0092C7E5CB}">
      <dgm:prSet custT="1"/>
      <dgm:spPr/>
      <dgm:t>
        <a:bodyPr/>
        <a:lstStyle/>
        <a:p>
          <a:r>
            <a:rPr lang="en-US" sz="1650" dirty="0" smtClean="0"/>
            <a:t>Overarching ‘must-dos’ vs. local change theory</a:t>
          </a:r>
          <a:endParaRPr lang="en-US" sz="1650" dirty="0"/>
        </a:p>
      </dgm:t>
    </dgm:pt>
    <dgm:pt modelId="{D74E8F20-C4DD-4EF6-88AB-F43F69AE2E3D}" type="parTrans" cxnId="{5DC9EE3C-DA6F-4669-974B-F6AC71DEACE6}">
      <dgm:prSet/>
      <dgm:spPr/>
      <dgm:t>
        <a:bodyPr/>
        <a:lstStyle/>
        <a:p>
          <a:endParaRPr lang="en-US"/>
        </a:p>
      </dgm:t>
    </dgm:pt>
    <dgm:pt modelId="{D9B39160-174D-45D6-A928-1028ECCE7EC5}" type="sibTrans" cxnId="{5DC9EE3C-DA6F-4669-974B-F6AC71DEACE6}">
      <dgm:prSet/>
      <dgm:spPr/>
      <dgm:t>
        <a:bodyPr/>
        <a:lstStyle/>
        <a:p>
          <a:endParaRPr lang="en-US"/>
        </a:p>
      </dgm:t>
    </dgm:pt>
    <dgm:pt modelId="{2692AEE0-08E4-4DE4-8871-78EEAF929BB8}" type="pres">
      <dgm:prSet presAssocID="{A9DC0E64-570A-407F-BA28-A5AF7F4A412F}" presName="Name0" presStyleCnt="0">
        <dgm:presLayoutVars>
          <dgm:dir/>
          <dgm:animLvl val="lvl"/>
          <dgm:resizeHandles val="exact"/>
        </dgm:presLayoutVars>
      </dgm:prSet>
      <dgm:spPr/>
      <dgm:t>
        <a:bodyPr/>
        <a:lstStyle/>
        <a:p>
          <a:endParaRPr lang="en-US"/>
        </a:p>
      </dgm:t>
    </dgm:pt>
    <dgm:pt modelId="{1F8C7727-3CC7-4CE7-BC72-6368DC17CB51}" type="pres">
      <dgm:prSet presAssocID="{A9DC0E64-570A-407F-BA28-A5AF7F4A412F}" presName="tSp" presStyleCnt="0"/>
      <dgm:spPr/>
    </dgm:pt>
    <dgm:pt modelId="{62FE4591-6BBD-41FB-9490-55D1A000A2FD}" type="pres">
      <dgm:prSet presAssocID="{A9DC0E64-570A-407F-BA28-A5AF7F4A412F}" presName="bSp" presStyleCnt="0"/>
      <dgm:spPr/>
    </dgm:pt>
    <dgm:pt modelId="{4E7FECE2-A00A-40D8-AAD3-DE3102E2A8D2}" type="pres">
      <dgm:prSet presAssocID="{A9DC0E64-570A-407F-BA28-A5AF7F4A412F}" presName="process" presStyleCnt="0"/>
      <dgm:spPr/>
    </dgm:pt>
    <dgm:pt modelId="{69E3A0EB-408F-4541-ABD6-32E9E1065211}" type="pres">
      <dgm:prSet presAssocID="{CBBB8AF3-8765-4694-9B58-F3FB0ADA577C}" presName="composite1" presStyleCnt="0"/>
      <dgm:spPr/>
    </dgm:pt>
    <dgm:pt modelId="{35621C1F-C5DA-4F14-96A9-45E0E4825705}" type="pres">
      <dgm:prSet presAssocID="{CBBB8AF3-8765-4694-9B58-F3FB0ADA577C}" presName="dummyNode1" presStyleLbl="node1" presStyleIdx="0" presStyleCnt="4"/>
      <dgm:spPr/>
    </dgm:pt>
    <dgm:pt modelId="{3D6853FD-908F-4136-A7F4-2C1AD3A1E6F8}" type="pres">
      <dgm:prSet presAssocID="{CBBB8AF3-8765-4694-9B58-F3FB0ADA577C}" presName="childNode1" presStyleLbl="bgAcc1" presStyleIdx="0" presStyleCnt="4" custScaleY="121282" custLinFactNeighborX="-99" custLinFactNeighborY="-8268">
        <dgm:presLayoutVars>
          <dgm:bulletEnabled val="1"/>
        </dgm:presLayoutVars>
      </dgm:prSet>
      <dgm:spPr/>
      <dgm:t>
        <a:bodyPr/>
        <a:lstStyle/>
        <a:p>
          <a:endParaRPr lang="en-US"/>
        </a:p>
      </dgm:t>
    </dgm:pt>
    <dgm:pt modelId="{F36EE371-0F51-41CD-A48E-60436B980F9E}" type="pres">
      <dgm:prSet presAssocID="{CBBB8AF3-8765-4694-9B58-F3FB0ADA577C}" presName="childNode1tx" presStyleLbl="bgAcc1" presStyleIdx="0" presStyleCnt="4">
        <dgm:presLayoutVars>
          <dgm:bulletEnabled val="1"/>
        </dgm:presLayoutVars>
      </dgm:prSet>
      <dgm:spPr/>
      <dgm:t>
        <a:bodyPr/>
        <a:lstStyle/>
        <a:p>
          <a:endParaRPr lang="en-US"/>
        </a:p>
      </dgm:t>
    </dgm:pt>
    <dgm:pt modelId="{8549D8F9-288E-4171-BF9F-11016F905121}" type="pres">
      <dgm:prSet presAssocID="{CBBB8AF3-8765-4694-9B58-F3FB0ADA577C}" presName="parentNode1" presStyleLbl="node1" presStyleIdx="0" presStyleCnt="4">
        <dgm:presLayoutVars>
          <dgm:chMax val="1"/>
          <dgm:bulletEnabled val="1"/>
        </dgm:presLayoutVars>
      </dgm:prSet>
      <dgm:spPr/>
      <dgm:t>
        <a:bodyPr/>
        <a:lstStyle/>
        <a:p>
          <a:endParaRPr lang="en-US"/>
        </a:p>
      </dgm:t>
    </dgm:pt>
    <dgm:pt modelId="{103698F8-9D31-44DE-AC67-BC2727BAA43C}" type="pres">
      <dgm:prSet presAssocID="{CBBB8AF3-8765-4694-9B58-F3FB0ADA577C}" presName="connSite1" presStyleCnt="0"/>
      <dgm:spPr/>
    </dgm:pt>
    <dgm:pt modelId="{711FF57C-F896-4B25-98B0-AC8792B5602B}" type="pres">
      <dgm:prSet presAssocID="{33064F17-9E5D-4F51-B1FC-F3C07B1E51F8}" presName="Name9" presStyleLbl="sibTrans2D1" presStyleIdx="0" presStyleCnt="3"/>
      <dgm:spPr/>
      <dgm:t>
        <a:bodyPr/>
        <a:lstStyle/>
        <a:p>
          <a:endParaRPr lang="en-US"/>
        </a:p>
      </dgm:t>
    </dgm:pt>
    <dgm:pt modelId="{B1A4D3EB-26CF-4EFE-8316-144757D43BA0}" type="pres">
      <dgm:prSet presAssocID="{87BFCB78-18A8-4A1F-B271-B7E5DD2E2883}" presName="composite2" presStyleCnt="0"/>
      <dgm:spPr/>
    </dgm:pt>
    <dgm:pt modelId="{BB6109A9-F9FA-464F-A862-094918332350}" type="pres">
      <dgm:prSet presAssocID="{87BFCB78-18A8-4A1F-B271-B7E5DD2E2883}" presName="dummyNode2" presStyleLbl="node1" presStyleIdx="0" presStyleCnt="4"/>
      <dgm:spPr/>
    </dgm:pt>
    <dgm:pt modelId="{1E5D0B85-252B-42E4-BCC4-D11CD2D4011D}" type="pres">
      <dgm:prSet presAssocID="{87BFCB78-18A8-4A1F-B271-B7E5DD2E2883}" presName="childNode2" presStyleLbl="bgAcc1" presStyleIdx="1" presStyleCnt="4">
        <dgm:presLayoutVars>
          <dgm:bulletEnabled val="1"/>
        </dgm:presLayoutVars>
      </dgm:prSet>
      <dgm:spPr/>
      <dgm:t>
        <a:bodyPr/>
        <a:lstStyle/>
        <a:p>
          <a:endParaRPr lang="en-US"/>
        </a:p>
      </dgm:t>
    </dgm:pt>
    <dgm:pt modelId="{D19D53C1-DA1C-430E-BC52-D6F1AE123645}" type="pres">
      <dgm:prSet presAssocID="{87BFCB78-18A8-4A1F-B271-B7E5DD2E2883}" presName="childNode2tx" presStyleLbl="bgAcc1" presStyleIdx="1" presStyleCnt="4">
        <dgm:presLayoutVars>
          <dgm:bulletEnabled val="1"/>
        </dgm:presLayoutVars>
      </dgm:prSet>
      <dgm:spPr/>
      <dgm:t>
        <a:bodyPr/>
        <a:lstStyle/>
        <a:p>
          <a:endParaRPr lang="en-US"/>
        </a:p>
      </dgm:t>
    </dgm:pt>
    <dgm:pt modelId="{68F79C28-9515-4DC6-9D27-99A19CFBD89F}" type="pres">
      <dgm:prSet presAssocID="{87BFCB78-18A8-4A1F-B271-B7E5DD2E2883}" presName="parentNode2" presStyleLbl="node1" presStyleIdx="1" presStyleCnt="4">
        <dgm:presLayoutVars>
          <dgm:chMax val="0"/>
          <dgm:bulletEnabled val="1"/>
        </dgm:presLayoutVars>
      </dgm:prSet>
      <dgm:spPr/>
      <dgm:t>
        <a:bodyPr/>
        <a:lstStyle/>
        <a:p>
          <a:endParaRPr lang="en-US"/>
        </a:p>
      </dgm:t>
    </dgm:pt>
    <dgm:pt modelId="{5BFCC868-CD5C-48FA-B92E-DBDFB0F08BF7}" type="pres">
      <dgm:prSet presAssocID="{87BFCB78-18A8-4A1F-B271-B7E5DD2E2883}" presName="connSite2" presStyleCnt="0"/>
      <dgm:spPr/>
    </dgm:pt>
    <dgm:pt modelId="{DED42439-878C-4C8F-AFB6-F737AD727C67}" type="pres">
      <dgm:prSet presAssocID="{42A86B98-B9CB-4FA0-B83A-A022BFA662CB}" presName="Name18" presStyleLbl="sibTrans2D1" presStyleIdx="1" presStyleCnt="3"/>
      <dgm:spPr/>
      <dgm:t>
        <a:bodyPr/>
        <a:lstStyle/>
        <a:p>
          <a:endParaRPr lang="en-US"/>
        </a:p>
      </dgm:t>
    </dgm:pt>
    <dgm:pt modelId="{488A4045-95B0-4A67-8B3F-04EEBCF1F247}" type="pres">
      <dgm:prSet presAssocID="{65361703-1E49-46B1-A34C-3A68940B4CBB}" presName="composite1" presStyleCnt="0"/>
      <dgm:spPr/>
    </dgm:pt>
    <dgm:pt modelId="{965D31DF-887B-4BDA-B863-154C78977440}" type="pres">
      <dgm:prSet presAssocID="{65361703-1E49-46B1-A34C-3A68940B4CBB}" presName="dummyNode1" presStyleLbl="node1" presStyleIdx="1" presStyleCnt="4"/>
      <dgm:spPr/>
    </dgm:pt>
    <dgm:pt modelId="{ABCD8FB2-AB33-45A1-B7F6-BBDF27874F81}" type="pres">
      <dgm:prSet presAssocID="{65361703-1E49-46B1-A34C-3A68940B4CBB}" presName="childNode1" presStyleLbl="bgAcc1" presStyleIdx="2" presStyleCnt="4">
        <dgm:presLayoutVars>
          <dgm:bulletEnabled val="1"/>
        </dgm:presLayoutVars>
      </dgm:prSet>
      <dgm:spPr/>
      <dgm:t>
        <a:bodyPr/>
        <a:lstStyle/>
        <a:p>
          <a:endParaRPr lang="en-US"/>
        </a:p>
      </dgm:t>
    </dgm:pt>
    <dgm:pt modelId="{EF6BF139-55F2-4243-BBBE-690C1C7AF828}" type="pres">
      <dgm:prSet presAssocID="{65361703-1E49-46B1-A34C-3A68940B4CBB}" presName="childNode1tx" presStyleLbl="bgAcc1" presStyleIdx="2" presStyleCnt="4">
        <dgm:presLayoutVars>
          <dgm:bulletEnabled val="1"/>
        </dgm:presLayoutVars>
      </dgm:prSet>
      <dgm:spPr/>
      <dgm:t>
        <a:bodyPr/>
        <a:lstStyle/>
        <a:p>
          <a:endParaRPr lang="en-US"/>
        </a:p>
      </dgm:t>
    </dgm:pt>
    <dgm:pt modelId="{FEE2371A-BF0D-4FE7-8DBB-F682D3F63452}" type="pres">
      <dgm:prSet presAssocID="{65361703-1E49-46B1-A34C-3A68940B4CBB}" presName="parentNode1" presStyleLbl="node1" presStyleIdx="2" presStyleCnt="4">
        <dgm:presLayoutVars>
          <dgm:chMax val="1"/>
          <dgm:bulletEnabled val="1"/>
        </dgm:presLayoutVars>
      </dgm:prSet>
      <dgm:spPr/>
      <dgm:t>
        <a:bodyPr/>
        <a:lstStyle/>
        <a:p>
          <a:endParaRPr lang="en-US"/>
        </a:p>
      </dgm:t>
    </dgm:pt>
    <dgm:pt modelId="{2ED46B83-2F8D-4A1A-8F04-0288789EBD33}" type="pres">
      <dgm:prSet presAssocID="{65361703-1E49-46B1-A34C-3A68940B4CBB}" presName="connSite1" presStyleCnt="0"/>
      <dgm:spPr/>
    </dgm:pt>
    <dgm:pt modelId="{985A406D-21CA-495C-AAD2-8211585E525B}" type="pres">
      <dgm:prSet presAssocID="{5415C5FA-2F64-4549-BA50-1BC30E30E1EF}" presName="Name9" presStyleLbl="sibTrans2D1" presStyleIdx="2" presStyleCnt="3"/>
      <dgm:spPr/>
      <dgm:t>
        <a:bodyPr/>
        <a:lstStyle/>
        <a:p>
          <a:endParaRPr lang="en-US"/>
        </a:p>
      </dgm:t>
    </dgm:pt>
    <dgm:pt modelId="{992A8FB4-46C9-4425-8EC9-F8EF2631AB85}" type="pres">
      <dgm:prSet presAssocID="{20542D8E-3CB7-4247-A115-9266C34ECDEA}" presName="composite2" presStyleCnt="0"/>
      <dgm:spPr/>
    </dgm:pt>
    <dgm:pt modelId="{980E7030-08DA-4FE9-B9E0-193A119DD5D4}" type="pres">
      <dgm:prSet presAssocID="{20542D8E-3CB7-4247-A115-9266C34ECDEA}" presName="dummyNode2" presStyleLbl="node1" presStyleIdx="2" presStyleCnt="4"/>
      <dgm:spPr/>
    </dgm:pt>
    <dgm:pt modelId="{77026165-28FF-46D2-A098-61AE510AA9D8}" type="pres">
      <dgm:prSet presAssocID="{20542D8E-3CB7-4247-A115-9266C34ECDEA}" presName="childNode2" presStyleLbl="bgAcc1" presStyleIdx="3" presStyleCnt="4" custScaleY="106957">
        <dgm:presLayoutVars>
          <dgm:bulletEnabled val="1"/>
        </dgm:presLayoutVars>
      </dgm:prSet>
      <dgm:spPr/>
      <dgm:t>
        <a:bodyPr/>
        <a:lstStyle/>
        <a:p>
          <a:endParaRPr lang="en-US"/>
        </a:p>
      </dgm:t>
    </dgm:pt>
    <dgm:pt modelId="{28D01F16-441F-4DB7-9F28-A1CA3956951E}" type="pres">
      <dgm:prSet presAssocID="{20542D8E-3CB7-4247-A115-9266C34ECDEA}" presName="childNode2tx" presStyleLbl="bgAcc1" presStyleIdx="3" presStyleCnt="4">
        <dgm:presLayoutVars>
          <dgm:bulletEnabled val="1"/>
        </dgm:presLayoutVars>
      </dgm:prSet>
      <dgm:spPr/>
      <dgm:t>
        <a:bodyPr/>
        <a:lstStyle/>
        <a:p>
          <a:endParaRPr lang="en-US"/>
        </a:p>
      </dgm:t>
    </dgm:pt>
    <dgm:pt modelId="{2F5A6796-DAF2-4271-9015-2FD72E5C6B1F}" type="pres">
      <dgm:prSet presAssocID="{20542D8E-3CB7-4247-A115-9266C34ECDEA}" presName="parentNode2" presStyleLbl="node1" presStyleIdx="3" presStyleCnt="4">
        <dgm:presLayoutVars>
          <dgm:chMax val="0"/>
          <dgm:bulletEnabled val="1"/>
        </dgm:presLayoutVars>
      </dgm:prSet>
      <dgm:spPr/>
      <dgm:t>
        <a:bodyPr/>
        <a:lstStyle/>
        <a:p>
          <a:endParaRPr lang="en-US"/>
        </a:p>
      </dgm:t>
    </dgm:pt>
    <dgm:pt modelId="{DAEE8512-EA97-4682-BC63-3A9CBD7003D2}" type="pres">
      <dgm:prSet presAssocID="{20542D8E-3CB7-4247-A115-9266C34ECDEA}" presName="connSite2" presStyleCnt="0"/>
      <dgm:spPr/>
    </dgm:pt>
  </dgm:ptLst>
  <dgm:cxnLst>
    <dgm:cxn modelId="{7B1CE3B7-607A-440C-93B4-2343A0D4A4FF}" srcId="{20542D8E-3CB7-4247-A115-9266C34ECDEA}" destId="{40DD8725-BB5B-4487-A67C-5CCF9BB89433}" srcOrd="0" destOrd="0" parTransId="{4C8C904E-6EAB-4C94-BAC8-F9F0A0044868}" sibTransId="{F2FC1BFB-0CDA-4997-9E7F-301F87346AC8}"/>
    <dgm:cxn modelId="{B879D20D-F927-4BA8-9A1F-7D0C682F5115}" srcId="{A9DC0E64-570A-407F-BA28-A5AF7F4A412F}" destId="{CBBB8AF3-8765-4694-9B58-F3FB0ADA577C}" srcOrd="0" destOrd="0" parTransId="{1FF0DA27-BD25-4A66-8B65-BBDE9152DA1D}" sibTransId="{33064F17-9E5D-4F51-B1FC-F3C07B1E51F8}"/>
    <dgm:cxn modelId="{D3E57570-4B4A-44AE-935A-45EF0AFC9E7A}" type="presOf" srcId="{C1707725-2CA8-4270-AA20-CA80C9FC37E5}" destId="{F36EE371-0F51-41CD-A48E-60436B980F9E}" srcOrd="1" destOrd="1" presId="urn:microsoft.com/office/officeart/2005/8/layout/hProcess4"/>
    <dgm:cxn modelId="{9253BDA3-D803-4CAF-9128-4E0346CC9032}" type="presOf" srcId="{87BFCB78-18A8-4A1F-B271-B7E5DD2E2883}" destId="{68F79C28-9515-4DC6-9D27-99A19CFBD89F}" srcOrd="0" destOrd="0" presId="urn:microsoft.com/office/officeart/2005/8/layout/hProcess4"/>
    <dgm:cxn modelId="{588AE56C-C0B5-427B-8402-9ED4927A5776}" type="presOf" srcId="{33064F17-9E5D-4F51-B1FC-F3C07B1E51F8}" destId="{711FF57C-F896-4B25-98B0-AC8792B5602B}" srcOrd="0" destOrd="0" presId="urn:microsoft.com/office/officeart/2005/8/layout/hProcess4"/>
    <dgm:cxn modelId="{7412CF9F-F2F6-4F8E-AD77-8C2999F38AA1}" type="presOf" srcId="{505CDC46-E797-4820-9CAA-DE0092C7E5CB}" destId="{28D01F16-441F-4DB7-9F28-A1CA3956951E}" srcOrd="1" destOrd="1" presId="urn:microsoft.com/office/officeart/2005/8/layout/hProcess4"/>
    <dgm:cxn modelId="{0DF525F3-8072-456A-A6C2-38F370EC729D}" type="presOf" srcId="{1A1763CD-8A91-4336-92B6-716A1094C4FC}" destId="{3D6853FD-908F-4136-A7F4-2C1AD3A1E6F8}" srcOrd="0" destOrd="0" presId="urn:microsoft.com/office/officeart/2005/8/layout/hProcess4"/>
    <dgm:cxn modelId="{F6C42CA4-DE9E-41F0-858F-BAD7BAB81C45}" type="presOf" srcId="{B56A12A3-0C4F-402C-840D-4F445BDC7149}" destId="{1E5D0B85-252B-42E4-BCC4-D11CD2D4011D}" srcOrd="0" destOrd="1" presId="urn:microsoft.com/office/officeart/2005/8/layout/hProcess4"/>
    <dgm:cxn modelId="{458B1571-4BED-46D9-99C2-038D7DF0B153}" type="presOf" srcId="{72CAEA65-2062-44EC-B397-EBBCA4CDEC16}" destId="{F36EE371-0F51-41CD-A48E-60436B980F9E}" srcOrd="1" destOrd="2" presId="urn:microsoft.com/office/officeart/2005/8/layout/hProcess4"/>
    <dgm:cxn modelId="{38933F6E-2D3C-44D3-B1B4-E53709102F66}" type="presOf" srcId="{20542D8E-3CB7-4247-A115-9266C34ECDEA}" destId="{2F5A6796-DAF2-4271-9015-2FD72E5C6B1F}" srcOrd="0" destOrd="0" presId="urn:microsoft.com/office/officeart/2005/8/layout/hProcess4"/>
    <dgm:cxn modelId="{973AF919-9014-428A-A1EA-5032EFCCEAA3}" srcId="{A9DC0E64-570A-407F-BA28-A5AF7F4A412F}" destId="{20542D8E-3CB7-4247-A115-9266C34ECDEA}" srcOrd="3" destOrd="0" parTransId="{542A29B0-0F53-4FD2-963D-B746AB489648}" sibTransId="{21891AC4-33F0-4644-84D0-E86045E42658}"/>
    <dgm:cxn modelId="{9FB1FB92-6735-43EB-BF14-607C905227A4}" srcId="{1A1763CD-8A91-4336-92B6-716A1094C4FC}" destId="{72CAEA65-2062-44EC-B397-EBBCA4CDEC16}" srcOrd="1" destOrd="0" parTransId="{276FD45F-328C-4005-9DFA-743E069AF6FE}" sibTransId="{1F3A1A1E-CCE8-43F4-8E6C-1C488EDC53B1}"/>
    <dgm:cxn modelId="{3DE1DA8B-2E1F-4B41-AEEB-C06B4C307011}" type="presOf" srcId="{B6AF87AD-3C12-46C8-8DFB-5CC3D1DE05A2}" destId="{3D6853FD-908F-4136-A7F4-2C1AD3A1E6F8}" srcOrd="0" destOrd="3" presId="urn:microsoft.com/office/officeart/2005/8/layout/hProcess4"/>
    <dgm:cxn modelId="{C7EC98E2-5EB0-4BED-AF77-004A202A1DB9}" type="presOf" srcId="{A9DC0E64-570A-407F-BA28-A5AF7F4A412F}" destId="{2692AEE0-08E4-4DE4-8871-78EEAF929BB8}" srcOrd="0" destOrd="0" presId="urn:microsoft.com/office/officeart/2005/8/layout/hProcess4"/>
    <dgm:cxn modelId="{4ACAF971-ADC5-4B33-9901-08F570AE34D4}" srcId="{87BFCB78-18A8-4A1F-B271-B7E5DD2E2883}" destId="{6BC9FF2A-4DFB-4828-A596-FB940AB2BCF8}" srcOrd="0" destOrd="0" parTransId="{F2530545-9AFD-41AB-A5E4-77C7FF490E8E}" sibTransId="{EF59536F-7512-4A12-9DBE-43BC0FCD4C84}"/>
    <dgm:cxn modelId="{D2110A5F-AE3C-4B01-A9C0-DB5DF15AEA0A}" type="presOf" srcId="{6BC9FF2A-4DFB-4828-A596-FB940AB2BCF8}" destId="{D19D53C1-DA1C-430E-BC52-D6F1AE123645}" srcOrd="1" destOrd="0" presId="urn:microsoft.com/office/officeart/2005/8/layout/hProcess4"/>
    <dgm:cxn modelId="{938A825F-3573-472F-997B-6C567D998108}" srcId="{87BFCB78-18A8-4A1F-B271-B7E5DD2E2883}" destId="{B56A12A3-0C4F-402C-840D-4F445BDC7149}" srcOrd="1" destOrd="0" parTransId="{9E8CA42A-E007-4062-A067-14E26542F289}" sibTransId="{6B838C36-294B-4C0F-93E9-C6919E5C3FEB}"/>
    <dgm:cxn modelId="{CDCB9FDF-8D7E-4E46-B0B8-27C79CFE2124}" type="presOf" srcId="{5415C5FA-2F64-4549-BA50-1BC30E30E1EF}" destId="{985A406D-21CA-495C-AAD2-8211585E525B}" srcOrd="0" destOrd="0" presId="urn:microsoft.com/office/officeart/2005/8/layout/hProcess4"/>
    <dgm:cxn modelId="{4FA9FF51-9574-419C-B266-62A6BB930059}" type="presOf" srcId="{505CDC46-E797-4820-9CAA-DE0092C7E5CB}" destId="{77026165-28FF-46D2-A098-61AE510AA9D8}" srcOrd="0" destOrd="1" presId="urn:microsoft.com/office/officeart/2005/8/layout/hProcess4"/>
    <dgm:cxn modelId="{1BD8F8DB-99AB-43E6-B007-0421692DED71}" srcId="{CBBB8AF3-8765-4694-9B58-F3FB0ADA577C}" destId="{1A1763CD-8A91-4336-92B6-716A1094C4FC}" srcOrd="0" destOrd="0" parTransId="{FF7C73E5-3EA4-42FD-AD25-E797575F52C1}" sibTransId="{9504E248-C798-41F9-8228-5E6B6DF17DC2}"/>
    <dgm:cxn modelId="{639848B2-C7AC-4348-9F71-0D2A120B66B6}" type="presOf" srcId="{42A86B98-B9CB-4FA0-B83A-A022BFA662CB}" destId="{DED42439-878C-4C8F-AFB6-F737AD727C67}" srcOrd="0" destOrd="0" presId="urn:microsoft.com/office/officeart/2005/8/layout/hProcess4"/>
    <dgm:cxn modelId="{9569E58D-853A-42C3-ADB0-10E6881B3726}" type="presOf" srcId="{72CAEA65-2062-44EC-B397-EBBCA4CDEC16}" destId="{3D6853FD-908F-4136-A7F4-2C1AD3A1E6F8}" srcOrd="0" destOrd="2" presId="urn:microsoft.com/office/officeart/2005/8/layout/hProcess4"/>
    <dgm:cxn modelId="{071167D2-BF3D-4716-AE6B-3227F2C663A9}" type="presOf" srcId="{AF737639-33E7-4320-90AB-401DE185963D}" destId="{ABCD8FB2-AB33-45A1-B7F6-BBDF27874F81}" srcOrd="0" destOrd="1" presId="urn:microsoft.com/office/officeart/2005/8/layout/hProcess4"/>
    <dgm:cxn modelId="{76B52D97-3DF7-424F-B97A-DD80E6EA9921}" srcId="{65361703-1E49-46B1-A34C-3A68940B4CBB}" destId="{F27F35A5-EA41-4665-88C5-40C8048663F4}" srcOrd="0" destOrd="0" parTransId="{3D898CCB-03E3-4800-B252-8C75FB35B177}" sibTransId="{6109E1AA-7CBA-4405-B998-878079CA36F2}"/>
    <dgm:cxn modelId="{A3A0B7D3-AB33-4D6F-AB45-A73D18E12F85}" type="presOf" srcId="{6BC9FF2A-4DFB-4828-A596-FB940AB2BCF8}" destId="{1E5D0B85-252B-42E4-BCC4-D11CD2D4011D}" srcOrd="0" destOrd="0" presId="urn:microsoft.com/office/officeart/2005/8/layout/hProcess4"/>
    <dgm:cxn modelId="{9185E102-A401-401E-9AC9-7A573268C2FE}" type="presOf" srcId="{40DD8725-BB5B-4487-A67C-5CCF9BB89433}" destId="{77026165-28FF-46D2-A098-61AE510AA9D8}" srcOrd="0" destOrd="0" presId="urn:microsoft.com/office/officeart/2005/8/layout/hProcess4"/>
    <dgm:cxn modelId="{7791D683-6BD3-45E0-8567-D8998EC3005F}" type="presOf" srcId="{B6AF87AD-3C12-46C8-8DFB-5CC3D1DE05A2}" destId="{F36EE371-0F51-41CD-A48E-60436B980F9E}" srcOrd="1" destOrd="3" presId="urn:microsoft.com/office/officeart/2005/8/layout/hProcess4"/>
    <dgm:cxn modelId="{948EB8A7-3C76-498D-82BC-1C8C47CEAC67}" type="presOf" srcId="{F27F35A5-EA41-4665-88C5-40C8048663F4}" destId="{ABCD8FB2-AB33-45A1-B7F6-BBDF27874F81}" srcOrd="0" destOrd="0" presId="urn:microsoft.com/office/officeart/2005/8/layout/hProcess4"/>
    <dgm:cxn modelId="{843C21F2-B858-4530-BF39-E8F8D58A9D95}" srcId="{A9DC0E64-570A-407F-BA28-A5AF7F4A412F}" destId="{87BFCB78-18A8-4A1F-B271-B7E5DD2E2883}" srcOrd="1" destOrd="0" parTransId="{2D761384-9E26-4810-B26A-61CD9CA48AD8}" sibTransId="{42A86B98-B9CB-4FA0-B83A-A022BFA662CB}"/>
    <dgm:cxn modelId="{014F8839-565F-4651-BD23-21D45D051651}" type="presOf" srcId="{AF737639-33E7-4320-90AB-401DE185963D}" destId="{EF6BF139-55F2-4243-BBBE-690C1C7AF828}" srcOrd="1" destOrd="1" presId="urn:microsoft.com/office/officeart/2005/8/layout/hProcess4"/>
    <dgm:cxn modelId="{3D4FE1CE-7041-400E-9415-3F75C4A29D21}" type="presOf" srcId="{B56A12A3-0C4F-402C-840D-4F445BDC7149}" destId="{D19D53C1-DA1C-430E-BC52-D6F1AE123645}" srcOrd="1" destOrd="1" presId="urn:microsoft.com/office/officeart/2005/8/layout/hProcess4"/>
    <dgm:cxn modelId="{0F71F60D-BDD5-4C15-9DF0-5922C28DDBAE}" srcId="{1A1763CD-8A91-4336-92B6-716A1094C4FC}" destId="{C1707725-2CA8-4270-AA20-CA80C9FC37E5}" srcOrd="0" destOrd="0" parTransId="{62D55871-1EE1-439D-96A7-1D4CB3EC1785}" sibTransId="{AEF5EB41-9464-439F-BB36-53C08EE88911}"/>
    <dgm:cxn modelId="{2AC86911-A3FF-4FC6-BF95-5C195587CEA6}" type="presOf" srcId="{1A1763CD-8A91-4336-92B6-716A1094C4FC}" destId="{F36EE371-0F51-41CD-A48E-60436B980F9E}" srcOrd="1" destOrd="0" presId="urn:microsoft.com/office/officeart/2005/8/layout/hProcess4"/>
    <dgm:cxn modelId="{6B4F83DC-643F-45A4-9806-E2A48D8E38CC}" type="presOf" srcId="{F27F35A5-EA41-4665-88C5-40C8048663F4}" destId="{EF6BF139-55F2-4243-BBBE-690C1C7AF828}" srcOrd="1" destOrd="0" presId="urn:microsoft.com/office/officeart/2005/8/layout/hProcess4"/>
    <dgm:cxn modelId="{86B8B15D-B250-4F5C-AC50-10765473D203}" srcId="{1A1763CD-8A91-4336-92B6-716A1094C4FC}" destId="{B6AF87AD-3C12-46C8-8DFB-5CC3D1DE05A2}" srcOrd="2" destOrd="0" parTransId="{D3129C5D-B1D3-4C47-9543-9B5170003EFC}" sibTransId="{4EC5A959-B480-409C-9853-259D062065D2}"/>
    <dgm:cxn modelId="{157B43E8-E35B-4819-B3DB-70468E4DF817}" srcId="{A9DC0E64-570A-407F-BA28-A5AF7F4A412F}" destId="{65361703-1E49-46B1-A34C-3A68940B4CBB}" srcOrd="2" destOrd="0" parTransId="{628B4607-A8A6-47F6-867A-9FC4734C1E57}" sibTransId="{5415C5FA-2F64-4549-BA50-1BC30E30E1EF}"/>
    <dgm:cxn modelId="{0EBDFC26-F11F-4FAB-8337-AB665C6C78D6}" type="presOf" srcId="{65361703-1E49-46B1-A34C-3A68940B4CBB}" destId="{FEE2371A-BF0D-4FE7-8DBB-F682D3F63452}" srcOrd="0" destOrd="0" presId="urn:microsoft.com/office/officeart/2005/8/layout/hProcess4"/>
    <dgm:cxn modelId="{FA8C88B2-6A44-4CF0-8A69-EB69902A4FE7}" type="presOf" srcId="{40DD8725-BB5B-4487-A67C-5CCF9BB89433}" destId="{28D01F16-441F-4DB7-9F28-A1CA3956951E}" srcOrd="1" destOrd="0" presId="urn:microsoft.com/office/officeart/2005/8/layout/hProcess4"/>
    <dgm:cxn modelId="{7B938044-54A7-4CE0-AB49-DB554D244469}" srcId="{65361703-1E49-46B1-A34C-3A68940B4CBB}" destId="{AF737639-33E7-4320-90AB-401DE185963D}" srcOrd="1" destOrd="0" parTransId="{DD60C9CE-ED4E-40B1-A298-5F2F101E23DD}" sibTransId="{51466E6A-E7BA-4F27-8393-862DCA5C5F24}"/>
    <dgm:cxn modelId="{5DC9EE3C-DA6F-4669-974B-F6AC71DEACE6}" srcId="{20542D8E-3CB7-4247-A115-9266C34ECDEA}" destId="{505CDC46-E797-4820-9CAA-DE0092C7E5CB}" srcOrd="1" destOrd="0" parTransId="{D74E8F20-C4DD-4EF6-88AB-F43F69AE2E3D}" sibTransId="{D9B39160-174D-45D6-A928-1028ECCE7EC5}"/>
    <dgm:cxn modelId="{E704E7F8-0B97-41F6-AD71-F13D2F5FDF4B}" type="presOf" srcId="{CBBB8AF3-8765-4694-9B58-F3FB0ADA577C}" destId="{8549D8F9-288E-4171-BF9F-11016F905121}" srcOrd="0" destOrd="0" presId="urn:microsoft.com/office/officeart/2005/8/layout/hProcess4"/>
    <dgm:cxn modelId="{DE20B35E-1BD4-4FC4-899C-B911D7A33A63}" type="presOf" srcId="{C1707725-2CA8-4270-AA20-CA80C9FC37E5}" destId="{3D6853FD-908F-4136-A7F4-2C1AD3A1E6F8}" srcOrd="0" destOrd="1" presId="urn:microsoft.com/office/officeart/2005/8/layout/hProcess4"/>
    <dgm:cxn modelId="{230C16AA-DEBF-43B6-A87B-E6280F9309A1}" type="presParOf" srcId="{2692AEE0-08E4-4DE4-8871-78EEAF929BB8}" destId="{1F8C7727-3CC7-4CE7-BC72-6368DC17CB51}" srcOrd="0" destOrd="0" presId="urn:microsoft.com/office/officeart/2005/8/layout/hProcess4"/>
    <dgm:cxn modelId="{FAAD2BBF-2FE9-43EF-8F28-B0F141417BA4}" type="presParOf" srcId="{2692AEE0-08E4-4DE4-8871-78EEAF929BB8}" destId="{62FE4591-6BBD-41FB-9490-55D1A000A2FD}" srcOrd="1" destOrd="0" presId="urn:microsoft.com/office/officeart/2005/8/layout/hProcess4"/>
    <dgm:cxn modelId="{FB7BF2B1-9436-404C-A313-1EEF5CBE2A4A}" type="presParOf" srcId="{2692AEE0-08E4-4DE4-8871-78EEAF929BB8}" destId="{4E7FECE2-A00A-40D8-AAD3-DE3102E2A8D2}" srcOrd="2" destOrd="0" presId="urn:microsoft.com/office/officeart/2005/8/layout/hProcess4"/>
    <dgm:cxn modelId="{E00CA6AB-506B-470E-9877-394715EDA376}" type="presParOf" srcId="{4E7FECE2-A00A-40D8-AAD3-DE3102E2A8D2}" destId="{69E3A0EB-408F-4541-ABD6-32E9E1065211}" srcOrd="0" destOrd="0" presId="urn:microsoft.com/office/officeart/2005/8/layout/hProcess4"/>
    <dgm:cxn modelId="{64F793B6-48C7-4E26-9331-B6C312B9D2E2}" type="presParOf" srcId="{69E3A0EB-408F-4541-ABD6-32E9E1065211}" destId="{35621C1F-C5DA-4F14-96A9-45E0E4825705}" srcOrd="0" destOrd="0" presId="urn:microsoft.com/office/officeart/2005/8/layout/hProcess4"/>
    <dgm:cxn modelId="{0C490F6F-0808-4FCA-9FA7-7F0B8800F0E1}" type="presParOf" srcId="{69E3A0EB-408F-4541-ABD6-32E9E1065211}" destId="{3D6853FD-908F-4136-A7F4-2C1AD3A1E6F8}" srcOrd="1" destOrd="0" presId="urn:microsoft.com/office/officeart/2005/8/layout/hProcess4"/>
    <dgm:cxn modelId="{6297FB64-D283-4D38-B2F8-9F4E2CB11B7B}" type="presParOf" srcId="{69E3A0EB-408F-4541-ABD6-32E9E1065211}" destId="{F36EE371-0F51-41CD-A48E-60436B980F9E}" srcOrd="2" destOrd="0" presId="urn:microsoft.com/office/officeart/2005/8/layout/hProcess4"/>
    <dgm:cxn modelId="{A1D35CE8-B349-4AEA-B7EC-1520308A64EE}" type="presParOf" srcId="{69E3A0EB-408F-4541-ABD6-32E9E1065211}" destId="{8549D8F9-288E-4171-BF9F-11016F905121}" srcOrd="3" destOrd="0" presId="urn:microsoft.com/office/officeart/2005/8/layout/hProcess4"/>
    <dgm:cxn modelId="{BCCC4F56-27E7-4376-8679-E597CE8D0988}" type="presParOf" srcId="{69E3A0EB-408F-4541-ABD6-32E9E1065211}" destId="{103698F8-9D31-44DE-AC67-BC2727BAA43C}" srcOrd="4" destOrd="0" presId="urn:microsoft.com/office/officeart/2005/8/layout/hProcess4"/>
    <dgm:cxn modelId="{E30AE43F-D521-4DFF-9015-B9CCD8F10BDD}" type="presParOf" srcId="{4E7FECE2-A00A-40D8-AAD3-DE3102E2A8D2}" destId="{711FF57C-F896-4B25-98B0-AC8792B5602B}" srcOrd="1" destOrd="0" presId="urn:microsoft.com/office/officeart/2005/8/layout/hProcess4"/>
    <dgm:cxn modelId="{A5FD107C-2B44-4907-AC8B-F2B8BF6C2099}" type="presParOf" srcId="{4E7FECE2-A00A-40D8-AAD3-DE3102E2A8D2}" destId="{B1A4D3EB-26CF-4EFE-8316-144757D43BA0}" srcOrd="2" destOrd="0" presId="urn:microsoft.com/office/officeart/2005/8/layout/hProcess4"/>
    <dgm:cxn modelId="{616C32E4-A091-4D8F-93E9-E7983166C71D}" type="presParOf" srcId="{B1A4D3EB-26CF-4EFE-8316-144757D43BA0}" destId="{BB6109A9-F9FA-464F-A862-094918332350}" srcOrd="0" destOrd="0" presId="urn:microsoft.com/office/officeart/2005/8/layout/hProcess4"/>
    <dgm:cxn modelId="{0FE5DAF3-1113-41E9-B788-0337658E3373}" type="presParOf" srcId="{B1A4D3EB-26CF-4EFE-8316-144757D43BA0}" destId="{1E5D0B85-252B-42E4-BCC4-D11CD2D4011D}" srcOrd="1" destOrd="0" presId="urn:microsoft.com/office/officeart/2005/8/layout/hProcess4"/>
    <dgm:cxn modelId="{3D3EE2A9-A0C2-4DE4-8FBB-8F60E3F392BF}" type="presParOf" srcId="{B1A4D3EB-26CF-4EFE-8316-144757D43BA0}" destId="{D19D53C1-DA1C-430E-BC52-D6F1AE123645}" srcOrd="2" destOrd="0" presId="urn:microsoft.com/office/officeart/2005/8/layout/hProcess4"/>
    <dgm:cxn modelId="{28033887-BAA0-4F89-900B-9367254BB1F2}" type="presParOf" srcId="{B1A4D3EB-26CF-4EFE-8316-144757D43BA0}" destId="{68F79C28-9515-4DC6-9D27-99A19CFBD89F}" srcOrd="3" destOrd="0" presId="urn:microsoft.com/office/officeart/2005/8/layout/hProcess4"/>
    <dgm:cxn modelId="{21AD4C4B-CC4F-4166-8E3B-CDEB9AD6BA4D}" type="presParOf" srcId="{B1A4D3EB-26CF-4EFE-8316-144757D43BA0}" destId="{5BFCC868-CD5C-48FA-B92E-DBDFB0F08BF7}" srcOrd="4" destOrd="0" presId="urn:microsoft.com/office/officeart/2005/8/layout/hProcess4"/>
    <dgm:cxn modelId="{5D803E69-70BA-4B29-8B9B-351A78FA9F3E}" type="presParOf" srcId="{4E7FECE2-A00A-40D8-AAD3-DE3102E2A8D2}" destId="{DED42439-878C-4C8F-AFB6-F737AD727C67}" srcOrd="3" destOrd="0" presId="urn:microsoft.com/office/officeart/2005/8/layout/hProcess4"/>
    <dgm:cxn modelId="{B5404DBD-DAEB-44A0-9851-DBB107B93898}" type="presParOf" srcId="{4E7FECE2-A00A-40D8-AAD3-DE3102E2A8D2}" destId="{488A4045-95B0-4A67-8B3F-04EEBCF1F247}" srcOrd="4" destOrd="0" presId="urn:microsoft.com/office/officeart/2005/8/layout/hProcess4"/>
    <dgm:cxn modelId="{040653D8-3494-4815-BD71-473C3532A62F}" type="presParOf" srcId="{488A4045-95B0-4A67-8B3F-04EEBCF1F247}" destId="{965D31DF-887B-4BDA-B863-154C78977440}" srcOrd="0" destOrd="0" presId="urn:microsoft.com/office/officeart/2005/8/layout/hProcess4"/>
    <dgm:cxn modelId="{A3C8E16C-24B0-4DC4-843F-F6C90FFBE34E}" type="presParOf" srcId="{488A4045-95B0-4A67-8B3F-04EEBCF1F247}" destId="{ABCD8FB2-AB33-45A1-B7F6-BBDF27874F81}" srcOrd="1" destOrd="0" presId="urn:microsoft.com/office/officeart/2005/8/layout/hProcess4"/>
    <dgm:cxn modelId="{C49F8D16-4CCF-490C-90F2-4493164A7886}" type="presParOf" srcId="{488A4045-95B0-4A67-8B3F-04EEBCF1F247}" destId="{EF6BF139-55F2-4243-BBBE-690C1C7AF828}" srcOrd="2" destOrd="0" presId="urn:microsoft.com/office/officeart/2005/8/layout/hProcess4"/>
    <dgm:cxn modelId="{FABF2E36-F01D-45C6-AC65-0A11131C6E70}" type="presParOf" srcId="{488A4045-95B0-4A67-8B3F-04EEBCF1F247}" destId="{FEE2371A-BF0D-4FE7-8DBB-F682D3F63452}" srcOrd="3" destOrd="0" presId="urn:microsoft.com/office/officeart/2005/8/layout/hProcess4"/>
    <dgm:cxn modelId="{CDE0EA07-3E9F-4582-ADA0-61300D8F070B}" type="presParOf" srcId="{488A4045-95B0-4A67-8B3F-04EEBCF1F247}" destId="{2ED46B83-2F8D-4A1A-8F04-0288789EBD33}" srcOrd="4" destOrd="0" presId="urn:microsoft.com/office/officeart/2005/8/layout/hProcess4"/>
    <dgm:cxn modelId="{B278024A-C2FB-46A3-9BDA-8084563F4C06}" type="presParOf" srcId="{4E7FECE2-A00A-40D8-AAD3-DE3102E2A8D2}" destId="{985A406D-21CA-495C-AAD2-8211585E525B}" srcOrd="5" destOrd="0" presId="urn:microsoft.com/office/officeart/2005/8/layout/hProcess4"/>
    <dgm:cxn modelId="{4FC6170F-400E-47D9-A04C-4A3D78E8B117}" type="presParOf" srcId="{4E7FECE2-A00A-40D8-AAD3-DE3102E2A8D2}" destId="{992A8FB4-46C9-4425-8EC9-F8EF2631AB85}" srcOrd="6" destOrd="0" presId="urn:microsoft.com/office/officeart/2005/8/layout/hProcess4"/>
    <dgm:cxn modelId="{D075CAF9-8BFC-43B5-B962-325D0C8F77DF}" type="presParOf" srcId="{992A8FB4-46C9-4425-8EC9-F8EF2631AB85}" destId="{980E7030-08DA-4FE9-B9E0-193A119DD5D4}" srcOrd="0" destOrd="0" presId="urn:microsoft.com/office/officeart/2005/8/layout/hProcess4"/>
    <dgm:cxn modelId="{F9C7BBA6-4D9A-47B7-BAAF-4EA93131B4E8}" type="presParOf" srcId="{992A8FB4-46C9-4425-8EC9-F8EF2631AB85}" destId="{77026165-28FF-46D2-A098-61AE510AA9D8}" srcOrd="1" destOrd="0" presId="urn:microsoft.com/office/officeart/2005/8/layout/hProcess4"/>
    <dgm:cxn modelId="{B4D4B248-6DEA-478B-8399-6EFA5CEB4C17}" type="presParOf" srcId="{992A8FB4-46C9-4425-8EC9-F8EF2631AB85}" destId="{28D01F16-441F-4DB7-9F28-A1CA3956951E}" srcOrd="2" destOrd="0" presId="urn:microsoft.com/office/officeart/2005/8/layout/hProcess4"/>
    <dgm:cxn modelId="{09E8852C-6472-4506-B789-BE2EF47B0B22}" type="presParOf" srcId="{992A8FB4-46C9-4425-8EC9-F8EF2631AB85}" destId="{2F5A6796-DAF2-4271-9015-2FD72E5C6B1F}" srcOrd="3" destOrd="0" presId="urn:microsoft.com/office/officeart/2005/8/layout/hProcess4"/>
    <dgm:cxn modelId="{F1321FE4-92F6-4E11-BF16-B25480F44AE7}" type="presParOf" srcId="{992A8FB4-46C9-4425-8EC9-F8EF2631AB85}" destId="{DAEE8512-EA97-4682-BC63-3A9CBD7003D2}" srcOrd="4" destOrd="0" presId="urn:microsoft.com/office/officeart/2005/8/layout/h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0D7395-91E0-47AD-A349-4F0F6D0CD416}">
      <dsp:nvSpPr>
        <dsp:cNvPr id="0" name=""/>
        <dsp:cNvSpPr/>
      </dsp:nvSpPr>
      <dsp:spPr>
        <a:xfrm>
          <a:off x="0" y="264292"/>
          <a:ext cx="10858500" cy="79695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42740" tIns="229108" rIns="842740" bIns="78232" numCol="1" spcCol="1270" anchor="t" anchorCtr="0">
          <a:noAutofit/>
        </a:bodyPr>
        <a:lstStyle/>
        <a:p>
          <a:pPr marL="182563" lvl="1" indent="-182563" algn="l" defTabSz="488950">
            <a:lnSpc>
              <a:spcPct val="90000"/>
            </a:lnSpc>
            <a:spcBef>
              <a:spcPct val="0"/>
            </a:spcBef>
            <a:spcAft>
              <a:spcPct val="15000"/>
            </a:spcAft>
            <a:buChar char="••"/>
          </a:pPr>
          <a:r>
            <a:rPr lang="en-GB" sz="1100" kern="1200" dirty="0" smtClean="0"/>
            <a:t>Much clearer PD / complex trauma pathway, with significant additional clinical and non-clinical staff working as part of a PD specific offer to PCN populations</a:t>
          </a:r>
          <a:endParaRPr lang="en-GB" sz="1100" kern="1200" dirty="0"/>
        </a:p>
        <a:p>
          <a:pPr marL="182563" lvl="1" indent="-182563" algn="l" defTabSz="488950">
            <a:lnSpc>
              <a:spcPct val="90000"/>
            </a:lnSpc>
            <a:spcBef>
              <a:spcPct val="0"/>
            </a:spcBef>
            <a:spcAft>
              <a:spcPct val="15000"/>
            </a:spcAft>
            <a:buChar char="••"/>
          </a:pPr>
          <a:r>
            <a:rPr lang="en-GB" sz="1100" kern="1200" dirty="0" smtClean="0"/>
            <a:t>Our pathway will include locally delivered support networks led and delivered by people with PD – service user networks will provide peer support, increase participation, connection to community, and thereby reduce social isolation  </a:t>
          </a:r>
          <a:endParaRPr lang="en-GB" sz="1100" kern="1200" dirty="0"/>
        </a:p>
      </dsp:txBody>
      <dsp:txXfrm>
        <a:off x="0" y="264292"/>
        <a:ext cx="10858500" cy="796950"/>
      </dsp:txXfrm>
    </dsp:sp>
    <dsp:sp modelId="{53D2E08A-2C12-48F0-B4C0-B6EFEF99739A}">
      <dsp:nvSpPr>
        <dsp:cNvPr id="0" name=""/>
        <dsp:cNvSpPr/>
      </dsp:nvSpPr>
      <dsp:spPr>
        <a:xfrm>
          <a:off x="542925" y="101932"/>
          <a:ext cx="7600950" cy="324720"/>
        </a:xfrm>
        <a:prstGeom prst="roundRect">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7298" tIns="0" rIns="287298" bIns="0" numCol="1" spcCol="1270" anchor="ctr" anchorCtr="0">
          <a:noAutofit/>
        </a:bodyPr>
        <a:lstStyle/>
        <a:p>
          <a:pPr lvl="0" algn="l" defTabSz="711200">
            <a:lnSpc>
              <a:spcPct val="90000"/>
            </a:lnSpc>
            <a:spcBef>
              <a:spcPct val="0"/>
            </a:spcBef>
            <a:spcAft>
              <a:spcPct val="35000"/>
            </a:spcAft>
          </a:pPr>
          <a:r>
            <a:rPr lang="en-GB" sz="1600" b="1" kern="1200" dirty="0" smtClean="0"/>
            <a:t>Adults with a diagnosis of personality disorder</a:t>
          </a:r>
          <a:endParaRPr lang="en-GB" sz="1600" b="1" kern="1200" dirty="0"/>
        </a:p>
      </dsp:txBody>
      <dsp:txXfrm>
        <a:off x="558777" y="117784"/>
        <a:ext cx="7569246" cy="293016"/>
      </dsp:txXfrm>
    </dsp:sp>
    <dsp:sp modelId="{A254F38C-863B-4BEF-9203-C7DAB8FFB076}">
      <dsp:nvSpPr>
        <dsp:cNvPr id="0" name=""/>
        <dsp:cNvSpPr/>
      </dsp:nvSpPr>
      <dsp:spPr>
        <a:xfrm>
          <a:off x="0" y="1283002"/>
          <a:ext cx="10858500" cy="95287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42740" tIns="229108" rIns="842740" bIns="78232" numCol="1" spcCol="1270" anchor="t" anchorCtr="0">
          <a:noAutofit/>
        </a:bodyPr>
        <a:lstStyle/>
        <a:p>
          <a:pPr marL="182563" lvl="1" indent="-182563" algn="l" defTabSz="488950">
            <a:lnSpc>
              <a:spcPct val="90000"/>
            </a:lnSpc>
            <a:spcBef>
              <a:spcPct val="0"/>
            </a:spcBef>
            <a:spcAft>
              <a:spcPct val="15000"/>
            </a:spcAft>
            <a:buChar char="••"/>
            <a:tabLst>
              <a:tab pos="182563" algn="l"/>
            </a:tabLst>
          </a:pPr>
          <a:r>
            <a:rPr lang="en-GB" sz="1100" kern="1200" dirty="0" smtClean="0"/>
            <a:t>We will develop a pre-diagnostic service (focused on pre-ICD 10 Eating Disorder diagnostic threshold patients and the mild end of the spectrum) to complement the existing services in our patch</a:t>
          </a:r>
          <a:endParaRPr lang="en-GB" sz="1100" kern="1200" dirty="0"/>
        </a:p>
        <a:p>
          <a:pPr marL="182563" lvl="1" indent="-182563" algn="l" defTabSz="488950">
            <a:lnSpc>
              <a:spcPct val="90000"/>
            </a:lnSpc>
            <a:spcBef>
              <a:spcPct val="0"/>
            </a:spcBef>
            <a:spcAft>
              <a:spcPct val="15000"/>
            </a:spcAft>
            <a:buChar char="••"/>
            <a:tabLst>
              <a:tab pos="182563" algn="l"/>
            </a:tabLst>
          </a:pPr>
          <a:r>
            <a:rPr lang="en-GB" sz="1100" kern="1200" dirty="0" smtClean="0"/>
            <a:t>The service will be co-developed with experts by experience, and we anticipate their input into the delivery of the service through opportunities such as being group co-facilitators</a:t>
          </a:r>
          <a:endParaRPr lang="en-GB" sz="1100" kern="1200" dirty="0"/>
        </a:p>
      </dsp:txBody>
      <dsp:txXfrm>
        <a:off x="0" y="1283002"/>
        <a:ext cx="10858500" cy="952875"/>
      </dsp:txXfrm>
    </dsp:sp>
    <dsp:sp modelId="{C93F3A0F-1343-4D04-97D2-99A5EB8F603F}">
      <dsp:nvSpPr>
        <dsp:cNvPr id="0" name=""/>
        <dsp:cNvSpPr/>
      </dsp:nvSpPr>
      <dsp:spPr>
        <a:xfrm>
          <a:off x="542925" y="1120642"/>
          <a:ext cx="7600950" cy="324720"/>
        </a:xfrm>
        <a:prstGeom prst="round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7298" tIns="0" rIns="287298" bIns="0" numCol="1" spcCol="1270" anchor="ctr" anchorCtr="0">
          <a:noAutofit/>
        </a:bodyPr>
        <a:lstStyle/>
        <a:p>
          <a:pPr lvl="0" algn="l" defTabSz="711200">
            <a:lnSpc>
              <a:spcPct val="90000"/>
            </a:lnSpc>
            <a:spcBef>
              <a:spcPct val="0"/>
            </a:spcBef>
            <a:spcAft>
              <a:spcPct val="35000"/>
            </a:spcAft>
          </a:pPr>
          <a:r>
            <a:rPr lang="en-GB" sz="1600" b="1" kern="1200" dirty="0" smtClean="0"/>
            <a:t>Adults at risk of developing an eating disorder</a:t>
          </a:r>
          <a:endParaRPr lang="en-GB" sz="1600" b="1" kern="1200" dirty="0"/>
        </a:p>
      </dsp:txBody>
      <dsp:txXfrm>
        <a:off x="558777" y="1136494"/>
        <a:ext cx="7569246" cy="293016"/>
      </dsp:txXfrm>
    </dsp:sp>
    <dsp:sp modelId="{3330D35B-581B-427B-B487-55E4C6A654BC}">
      <dsp:nvSpPr>
        <dsp:cNvPr id="0" name=""/>
        <dsp:cNvSpPr/>
      </dsp:nvSpPr>
      <dsp:spPr>
        <a:xfrm>
          <a:off x="0" y="2457637"/>
          <a:ext cx="10858500" cy="1282049"/>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42740" tIns="229108" rIns="842740" bIns="78232" numCol="1" spcCol="1270" anchor="t" anchorCtr="0">
          <a:noAutofit/>
        </a:bodyPr>
        <a:lstStyle/>
        <a:p>
          <a:pPr marL="182563" lvl="1" indent="-182563" algn="l" defTabSz="488950">
            <a:lnSpc>
              <a:spcPct val="90000"/>
            </a:lnSpc>
            <a:spcBef>
              <a:spcPct val="0"/>
            </a:spcBef>
            <a:spcAft>
              <a:spcPct val="15000"/>
            </a:spcAft>
            <a:buChar char="••"/>
          </a:pPr>
          <a:r>
            <a:rPr lang="en-GB" sz="1100" kern="1200" dirty="0" smtClean="0"/>
            <a:t>We will build on the good practice in existing transitions planning between CAMHS and adult MH services (particularly EIP Teams) by developing young adult (YA) or transition specialists within the specialist community teams at place-level </a:t>
          </a:r>
          <a:endParaRPr lang="en-GB" sz="1100" kern="1200" dirty="0"/>
        </a:p>
        <a:p>
          <a:pPr marL="182563" lvl="1" indent="-182563" algn="l" defTabSz="488950">
            <a:lnSpc>
              <a:spcPct val="90000"/>
            </a:lnSpc>
            <a:spcBef>
              <a:spcPct val="0"/>
            </a:spcBef>
            <a:spcAft>
              <a:spcPct val="15000"/>
            </a:spcAft>
            <a:buChar char="••"/>
          </a:pPr>
          <a:r>
            <a:rPr lang="en-GB" sz="1100" kern="1200" dirty="0" smtClean="0"/>
            <a:t>PCN teams will contain YA specialist posts to lead on assessment, support planning and peer support for 18-25s; and support will be offered at locations that are most meaningful to the service user e.g. university campuses, youth hubs</a:t>
          </a:r>
          <a:endParaRPr lang="en-GB" sz="1100" kern="1200" dirty="0"/>
        </a:p>
        <a:p>
          <a:pPr marL="182563" lvl="1" indent="-182563" algn="l" defTabSz="488950">
            <a:lnSpc>
              <a:spcPct val="90000"/>
            </a:lnSpc>
            <a:spcBef>
              <a:spcPct val="0"/>
            </a:spcBef>
            <a:spcAft>
              <a:spcPct val="15000"/>
            </a:spcAft>
            <a:buChar char="••"/>
          </a:pPr>
          <a:r>
            <a:rPr lang="en-GB" sz="1100" kern="1200" dirty="0" smtClean="0"/>
            <a:t>We will actively promote opportunities for YAs to pursue careers in MH; establishing a pathway for Peer Support Workers to take up paid Community Connector or other non-qualified roles within our staffing structures</a:t>
          </a:r>
          <a:endParaRPr lang="en-GB" sz="1100" kern="1200" dirty="0"/>
        </a:p>
      </dsp:txBody>
      <dsp:txXfrm>
        <a:off x="0" y="2457637"/>
        <a:ext cx="10858500" cy="1282049"/>
      </dsp:txXfrm>
    </dsp:sp>
    <dsp:sp modelId="{1EA22528-D7E2-4872-B176-CC5FB7EAF465}">
      <dsp:nvSpPr>
        <dsp:cNvPr id="0" name=""/>
        <dsp:cNvSpPr/>
      </dsp:nvSpPr>
      <dsp:spPr>
        <a:xfrm>
          <a:off x="542925" y="2295277"/>
          <a:ext cx="7600950" cy="324720"/>
        </a:xfrm>
        <a:prstGeom prst="roundRect">
          <a:avLst/>
        </a:prstGeom>
        <a:solidFill>
          <a:schemeClr val="accent4"/>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7298" tIns="0" rIns="287298" bIns="0" numCol="1" spcCol="1270" anchor="ctr" anchorCtr="0">
          <a:noAutofit/>
        </a:bodyPr>
        <a:lstStyle/>
        <a:p>
          <a:pPr lvl="0" algn="l" defTabSz="711200">
            <a:lnSpc>
              <a:spcPct val="90000"/>
            </a:lnSpc>
            <a:spcBef>
              <a:spcPct val="0"/>
            </a:spcBef>
            <a:spcAft>
              <a:spcPct val="35000"/>
            </a:spcAft>
          </a:pPr>
          <a:r>
            <a:rPr lang="en-GB" sz="1600" b="1" kern="1200" dirty="0" smtClean="0"/>
            <a:t>Young adults (18-25)</a:t>
          </a:r>
          <a:endParaRPr lang="en-GB" sz="1600" b="1" kern="1200" dirty="0"/>
        </a:p>
      </dsp:txBody>
      <dsp:txXfrm>
        <a:off x="558777" y="2311129"/>
        <a:ext cx="7569246" cy="293016"/>
      </dsp:txXfrm>
    </dsp:sp>
    <dsp:sp modelId="{DA90EA41-9482-4974-94C8-C7CEE36DED97}">
      <dsp:nvSpPr>
        <dsp:cNvPr id="0" name=""/>
        <dsp:cNvSpPr/>
      </dsp:nvSpPr>
      <dsp:spPr>
        <a:xfrm>
          <a:off x="0" y="3961447"/>
          <a:ext cx="10858500" cy="95287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42740" tIns="229108" rIns="842740" bIns="78232" numCol="1" spcCol="1270" anchor="t" anchorCtr="0">
          <a:noAutofit/>
        </a:bodyPr>
        <a:lstStyle/>
        <a:p>
          <a:pPr marL="182563" lvl="1" indent="-182563" algn="l" defTabSz="488950">
            <a:lnSpc>
              <a:spcPct val="90000"/>
            </a:lnSpc>
            <a:spcBef>
              <a:spcPct val="0"/>
            </a:spcBef>
            <a:spcAft>
              <a:spcPct val="15000"/>
            </a:spcAft>
            <a:buChar char="••"/>
          </a:pPr>
          <a:r>
            <a:rPr lang="en-GB" sz="1100" kern="1200" dirty="0" smtClean="0"/>
            <a:t>Our Community Connectors, Support Workers and Peer Support Workers will flex between those whose needs are reducing; and those whose needs are increasing.  This approach will particularly benefit people who struggle to navigate VCS and universal services on their own</a:t>
          </a:r>
          <a:endParaRPr lang="en-GB" sz="1100" kern="1200" dirty="0"/>
        </a:p>
        <a:p>
          <a:pPr marL="182563" lvl="1" indent="-182563" algn="l" defTabSz="488950">
            <a:lnSpc>
              <a:spcPct val="90000"/>
            </a:lnSpc>
            <a:spcBef>
              <a:spcPct val="0"/>
            </a:spcBef>
            <a:spcAft>
              <a:spcPct val="15000"/>
            </a:spcAft>
            <a:buChar char="••"/>
          </a:pPr>
          <a:r>
            <a:rPr lang="en-GB" sz="1100" kern="1200" dirty="0" smtClean="0"/>
            <a:t> We will co-design intuitive pathways to employment from both within the PCN teams and our place-based specialist teams.  These pathways will incorporate third sector, council and DWP funded support for adult training and education</a:t>
          </a:r>
          <a:endParaRPr lang="en-GB" sz="1100" kern="1200" dirty="0"/>
        </a:p>
      </dsp:txBody>
      <dsp:txXfrm>
        <a:off x="0" y="3961447"/>
        <a:ext cx="10858500" cy="952875"/>
      </dsp:txXfrm>
    </dsp:sp>
    <dsp:sp modelId="{E28F89F7-ED8B-4A37-AA90-100BE84A35DF}">
      <dsp:nvSpPr>
        <dsp:cNvPr id="0" name=""/>
        <dsp:cNvSpPr/>
      </dsp:nvSpPr>
      <dsp:spPr>
        <a:xfrm>
          <a:off x="542925" y="3799087"/>
          <a:ext cx="7600950" cy="324720"/>
        </a:xfrm>
        <a:prstGeom prst="round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7298" tIns="0" rIns="287298" bIns="0" numCol="1" spcCol="1270" anchor="ctr" anchorCtr="0">
          <a:noAutofit/>
        </a:bodyPr>
        <a:lstStyle/>
        <a:p>
          <a:pPr lvl="0" algn="l" defTabSz="711200">
            <a:lnSpc>
              <a:spcPct val="90000"/>
            </a:lnSpc>
            <a:spcBef>
              <a:spcPct val="0"/>
            </a:spcBef>
            <a:spcAft>
              <a:spcPct val="35000"/>
            </a:spcAft>
          </a:pPr>
          <a:r>
            <a:rPr lang="en-GB" sz="1600" b="1" kern="1200" dirty="0" smtClean="0"/>
            <a:t>Working age adults</a:t>
          </a:r>
          <a:endParaRPr lang="en-GB" sz="1600" b="1" kern="1200" dirty="0"/>
        </a:p>
      </dsp:txBody>
      <dsp:txXfrm>
        <a:off x="558777" y="3814939"/>
        <a:ext cx="7569246" cy="293016"/>
      </dsp:txXfrm>
    </dsp:sp>
    <dsp:sp modelId="{0F837CF6-476C-4DDE-ACC6-77C51F6BA648}">
      <dsp:nvSpPr>
        <dsp:cNvPr id="0" name=""/>
        <dsp:cNvSpPr/>
      </dsp:nvSpPr>
      <dsp:spPr>
        <a:xfrm>
          <a:off x="0" y="5136082"/>
          <a:ext cx="10858500" cy="98752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42740" tIns="229108" rIns="842740" bIns="78232" numCol="1" spcCol="1270" anchor="t" anchorCtr="0">
          <a:noAutofit/>
        </a:bodyPr>
        <a:lstStyle/>
        <a:p>
          <a:pPr marL="182563" lvl="1" indent="-182563" algn="l" defTabSz="488950">
            <a:lnSpc>
              <a:spcPct val="90000"/>
            </a:lnSpc>
            <a:spcBef>
              <a:spcPct val="0"/>
            </a:spcBef>
            <a:spcAft>
              <a:spcPct val="15000"/>
            </a:spcAft>
            <a:buChar char="••"/>
          </a:pPr>
          <a:r>
            <a:rPr lang="en-GB" sz="1100" kern="1200" dirty="0" smtClean="0"/>
            <a:t>Where there is a care home within the PCN, the PCN MH Team will provide MH consultancy support to the home, as part of the more general PCN MDT offer</a:t>
          </a:r>
          <a:endParaRPr lang="en-GB" sz="1100" kern="1200" dirty="0"/>
        </a:p>
        <a:p>
          <a:pPr marL="182563" lvl="1" indent="-182563" algn="l" defTabSz="488950">
            <a:lnSpc>
              <a:spcPct val="90000"/>
            </a:lnSpc>
            <a:spcBef>
              <a:spcPct val="0"/>
            </a:spcBef>
            <a:spcAft>
              <a:spcPct val="15000"/>
            </a:spcAft>
            <a:buChar char="••"/>
          </a:pPr>
          <a:r>
            <a:rPr lang="en-GB" sz="1100" kern="1200" dirty="0" smtClean="0"/>
            <a:t>There will be Community Connectors with a specific brief to support older adults to connect with opportunities available in local community settings</a:t>
          </a:r>
          <a:endParaRPr lang="en-GB" sz="1100" kern="1200" dirty="0"/>
        </a:p>
        <a:p>
          <a:pPr marL="182563" lvl="1" indent="-182563" algn="l" defTabSz="488950">
            <a:lnSpc>
              <a:spcPct val="90000"/>
            </a:lnSpc>
            <a:spcBef>
              <a:spcPct val="0"/>
            </a:spcBef>
            <a:spcAft>
              <a:spcPct val="15000"/>
            </a:spcAft>
            <a:buChar char="••"/>
          </a:pPr>
          <a:r>
            <a:rPr lang="en-GB" sz="1100" kern="1200" dirty="0" smtClean="0"/>
            <a:t>Our PCN teams as part of the broader PCN MDT will proactively engage with paid and unpaid carers, and will be trained on how to manage expectations, and hold difficult conversations </a:t>
          </a:r>
          <a:endParaRPr lang="en-GB" sz="1100" kern="1200" dirty="0"/>
        </a:p>
      </dsp:txBody>
      <dsp:txXfrm>
        <a:off x="0" y="5136082"/>
        <a:ext cx="10858500" cy="987525"/>
      </dsp:txXfrm>
    </dsp:sp>
    <dsp:sp modelId="{77C0B18C-CAC6-4E5E-8785-3E68F0E5C4F1}">
      <dsp:nvSpPr>
        <dsp:cNvPr id="0" name=""/>
        <dsp:cNvSpPr/>
      </dsp:nvSpPr>
      <dsp:spPr>
        <a:xfrm>
          <a:off x="542925" y="4973722"/>
          <a:ext cx="7600950" cy="3247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7298" tIns="0" rIns="287298" bIns="0" numCol="1" spcCol="1270" anchor="ctr" anchorCtr="0">
          <a:noAutofit/>
        </a:bodyPr>
        <a:lstStyle/>
        <a:p>
          <a:pPr lvl="0" algn="l" defTabSz="711200">
            <a:lnSpc>
              <a:spcPct val="90000"/>
            </a:lnSpc>
            <a:spcBef>
              <a:spcPct val="0"/>
            </a:spcBef>
            <a:spcAft>
              <a:spcPct val="35000"/>
            </a:spcAft>
          </a:pPr>
          <a:r>
            <a:rPr lang="en-GB" sz="1600" b="1" kern="1200" dirty="0" smtClean="0"/>
            <a:t>Older adults</a:t>
          </a:r>
          <a:endParaRPr lang="en-GB" sz="1600" b="1" kern="1200" dirty="0"/>
        </a:p>
      </dsp:txBody>
      <dsp:txXfrm>
        <a:off x="558777" y="4989574"/>
        <a:ext cx="7569246" cy="2930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6853FD-908F-4136-A7F4-2C1AD3A1E6F8}">
      <dsp:nvSpPr>
        <dsp:cNvPr id="0" name=""/>
        <dsp:cNvSpPr/>
      </dsp:nvSpPr>
      <dsp:spPr>
        <a:xfrm>
          <a:off x="5" y="1625446"/>
          <a:ext cx="2360603" cy="2361365"/>
        </a:xfrm>
        <a:prstGeom prst="roundRect">
          <a:avLst>
            <a:gd name="adj" fmla="val 10000"/>
          </a:avLst>
        </a:prstGeom>
        <a:solidFill>
          <a:schemeClr val="accent3">
            <a:alpha val="90000"/>
            <a:tint val="4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3 part data review:</a:t>
          </a:r>
          <a:endParaRPr lang="en-US" sz="1600" kern="1200" dirty="0"/>
        </a:p>
        <a:p>
          <a:pPr marL="342900" lvl="2" indent="-171450" algn="l" defTabSz="711200">
            <a:lnSpc>
              <a:spcPct val="90000"/>
            </a:lnSpc>
            <a:spcBef>
              <a:spcPct val="0"/>
            </a:spcBef>
            <a:spcAft>
              <a:spcPct val="15000"/>
            </a:spcAft>
            <a:buChar char="••"/>
          </a:pPr>
          <a:r>
            <a:rPr lang="en-US" sz="1600" kern="1200" dirty="0" smtClean="0"/>
            <a:t>People with lived experience</a:t>
          </a:r>
          <a:endParaRPr lang="en-US" sz="1600" kern="1200" dirty="0"/>
        </a:p>
        <a:p>
          <a:pPr marL="342900" lvl="2" indent="-171450" algn="l" defTabSz="711200">
            <a:lnSpc>
              <a:spcPct val="90000"/>
            </a:lnSpc>
            <a:spcBef>
              <a:spcPct val="0"/>
            </a:spcBef>
            <a:spcAft>
              <a:spcPct val="15000"/>
            </a:spcAft>
            <a:buChar char="••"/>
          </a:pPr>
          <a:r>
            <a:rPr lang="en-US" sz="1600" kern="1200" dirty="0" smtClean="0"/>
            <a:t>People / services in touch with population</a:t>
          </a:r>
          <a:endParaRPr lang="en-US" sz="1600" kern="1200" dirty="0"/>
        </a:p>
        <a:p>
          <a:pPr marL="342900" lvl="2" indent="-171450" algn="l" defTabSz="711200">
            <a:lnSpc>
              <a:spcPct val="90000"/>
            </a:lnSpc>
            <a:spcBef>
              <a:spcPct val="0"/>
            </a:spcBef>
            <a:spcAft>
              <a:spcPct val="15000"/>
            </a:spcAft>
            <a:buChar char="••"/>
          </a:pPr>
          <a:r>
            <a:rPr lang="en-US" sz="1600" kern="1200" dirty="0" smtClean="0"/>
            <a:t>Quantitative data</a:t>
          </a:r>
          <a:endParaRPr lang="en-US" sz="1600" kern="1200" dirty="0"/>
        </a:p>
      </dsp:txBody>
      <dsp:txXfrm>
        <a:off x="54347" y="1679788"/>
        <a:ext cx="2251919" cy="1746674"/>
      </dsp:txXfrm>
    </dsp:sp>
    <dsp:sp modelId="{711FF57C-F896-4B25-98B0-AC8792B5602B}">
      <dsp:nvSpPr>
        <dsp:cNvPr id="0" name=""/>
        <dsp:cNvSpPr/>
      </dsp:nvSpPr>
      <dsp:spPr>
        <a:xfrm>
          <a:off x="1328572" y="2456772"/>
          <a:ext cx="2603025" cy="2603025"/>
        </a:xfrm>
        <a:prstGeom prst="leftCircularArrow">
          <a:avLst>
            <a:gd name="adj1" fmla="val 3153"/>
            <a:gd name="adj2" fmla="val 388043"/>
            <a:gd name="adj3" fmla="val 2161141"/>
            <a:gd name="adj4" fmla="val 9022077"/>
            <a:gd name="adj5" fmla="val 3679"/>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549D8F9-288E-4171-BF9F-11016F905121}">
      <dsp:nvSpPr>
        <dsp:cNvPr id="0" name=""/>
        <dsp:cNvSpPr/>
      </dsp:nvSpPr>
      <dsp:spPr>
        <a:xfrm>
          <a:off x="526921" y="3523394"/>
          <a:ext cx="2098313" cy="834430"/>
        </a:xfrm>
        <a:prstGeom prst="roundRect">
          <a:avLst>
            <a:gd name="adj" fmla="val 10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31750" rIns="47625" bIns="31750" numCol="1" spcCol="1270" anchor="ctr" anchorCtr="0">
          <a:noAutofit/>
        </a:bodyPr>
        <a:lstStyle/>
        <a:p>
          <a:pPr lvl="0" algn="ctr" defTabSz="1111250">
            <a:lnSpc>
              <a:spcPct val="90000"/>
            </a:lnSpc>
            <a:spcBef>
              <a:spcPct val="0"/>
            </a:spcBef>
            <a:spcAft>
              <a:spcPct val="35000"/>
            </a:spcAft>
          </a:pPr>
          <a:r>
            <a:rPr lang="en-US" sz="2500" kern="1200" dirty="0" smtClean="0"/>
            <a:t>Define the population</a:t>
          </a:r>
          <a:endParaRPr lang="en-US" sz="2500" kern="1200" dirty="0"/>
        </a:p>
      </dsp:txBody>
      <dsp:txXfrm>
        <a:off x="551361" y="3547834"/>
        <a:ext cx="2049433" cy="785550"/>
      </dsp:txXfrm>
    </dsp:sp>
    <dsp:sp modelId="{1E5D0B85-252B-42E4-BCC4-D11CD2D4011D}">
      <dsp:nvSpPr>
        <dsp:cNvPr id="0" name=""/>
        <dsp:cNvSpPr/>
      </dsp:nvSpPr>
      <dsp:spPr>
        <a:xfrm>
          <a:off x="3016095" y="1992125"/>
          <a:ext cx="2360603" cy="1947003"/>
        </a:xfrm>
        <a:prstGeom prst="roundRect">
          <a:avLst>
            <a:gd name="adj" fmla="val 10000"/>
          </a:avLst>
        </a:prstGeom>
        <a:solidFill>
          <a:schemeClr val="accent3">
            <a:alpha val="90000"/>
            <a:tint val="4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t>Why are we doing this?</a:t>
          </a:r>
          <a:endParaRPr lang="en-US" sz="1800" kern="1200" dirty="0"/>
        </a:p>
        <a:p>
          <a:pPr marL="171450" lvl="1" indent="-171450" algn="l" defTabSz="800100">
            <a:lnSpc>
              <a:spcPct val="90000"/>
            </a:lnSpc>
            <a:spcBef>
              <a:spcPct val="0"/>
            </a:spcBef>
            <a:spcAft>
              <a:spcPct val="15000"/>
            </a:spcAft>
            <a:buChar char="••"/>
          </a:pPr>
          <a:r>
            <a:rPr lang="en-US" sz="1800" kern="1200" dirty="0" smtClean="0"/>
            <a:t>What are we hoping to achieve?</a:t>
          </a:r>
          <a:endParaRPr lang="en-US" sz="1800" kern="1200" dirty="0"/>
        </a:p>
      </dsp:txBody>
      <dsp:txXfrm>
        <a:off x="3060901" y="2454146"/>
        <a:ext cx="2270991" cy="1440176"/>
      </dsp:txXfrm>
    </dsp:sp>
    <dsp:sp modelId="{DED42439-878C-4C8F-AFB6-F737AD727C67}">
      <dsp:nvSpPr>
        <dsp:cNvPr id="0" name=""/>
        <dsp:cNvSpPr/>
      </dsp:nvSpPr>
      <dsp:spPr>
        <a:xfrm>
          <a:off x="4323074" y="795857"/>
          <a:ext cx="2904657" cy="2904657"/>
        </a:xfrm>
        <a:prstGeom prst="circularArrow">
          <a:avLst>
            <a:gd name="adj1" fmla="val 2826"/>
            <a:gd name="adj2" fmla="val 345080"/>
            <a:gd name="adj3" fmla="val 19479409"/>
            <a:gd name="adj4" fmla="val 12575511"/>
            <a:gd name="adj5" fmla="val 3297"/>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8F79C28-9515-4DC6-9D27-99A19CFBD89F}">
      <dsp:nvSpPr>
        <dsp:cNvPr id="0" name=""/>
        <dsp:cNvSpPr/>
      </dsp:nvSpPr>
      <dsp:spPr>
        <a:xfrm>
          <a:off x="3540674" y="1574910"/>
          <a:ext cx="2098313" cy="834430"/>
        </a:xfrm>
        <a:prstGeom prst="roundRect">
          <a:avLst>
            <a:gd name="adj" fmla="val 10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31750" rIns="47625" bIns="31750" numCol="1" spcCol="1270" anchor="ctr" anchorCtr="0">
          <a:noAutofit/>
        </a:bodyPr>
        <a:lstStyle/>
        <a:p>
          <a:pPr lvl="0" algn="ctr" defTabSz="1111250">
            <a:lnSpc>
              <a:spcPct val="90000"/>
            </a:lnSpc>
            <a:spcBef>
              <a:spcPct val="0"/>
            </a:spcBef>
            <a:spcAft>
              <a:spcPct val="35000"/>
            </a:spcAft>
          </a:pPr>
          <a:r>
            <a:rPr lang="en-US" sz="2500" kern="1200" dirty="0" smtClean="0"/>
            <a:t>Statement of purpose (aim)</a:t>
          </a:r>
          <a:endParaRPr lang="en-US" sz="2500" kern="1200" dirty="0"/>
        </a:p>
      </dsp:txBody>
      <dsp:txXfrm>
        <a:off x="3565114" y="1599350"/>
        <a:ext cx="2049433" cy="785550"/>
      </dsp:txXfrm>
    </dsp:sp>
    <dsp:sp modelId="{ABCD8FB2-AB33-45A1-B7F6-BBDF27874F81}">
      <dsp:nvSpPr>
        <dsp:cNvPr id="0" name=""/>
        <dsp:cNvSpPr/>
      </dsp:nvSpPr>
      <dsp:spPr>
        <a:xfrm>
          <a:off x="6029848" y="1992125"/>
          <a:ext cx="2360603" cy="1947003"/>
        </a:xfrm>
        <a:prstGeom prst="roundRect">
          <a:avLst>
            <a:gd name="adj" fmla="val 10000"/>
          </a:avLst>
        </a:prstGeom>
        <a:solidFill>
          <a:schemeClr val="accent3">
            <a:alpha val="90000"/>
            <a:tint val="4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t>How will we know if we’ve achieved our aim?</a:t>
          </a:r>
          <a:endParaRPr lang="en-US" sz="1800" kern="1200" dirty="0"/>
        </a:p>
        <a:p>
          <a:pPr marL="171450" lvl="1" indent="-171450" algn="l" defTabSz="800100">
            <a:lnSpc>
              <a:spcPct val="90000"/>
            </a:lnSpc>
            <a:spcBef>
              <a:spcPct val="0"/>
            </a:spcBef>
            <a:spcAft>
              <a:spcPct val="15000"/>
            </a:spcAft>
            <a:buChar char="••"/>
          </a:pPr>
          <a:r>
            <a:rPr lang="en-US" sz="1800" kern="1200" dirty="0" smtClean="0"/>
            <a:t> How will we measure impact?</a:t>
          </a:r>
          <a:endParaRPr lang="en-US" sz="1800" kern="1200" dirty="0"/>
        </a:p>
      </dsp:txBody>
      <dsp:txXfrm>
        <a:off x="6074654" y="2036931"/>
        <a:ext cx="2270991" cy="1440176"/>
      </dsp:txXfrm>
    </dsp:sp>
    <dsp:sp modelId="{985A406D-21CA-495C-AAD2-8211585E525B}">
      <dsp:nvSpPr>
        <dsp:cNvPr id="0" name=""/>
        <dsp:cNvSpPr/>
      </dsp:nvSpPr>
      <dsp:spPr>
        <a:xfrm>
          <a:off x="7356636" y="2456274"/>
          <a:ext cx="2603024" cy="2603024"/>
        </a:xfrm>
        <a:prstGeom prst="leftCircularArrow">
          <a:avLst>
            <a:gd name="adj1" fmla="val 3153"/>
            <a:gd name="adj2" fmla="val 388043"/>
            <a:gd name="adj3" fmla="val 2164342"/>
            <a:gd name="adj4" fmla="val 9025278"/>
            <a:gd name="adj5" fmla="val 3679"/>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EE2371A-BF0D-4FE7-8DBB-F682D3F63452}">
      <dsp:nvSpPr>
        <dsp:cNvPr id="0" name=""/>
        <dsp:cNvSpPr/>
      </dsp:nvSpPr>
      <dsp:spPr>
        <a:xfrm>
          <a:off x="6554427" y="3521914"/>
          <a:ext cx="2098313" cy="834430"/>
        </a:xfrm>
        <a:prstGeom prst="roundRect">
          <a:avLst>
            <a:gd name="adj" fmla="val 10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31750" rIns="47625" bIns="31750" numCol="1" spcCol="1270" anchor="ctr" anchorCtr="0">
          <a:noAutofit/>
        </a:bodyPr>
        <a:lstStyle/>
        <a:p>
          <a:pPr lvl="0" algn="ctr" defTabSz="1111250">
            <a:lnSpc>
              <a:spcPct val="90000"/>
            </a:lnSpc>
            <a:spcBef>
              <a:spcPct val="0"/>
            </a:spcBef>
            <a:spcAft>
              <a:spcPct val="35000"/>
            </a:spcAft>
          </a:pPr>
          <a:r>
            <a:rPr lang="en-US" sz="2500" kern="1200" dirty="0" smtClean="0"/>
            <a:t>Measures of success</a:t>
          </a:r>
          <a:endParaRPr lang="en-US" sz="2500" kern="1200" dirty="0"/>
        </a:p>
      </dsp:txBody>
      <dsp:txXfrm>
        <a:off x="6578867" y="3546354"/>
        <a:ext cx="2049433" cy="785550"/>
      </dsp:txXfrm>
    </dsp:sp>
    <dsp:sp modelId="{77026165-28FF-46D2-A098-61AE510AA9D8}">
      <dsp:nvSpPr>
        <dsp:cNvPr id="0" name=""/>
        <dsp:cNvSpPr/>
      </dsp:nvSpPr>
      <dsp:spPr>
        <a:xfrm>
          <a:off x="9043601" y="1923915"/>
          <a:ext cx="2360603" cy="2082457"/>
        </a:xfrm>
        <a:prstGeom prst="roundRect">
          <a:avLst>
            <a:gd name="adj" fmla="val 10000"/>
          </a:avLst>
        </a:prstGeom>
        <a:solidFill>
          <a:schemeClr val="accent3">
            <a:alpha val="90000"/>
            <a:tint val="4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l" defTabSz="733425">
            <a:lnSpc>
              <a:spcPct val="90000"/>
            </a:lnSpc>
            <a:spcBef>
              <a:spcPct val="0"/>
            </a:spcBef>
            <a:spcAft>
              <a:spcPct val="15000"/>
            </a:spcAft>
            <a:buChar char="••"/>
          </a:pPr>
          <a:r>
            <a:rPr lang="en-US" sz="1650" kern="1200" dirty="0" smtClean="0"/>
            <a:t>Implementation plan for each place-based system</a:t>
          </a:r>
          <a:endParaRPr lang="en-US" sz="1650" kern="1200" dirty="0"/>
        </a:p>
        <a:p>
          <a:pPr marL="171450" lvl="1" indent="-171450" algn="l" defTabSz="733425">
            <a:lnSpc>
              <a:spcPct val="90000"/>
            </a:lnSpc>
            <a:spcBef>
              <a:spcPct val="0"/>
            </a:spcBef>
            <a:spcAft>
              <a:spcPct val="15000"/>
            </a:spcAft>
            <a:buChar char="••"/>
          </a:pPr>
          <a:r>
            <a:rPr lang="en-US" sz="1650" kern="1200" dirty="0" smtClean="0"/>
            <a:t>Overarching ‘must-dos’ vs. local change theory</a:t>
          </a:r>
          <a:endParaRPr lang="en-US" sz="1650" kern="1200" dirty="0"/>
        </a:p>
      </dsp:txBody>
      <dsp:txXfrm>
        <a:off x="9091524" y="2418079"/>
        <a:ext cx="2264757" cy="1540370"/>
      </dsp:txXfrm>
    </dsp:sp>
    <dsp:sp modelId="{2F5A6796-DAF2-4271-9015-2FD72E5C6B1F}">
      <dsp:nvSpPr>
        <dsp:cNvPr id="0" name=""/>
        <dsp:cNvSpPr/>
      </dsp:nvSpPr>
      <dsp:spPr>
        <a:xfrm>
          <a:off x="9568180" y="1574426"/>
          <a:ext cx="2098313" cy="834430"/>
        </a:xfrm>
        <a:prstGeom prst="roundRect">
          <a:avLst>
            <a:gd name="adj" fmla="val 10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31750" rIns="47625" bIns="31750" numCol="1" spcCol="1270" anchor="ctr" anchorCtr="0">
          <a:noAutofit/>
        </a:bodyPr>
        <a:lstStyle/>
        <a:p>
          <a:pPr lvl="0" algn="ctr" defTabSz="1111250">
            <a:lnSpc>
              <a:spcPct val="90000"/>
            </a:lnSpc>
            <a:spcBef>
              <a:spcPct val="0"/>
            </a:spcBef>
            <a:spcAft>
              <a:spcPct val="35000"/>
            </a:spcAft>
          </a:pPr>
          <a:r>
            <a:rPr lang="en-US" sz="2500" kern="1200" dirty="0" smtClean="0"/>
            <a:t>Programme plan / tasks</a:t>
          </a:r>
          <a:endParaRPr lang="en-US" sz="2500" kern="1200" dirty="0"/>
        </a:p>
      </dsp:txBody>
      <dsp:txXfrm>
        <a:off x="9592620" y="1598866"/>
        <a:ext cx="2049433" cy="78555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5AAA3D-AC03-F74A-B128-0EB23BDE25D2}" type="datetimeFigureOut">
              <a:rPr lang="en-US" smtClean="0"/>
              <a:t>2/11/2020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489693-358D-D84C-B709-23035CB613F7}" type="slidenum">
              <a:rPr lang="en-US" smtClean="0"/>
              <a:t>‹#›</a:t>
            </a:fld>
            <a:endParaRPr lang="en-US" dirty="0"/>
          </a:p>
        </p:txBody>
      </p:sp>
    </p:spTree>
    <p:extLst>
      <p:ext uri="{BB962C8B-B14F-4D97-AF65-F5344CB8AC3E}">
        <p14:creationId xmlns:p14="http://schemas.microsoft.com/office/powerpoint/2010/main" val="11493359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33F1E4-6CA6-471F-910A-37F53D6593CC}" type="slidenum">
              <a:rPr lang="en-GB" smtClean="0"/>
              <a:t>1</a:t>
            </a:fld>
            <a:endParaRPr lang="en-GB" dirty="0"/>
          </a:p>
        </p:txBody>
      </p:sp>
    </p:spTree>
    <p:extLst>
      <p:ext uri="{BB962C8B-B14F-4D97-AF65-F5344CB8AC3E}">
        <p14:creationId xmlns:p14="http://schemas.microsoft.com/office/powerpoint/2010/main" val="15278998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1233F1E4-6CA6-471F-910A-37F53D6593CC}" type="slidenum">
              <a:rPr lang="en-GB" smtClean="0"/>
              <a:t>2</a:t>
            </a:fld>
            <a:endParaRPr lang="en-GB" dirty="0"/>
          </a:p>
        </p:txBody>
      </p:sp>
    </p:spTree>
    <p:extLst>
      <p:ext uri="{BB962C8B-B14F-4D97-AF65-F5344CB8AC3E}">
        <p14:creationId xmlns:p14="http://schemas.microsoft.com/office/powerpoint/2010/main" val="20976943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33F1E4-6CA6-471F-910A-37F53D6593CC}" type="slidenum">
              <a:rPr lang="en-GB" smtClean="0"/>
              <a:t>3</a:t>
            </a:fld>
            <a:endParaRPr lang="en-GB"/>
          </a:p>
        </p:txBody>
      </p:sp>
    </p:spTree>
    <p:extLst>
      <p:ext uri="{BB962C8B-B14F-4D97-AF65-F5344CB8AC3E}">
        <p14:creationId xmlns:p14="http://schemas.microsoft.com/office/powerpoint/2010/main" val="32816408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1233F1E4-6CA6-471F-910A-37F53D6593CC}" type="slidenum">
              <a:rPr lang="en-GB" smtClean="0"/>
              <a:t>4</a:t>
            </a:fld>
            <a:endParaRPr lang="en-GB" dirty="0"/>
          </a:p>
        </p:txBody>
      </p:sp>
    </p:spTree>
    <p:extLst>
      <p:ext uri="{BB962C8B-B14F-4D97-AF65-F5344CB8AC3E}">
        <p14:creationId xmlns:p14="http://schemas.microsoft.com/office/powerpoint/2010/main" val="20976943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1233F1E4-6CA6-471F-910A-37F53D6593CC}" type="slidenum">
              <a:rPr lang="en-GB" smtClean="0"/>
              <a:t>5</a:t>
            </a:fld>
            <a:endParaRPr lang="en-GB" dirty="0"/>
          </a:p>
        </p:txBody>
      </p:sp>
    </p:spTree>
    <p:extLst>
      <p:ext uri="{BB962C8B-B14F-4D97-AF65-F5344CB8AC3E}">
        <p14:creationId xmlns:p14="http://schemas.microsoft.com/office/powerpoint/2010/main" val="20976943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sz="1200" i="1" dirty="0">
              <a:latin typeface="Tw Cen MT" panose="020B0602020104020603" pitchFamily="34" charset="77"/>
            </a:endParaRPr>
          </a:p>
          <a:p>
            <a:endParaRPr lang="en-US" dirty="0"/>
          </a:p>
        </p:txBody>
      </p:sp>
      <p:sp>
        <p:nvSpPr>
          <p:cNvPr id="4" name="Slide Number Placeholder 3"/>
          <p:cNvSpPr>
            <a:spLocks noGrp="1"/>
          </p:cNvSpPr>
          <p:nvPr>
            <p:ph type="sldNum" sz="quarter" idx="10"/>
          </p:nvPr>
        </p:nvSpPr>
        <p:spPr/>
        <p:txBody>
          <a:bodyPr/>
          <a:lstStyle/>
          <a:p>
            <a:fld id="{1233F1E4-6CA6-471F-910A-37F53D6593CC}" type="slidenum">
              <a:rPr lang="en-GB" smtClean="0"/>
              <a:t>6</a:t>
            </a:fld>
            <a:endParaRPr lang="en-GB"/>
          </a:p>
        </p:txBody>
      </p:sp>
    </p:spTree>
    <p:extLst>
      <p:ext uri="{BB962C8B-B14F-4D97-AF65-F5344CB8AC3E}">
        <p14:creationId xmlns:p14="http://schemas.microsoft.com/office/powerpoint/2010/main" val="25331710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sz="1200" i="1" dirty="0">
              <a:latin typeface="Tw Cen MT" panose="020B0602020104020603" pitchFamily="34" charset="77"/>
            </a:endParaRPr>
          </a:p>
          <a:p>
            <a:endParaRPr lang="en-US" dirty="0"/>
          </a:p>
        </p:txBody>
      </p:sp>
      <p:sp>
        <p:nvSpPr>
          <p:cNvPr id="4" name="Slide Number Placeholder 3"/>
          <p:cNvSpPr>
            <a:spLocks noGrp="1"/>
          </p:cNvSpPr>
          <p:nvPr>
            <p:ph type="sldNum" sz="quarter" idx="10"/>
          </p:nvPr>
        </p:nvSpPr>
        <p:spPr/>
        <p:txBody>
          <a:bodyPr/>
          <a:lstStyle/>
          <a:p>
            <a:fld id="{1233F1E4-6CA6-471F-910A-37F53D6593CC}" type="slidenum">
              <a:rPr lang="en-GB" smtClean="0"/>
              <a:t>7</a:t>
            </a:fld>
            <a:endParaRPr lang="en-GB"/>
          </a:p>
        </p:txBody>
      </p:sp>
    </p:spTree>
    <p:extLst>
      <p:ext uri="{BB962C8B-B14F-4D97-AF65-F5344CB8AC3E}">
        <p14:creationId xmlns:p14="http://schemas.microsoft.com/office/powerpoint/2010/main" val="25331710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sz="1200" i="1" dirty="0">
              <a:latin typeface="Tw Cen MT" panose="020B0602020104020603" pitchFamily="34" charset="77"/>
            </a:endParaRPr>
          </a:p>
          <a:p>
            <a:endParaRPr lang="en-US" dirty="0"/>
          </a:p>
        </p:txBody>
      </p:sp>
      <p:sp>
        <p:nvSpPr>
          <p:cNvPr id="4" name="Slide Number Placeholder 3"/>
          <p:cNvSpPr>
            <a:spLocks noGrp="1"/>
          </p:cNvSpPr>
          <p:nvPr>
            <p:ph type="sldNum" sz="quarter" idx="10"/>
          </p:nvPr>
        </p:nvSpPr>
        <p:spPr/>
        <p:txBody>
          <a:bodyPr/>
          <a:lstStyle/>
          <a:p>
            <a:fld id="{1233F1E4-6CA6-471F-910A-37F53D6593CC}" type="slidenum">
              <a:rPr lang="en-GB" smtClean="0"/>
              <a:t>8</a:t>
            </a:fld>
            <a:endParaRPr lang="en-GB"/>
          </a:p>
        </p:txBody>
      </p:sp>
    </p:spTree>
    <p:extLst>
      <p:ext uri="{BB962C8B-B14F-4D97-AF65-F5344CB8AC3E}">
        <p14:creationId xmlns:p14="http://schemas.microsoft.com/office/powerpoint/2010/main" val="31351641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sz="1200" i="1" dirty="0">
              <a:latin typeface="Tw Cen MT" panose="020B0602020104020603" pitchFamily="34" charset="77"/>
            </a:endParaRPr>
          </a:p>
          <a:p>
            <a:endParaRPr lang="en-US" dirty="0"/>
          </a:p>
        </p:txBody>
      </p:sp>
      <p:sp>
        <p:nvSpPr>
          <p:cNvPr id="4" name="Slide Number Placeholder 3"/>
          <p:cNvSpPr>
            <a:spLocks noGrp="1"/>
          </p:cNvSpPr>
          <p:nvPr>
            <p:ph type="sldNum" sz="quarter" idx="10"/>
          </p:nvPr>
        </p:nvSpPr>
        <p:spPr/>
        <p:txBody>
          <a:bodyPr/>
          <a:lstStyle/>
          <a:p>
            <a:fld id="{1233F1E4-6CA6-471F-910A-37F53D6593CC}" type="slidenum">
              <a:rPr lang="en-GB" smtClean="0"/>
              <a:t>9</a:t>
            </a:fld>
            <a:endParaRPr lang="en-GB"/>
          </a:p>
        </p:txBody>
      </p:sp>
    </p:spTree>
    <p:extLst>
      <p:ext uri="{BB962C8B-B14F-4D97-AF65-F5344CB8AC3E}">
        <p14:creationId xmlns:p14="http://schemas.microsoft.com/office/powerpoint/2010/main" val="26910633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1D69446-760C-DD4E-9101-73104E0F374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4F8B59DC-56B5-8144-8DB1-E0C663B88AE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82674BDE-6840-9C46-85F9-A2B48E51E7CB}"/>
              </a:ext>
            </a:extLst>
          </p:cNvPr>
          <p:cNvSpPr>
            <a:spLocks noGrp="1"/>
          </p:cNvSpPr>
          <p:nvPr>
            <p:ph type="dt" sz="half" idx="10"/>
          </p:nvPr>
        </p:nvSpPr>
        <p:spPr/>
        <p:txBody>
          <a:bodyPr/>
          <a:lstStyle/>
          <a:p>
            <a:fld id="{BC4FCF70-8D27-D94B-B6A7-B13EB0AF8708}" type="datetimeFigureOut">
              <a:rPr lang="en-US" smtClean="0"/>
              <a:t>2/11/2020</a:t>
            </a:fld>
            <a:endParaRPr lang="en-US" dirty="0"/>
          </a:p>
        </p:txBody>
      </p:sp>
      <p:sp>
        <p:nvSpPr>
          <p:cNvPr id="5" name="Footer Placeholder 4">
            <a:extLst>
              <a:ext uri="{FF2B5EF4-FFF2-40B4-BE49-F238E27FC236}">
                <a16:creationId xmlns:a16="http://schemas.microsoft.com/office/drawing/2014/main" xmlns="" id="{765B986F-4FAE-0940-8830-0560D94E66A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F18F7782-BCF1-EC4F-BFAA-CDE7B4D9DC64}"/>
              </a:ext>
            </a:extLst>
          </p:cNvPr>
          <p:cNvSpPr>
            <a:spLocks noGrp="1"/>
          </p:cNvSpPr>
          <p:nvPr>
            <p:ph type="sldNum" sz="quarter" idx="12"/>
          </p:nvPr>
        </p:nvSpPr>
        <p:spPr/>
        <p:txBody>
          <a:bodyPr/>
          <a:lstStyle/>
          <a:p>
            <a:fld id="{A9A500F0-28AF-3F47-A9BB-B3C987BDA1A3}" type="slidenum">
              <a:rPr lang="en-US" smtClean="0"/>
              <a:t>‹#›</a:t>
            </a:fld>
            <a:endParaRPr lang="en-US" dirty="0"/>
          </a:p>
        </p:txBody>
      </p:sp>
    </p:spTree>
    <p:extLst>
      <p:ext uri="{BB962C8B-B14F-4D97-AF65-F5344CB8AC3E}">
        <p14:creationId xmlns:p14="http://schemas.microsoft.com/office/powerpoint/2010/main" val="4306679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BCE4AEA-CEF3-0D42-9984-2B5A75C0614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DF782393-E3B5-5441-B49F-17017FE098F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38F65DA-9BBD-D04D-BCC2-90D7938402F9}"/>
              </a:ext>
            </a:extLst>
          </p:cNvPr>
          <p:cNvSpPr>
            <a:spLocks noGrp="1"/>
          </p:cNvSpPr>
          <p:nvPr>
            <p:ph type="dt" sz="half" idx="10"/>
          </p:nvPr>
        </p:nvSpPr>
        <p:spPr/>
        <p:txBody>
          <a:bodyPr/>
          <a:lstStyle/>
          <a:p>
            <a:fld id="{BC4FCF70-8D27-D94B-B6A7-B13EB0AF8708}" type="datetimeFigureOut">
              <a:rPr lang="en-US" smtClean="0"/>
              <a:t>2/11/2020</a:t>
            </a:fld>
            <a:endParaRPr lang="en-US" dirty="0"/>
          </a:p>
        </p:txBody>
      </p:sp>
      <p:sp>
        <p:nvSpPr>
          <p:cNvPr id="5" name="Footer Placeholder 4">
            <a:extLst>
              <a:ext uri="{FF2B5EF4-FFF2-40B4-BE49-F238E27FC236}">
                <a16:creationId xmlns:a16="http://schemas.microsoft.com/office/drawing/2014/main" xmlns="" id="{9711ECAE-8421-7C47-9A4F-B0CF6830F93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8DCA6142-9688-8749-AF0C-B55BD864D30C}"/>
              </a:ext>
            </a:extLst>
          </p:cNvPr>
          <p:cNvSpPr>
            <a:spLocks noGrp="1"/>
          </p:cNvSpPr>
          <p:nvPr>
            <p:ph type="sldNum" sz="quarter" idx="12"/>
          </p:nvPr>
        </p:nvSpPr>
        <p:spPr/>
        <p:txBody>
          <a:bodyPr/>
          <a:lstStyle/>
          <a:p>
            <a:fld id="{A9A500F0-28AF-3F47-A9BB-B3C987BDA1A3}" type="slidenum">
              <a:rPr lang="en-US" smtClean="0"/>
              <a:t>‹#›</a:t>
            </a:fld>
            <a:endParaRPr lang="en-US" dirty="0"/>
          </a:p>
        </p:txBody>
      </p:sp>
    </p:spTree>
    <p:extLst>
      <p:ext uri="{BB962C8B-B14F-4D97-AF65-F5344CB8AC3E}">
        <p14:creationId xmlns:p14="http://schemas.microsoft.com/office/powerpoint/2010/main" val="35431945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E6B002FF-5E0F-5B49-91BC-46543ACD5FE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0FEDDE90-1B0F-8648-B708-445360191B3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CD44474C-2BD1-BA43-9822-9A3A0D7E1E4B}"/>
              </a:ext>
            </a:extLst>
          </p:cNvPr>
          <p:cNvSpPr>
            <a:spLocks noGrp="1"/>
          </p:cNvSpPr>
          <p:nvPr>
            <p:ph type="dt" sz="half" idx="10"/>
          </p:nvPr>
        </p:nvSpPr>
        <p:spPr/>
        <p:txBody>
          <a:bodyPr/>
          <a:lstStyle/>
          <a:p>
            <a:fld id="{BC4FCF70-8D27-D94B-B6A7-B13EB0AF8708}" type="datetimeFigureOut">
              <a:rPr lang="en-US" smtClean="0"/>
              <a:t>2/11/2020</a:t>
            </a:fld>
            <a:endParaRPr lang="en-US" dirty="0"/>
          </a:p>
        </p:txBody>
      </p:sp>
      <p:sp>
        <p:nvSpPr>
          <p:cNvPr id="5" name="Footer Placeholder 4">
            <a:extLst>
              <a:ext uri="{FF2B5EF4-FFF2-40B4-BE49-F238E27FC236}">
                <a16:creationId xmlns:a16="http://schemas.microsoft.com/office/drawing/2014/main" xmlns="" id="{9283029A-938E-034B-AF1B-AF6AAA71B97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758A4036-B899-1347-A0CD-353459FB85AE}"/>
              </a:ext>
            </a:extLst>
          </p:cNvPr>
          <p:cNvSpPr>
            <a:spLocks noGrp="1"/>
          </p:cNvSpPr>
          <p:nvPr>
            <p:ph type="sldNum" sz="quarter" idx="12"/>
          </p:nvPr>
        </p:nvSpPr>
        <p:spPr/>
        <p:txBody>
          <a:bodyPr/>
          <a:lstStyle/>
          <a:p>
            <a:fld id="{A9A500F0-28AF-3F47-A9BB-B3C987BDA1A3}" type="slidenum">
              <a:rPr lang="en-US" smtClean="0"/>
              <a:t>‹#›</a:t>
            </a:fld>
            <a:endParaRPr lang="en-US" dirty="0"/>
          </a:p>
        </p:txBody>
      </p:sp>
    </p:spTree>
    <p:extLst>
      <p:ext uri="{BB962C8B-B14F-4D97-AF65-F5344CB8AC3E}">
        <p14:creationId xmlns:p14="http://schemas.microsoft.com/office/powerpoint/2010/main" val="34736889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C0FB06E-FAFE-5946-8306-634ACF7C878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F8295BA0-14FB-C24E-AC0E-3F5EFCBA8A8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9AB576BE-0A82-BC4A-A7FE-36196FF73AFD}"/>
              </a:ext>
            </a:extLst>
          </p:cNvPr>
          <p:cNvSpPr>
            <a:spLocks noGrp="1"/>
          </p:cNvSpPr>
          <p:nvPr>
            <p:ph type="dt" sz="half" idx="10"/>
          </p:nvPr>
        </p:nvSpPr>
        <p:spPr/>
        <p:txBody>
          <a:bodyPr/>
          <a:lstStyle/>
          <a:p>
            <a:fld id="{BC4FCF70-8D27-D94B-B6A7-B13EB0AF8708}" type="datetimeFigureOut">
              <a:rPr lang="en-US" smtClean="0"/>
              <a:t>2/11/2020</a:t>
            </a:fld>
            <a:endParaRPr lang="en-US" dirty="0"/>
          </a:p>
        </p:txBody>
      </p:sp>
      <p:sp>
        <p:nvSpPr>
          <p:cNvPr id="5" name="Footer Placeholder 4">
            <a:extLst>
              <a:ext uri="{FF2B5EF4-FFF2-40B4-BE49-F238E27FC236}">
                <a16:creationId xmlns:a16="http://schemas.microsoft.com/office/drawing/2014/main" xmlns="" id="{8EFA1423-E1D0-8749-95CE-A400CF5A300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44A4F50D-E24F-844A-9BF1-B3E0E2FDFC15}"/>
              </a:ext>
            </a:extLst>
          </p:cNvPr>
          <p:cNvSpPr>
            <a:spLocks noGrp="1"/>
          </p:cNvSpPr>
          <p:nvPr>
            <p:ph type="sldNum" sz="quarter" idx="12"/>
          </p:nvPr>
        </p:nvSpPr>
        <p:spPr/>
        <p:txBody>
          <a:bodyPr/>
          <a:lstStyle/>
          <a:p>
            <a:fld id="{A9A500F0-28AF-3F47-A9BB-B3C987BDA1A3}" type="slidenum">
              <a:rPr lang="en-US" smtClean="0"/>
              <a:t>‹#›</a:t>
            </a:fld>
            <a:endParaRPr lang="en-US" dirty="0"/>
          </a:p>
        </p:txBody>
      </p:sp>
    </p:spTree>
    <p:extLst>
      <p:ext uri="{BB962C8B-B14F-4D97-AF65-F5344CB8AC3E}">
        <p14:creationId xmlns:p14="http://schemas.microsoft.com/office/powerpoint/2010/main" val="1707998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1CDF1F1-AE9D-154B-A151-D3C29A6662C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658AC8F1-57A3-014A-9169-F9B23936971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04F115DA-37C9-B04C-8501-399419F96021}"/>
              </a:ext>
            </a:extLst>
          </p:cNvPr>
          <p:cNvSpPr>
            <a:spLocks noGrp="1"/>
          </p:cNvSpPr>
          <p:nvPr>
            <p:ph type="dt" sz="half" idx="10"/>
          </p:nvPr>
        </p:nvSpPr>
        <p:spPr/>
        <p:txBody>
          <a:bodyPr/>
          <a:lstStyle/>
          <a:p>
            <a:fld id="{BC4FCF70-8D27-D94B-B6A7-B13EB0AF8708}" type="datetimeFigureOut">
              <a:rPr lang="en-US" smtClean="0"/>
              <a:t>2/11/2020</a:t>
            </a:fld>
            <a:endParaRPr lang="en-US" dirty="0"/>
          </a:p>
        </p:txBody>
      </p:sp>
      <p:sp>
        <p:nvSpPr>
          <p:cNvPr id="5" name="Footer Placeholder 4">
            <a:extLst>
              <a:ext uri="{FF2B5EF4-FFF2-40B4-BE49-F238E27FC236}">
                <a16:creationId xmlns:a16="http://schemas.microsoft.com/office/drawing/2014/main" xmlns="" id="{87EF7E85-2D60-5F4C-85D4-D16A32CE545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AF00F811-4B0E-BF44-9F4F-224FE560051A}"/>
              </a:ext>
            </a:extLst>
          </p:cNvPr>
          <p:cNvSpPr>
            <a:spLocks noGrp="1"/>
          </p:cNvSpPr>
          <p:nvPr>
            <p:ph type="sldNum" sz="quarter" idx="12"/>
          </p:nvPr>
        </p:nvSpPr>
        <p:spPr/>
        <p:txBody>
          <a:bodyPr/>
          <a:lstStyle/>
          <a:p>
            <a:fld id="{A9A500F0-28AF-3F47-A9BB-B3C987BDA1A3}" type="slidenum">
              <a:rPr lang="en-US" smtClean="0"/>
              <a:t>‹#›</a:t>
            </a:fld>
            <a:endParaRPr lang="en-US" dirty="0"/>
          </a:p>
        </p:txBody>
      </p:sp>
    </p:spTree>
    <p:extLst>
      <p:ext uri="{BB962C8B-B14F-4D97-AF65-F5344CB8AC3E}">
        <p14:creationId xmlns:p14="http://schemas.microsoft.com/office/powerpoint/2010/main" val="30615885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C2F1928-5E2F-644E-9F6D-6E314571F90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6AAEDF8C-AE2B-B745-A24F-1C01A190B42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42C1F340-4CB4-3142-ACD9-8090B4055CA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2CABFB08-505E-054D-A4F5-CAB062E5A16B}"/>
              </a:ext>
            </a:extLst>
          </p:cNvPr>
          <p:cNvSpPr>
            <a:spLocks noGrp="1"/>
          </p:cNvSpPr>
          <p:nvPr>
            <p:ph type="dt" sz="half" idx="10"/>
          </p:nvPr>
        </p:nvSpPr>
        <p:spPr/>
        <p:txBody>
          <a:bodyPr/>
          <a:lstStyle/>
          <a:p>
            <a:fld id="{BC4FCF70-8D27-D94B-B6A7-B13EB0AF8708}" type="datetimeFigureOut">
              <a:rPr lang="en-US" smtClean="0"/>
              <a:t>2/11/2020</a:t>
            </a:fld>
            <a:endParaRPr lang="en-US" dirty="0"/>
          </a:p>
        </p:txBody>
      </p:sp>
      <p:sp>
        <p:nvSpPr>
          <p:cNvPr id="6" name="Footer Placeholder 5">
            <a:extLst>
              <a:ext uri="{FF2B5EF4-FFF2-40B4-BE49-F238E27FC236}">
                <a16:creationId xmlns:a16="http://schemas.microsoft.com/office/drawing/2014/main" xmlns="" id="{AB61DD73-2C0B-A44D-A142-C8389C1B15B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A506C071-4A7B-D042-A26B-9C762541DA75}"/>
              </a:ext>
            </a:extLst>
          </p:cNvPr>
          <p:cNvSpPr>
            <a:spLocks noGrp="1"/>
          </p:cNvSpPr>
          <p:nvPr>
            <p:ph type="sldNum" sz="quarter" idx="12"/>
          </p:nvPr>
        </p:nvSpPr>
        <p:spPr/>
        <p:txBody>
          <a:bodyPr/>
          <a:lstStyle/>
          <a:p>
            <a:fld id="{A9A500F0-28AF-3F47-A9BB-B3C987BDA1A3}" type="slidenum">
              <a:rPr lang="en-US" smtClean="0"/>
              <a:t>‹#›</a:t>
            </a:fld>
            <a:endParaRPr lang="en-US" dirty="0"/>
          </a:p>
        </p:txBody>
      </p:sp>
    </p:spTree>
    <p:extLst>
      <p:ext uri="{BB962C8B-B14F-4D97-AF65-F5344CB8AC3E}">
        <p14:creationId xmlns:p14="http://schemas.microsoft.com/office/powerpoint/2010/main" val="25760031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B0393A3-31E6-7B42-8E4E-43CE424BF30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8B32BD33-354C-754C-87EB-0000CE2E8E5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68265C2A-1DE4-D04E-9C3C-827902494BB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47FA0A0E-5EAA-3C4B-A156-EB887D9A31C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2CBDEF0C-933E-F04A-8645-1B13997B11E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2BB1C8AA-4A3A-5149-8A29-405039650BF5}"/>
              </a:ext>
            </a:extLst>
          </p:cNvPr>
          <p:cNvSpPr>
            <a:spLocks noGrp="1"/>
          </p:cNvSpPr>
          <p:nvPr>
            <p:ph type="dt" sz="half" idx="10"/>
          </p:nvPr>
        </p:nvSpPr>
        <p:spPr/>
        <p:txBody>
          <a:bodyPr/>
          <a:lstStyle/>
          <a:p>
            <a:fld id="{BC4FCF70-8D27-D94B-B6A7-B13EB0AF8708}" type="datetimeFigureOut">
              <a:rPr lang="en-US" smtClean="0"/>
              <a:t>2/11/2020</a:t>
            </a:fld>
            <a:endParaRPr lang="en-US" dirty="0"/>
          </a:p>
        </p:txBody>
      </p:sp>
      <p:sp>
        <p:nvSpPr>
          <p:cNvPr id="8" name="Footer Placeholder 7">
            <a:extLst>
              <a:ext uri="{FF2B5EF4-FFF2-40B4-BE49-F238E27FC236}">
                <a16:creationId xmlns:a16="http://schemas.microsoft.com/office/drawing/2014/main" xmlns="" id="{4A538CA6-67E8-254E-84B6-296041678DB1}"/>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xmlns="" id="{FE9D1E88-E66D-164A-8654-DB22EEC139F1}"/>
              </a:ext>
            </a:extLst>
          </p:cNvPr>
          <p:cNvSpPr>
            <a:spLocks noGrp="1"/>
          </p:cNvSpPr>
          <p:nvPr>
            <p:ph type="sldNum" sz="quarter" idx="12"/>
          </p:nvPr>
        </p:nvSpPr>
        <p:spPr/>
        <p:txBody>
          <a:bodyPr/>
          <a:lstStyle/>
          <a:p>
            <a:fld id="{A9A500F0-28AF-3F47-A9BB-B3C987BDA1A3}" type="slidenum">
              <a:rPr lang="en-US" smtClean="0"/>
              <a:t>‹#›</a:t>
            </a:fld>
            <a:endParaRPr lang="en-US" dirty="0"/>
          </a:p>
        </p:txBody>
      </p:sp>
    </p:spTree>
    <p:extLst>
      <p:ext uri="{BB962C8B-B14F-4D97-AF65-F5344CB8AC3E}">
        <p14:creationId xmlns:p14="http://schemas.microsoft.com/office/powerpoint/2010/main" val="21235117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F8FD5CD-C6A8-6747-B3C6-D44274B0AE9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A23DC4E8-CD4C-3C41-8814-A1EED9B1C220}"/>
              </a:ext>
            </a:extLst>
          </p:cNvPr>
          <p:cNvSpPr>
            <a:spLocks noGrp="1"/>
          </p:cNvSpPr>
          <p:nvPr>
            <p:ph type="dt" sz="half" idx="10"/>
          </p:nvPr>
        </p:nvSpPr>
        <p:spPr/>
        <p:txBody>
          <a:bodyPr/>
          <a:lstStyle/>
          <a:p>
            <a:fld id="{BC4FCF70-8D27-D94B-B6A7-B13EB0AF8708}" type="datetimeFigureOut">
              <a:rPr lang="en-US" smtClean="0"/>
              <a:t>2/11/2020</a:t>
            </a:fld>
            <a:endParaRPr lang="en-US" dirty="0"/>
          </a:p>
        </p:txBody>
      </p:sp>
      <p:sp>
        <p:nvSpPr>
          <p:cNvPr id="4" name="Footer Placeholder 3">
            <a:extLst>
              <a:ext uri="{FF2B5EF4-FFF2-40B4-BE49-F238E27FC236}">
                <a16:creationId xmlns:a16="http://schemas.microsoft.com/office/drawing/2014/main" xmlns="" id="{44AE445C-20D9-344A-A44A-CA5273010ADA}"/>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xmlns="" id="{57BD98EE-7395-7E4D-8503-55ACF77791E4}"/>
              </a:ext>
            </a:extLst>
          </p:cNvPr>
          <p:cNvSpPr>
            <a:spLocks noGrp="1"/>
          </p:cNvSpPr>
          <p:nvPr>
            <p:ph type="sldNum" sz="quarter" idx="12"/>
          </p:nvPr>
        </p:nvSpPr>
        <p:spPr/>
        <p:txBody>
          <a:bodyPr/>
          <a:lstStyle/>
          <a:p>
            <a:fld id="{A9A500F0-28AF-3F47-A9BB-B3C987BDA1A3}" type="slidenum">
              <a:rPr lang="en-US" smtClean="0"/>
              <a:t>‹#›</a:t>
            </a:fld>
            <a:endParaRPr lang="en-US" dirty="0"/>
          </a:p>
        </p:txBody>
      </p:sp>
    </p:spTree>
    <p:extLst>
      <p:ext uri="{BB962C8B-B14F-4D97-AF65-F5344CB8AC3E}">
        <p14:creationId xmlns:p14="http://schemas.microsoft.com/office/powerpoint/2010/main" val="32135520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3D537DE1-9531-7042-8CE6-8E93661FFDC4}"/>
              </a:ext>
            </a:extLst>
          </p:cNvPr>
          <p:cNvSpPr>
            <a:spLocks noGrp="1"/>
          </p:cNvSpPr>
          <p:nvPr>
            <p:ph type="dt" sz="half" idx="10"/>
          </p:nvPr>
        </p:nvSpPr>
        <p:spPr/>
        <p:txBody>
          <a:bodyPr/>
          <a:lstStyle/>
          <a:p>
            <a:fld id="{BC4FCF70-8D27-D94B-B6A7-B13EB0AF8708}" type="datetimeFigureOut">
              <a:rPr lang="en-US" smtClean="0"/>
              <a:t>2/11/2020</a:t>
            </a:fld>
            <a:endParaRPr lang="en-US" dirty="0"/>
          </a:p>
        </p:txBody>
      </p:sp>
      <p:sp>
        <p:nvSpPr>
          <p:cNvPr id="3" name="Footer Placeholder 2">
            <a:extLst>
              <a:ext uri="{FF2B5EF4-FFF2-40B4-BE49-F238E27FC236}">
                <a16:creationId xmlns:a16="http://schemas.microsoft.com/office/drawing/2014/main" xmlns="" id="{C3826CC6-7C7B-F04E-8CF9-0A35A93E5E8C}"/>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xmlns="" id="{221BDBAA-3E81-BD44-8F7F-CA1C13698BDF}"/>
              </a:ext>
            </a:extLst>
          </p:cNvPr>
          <p:cNvSpPr>
            <a:spLocks noGrp="1"/>
          </p:cNvSpPr>
          <p:nvPr>
            <p:ph type="sldNum" sz="quarter" idx="12"/>
          </p:nvPr>
        </p:nvSpPr>
        <p:spPr/>
        <p:txBody>
          <a:bodyPr/>
          <a:lstStyle/>
          <a:p>
            <a:fld id="{A9A500F0-28AF-3F47-A9BB-B3C987BDA1A3}" type="slidenum">
              <a:rPr lang="en-US" smtClean="0"/>
              <a:t>‹#›</a:t>
            </a:fld>
            <a:endParaRPr lang="en-US" dirty="0"/>
          </a:p>
        </p:txBody>
      </p:sp>
    </p:spTree>
    <p:extLst>
      <p:ext uri="{BB962C8B-B14F-4D97-AF65-F5344CB8AC3E}">
        <p14:creationId xmlns:p14="http://schemas.microsoft.com/office/powerpoint/2010/main" val="30906658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5A4A8AA-C73C-B142-A17A-EC25B5E51B6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5DC9D347-C1E5-7E4D-887B-A8D3A7D4A9C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9FBBFDE2-D1F7-0441-B38F-5889705ED9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7075EA94-DA92-2642-86D9-D961A1B0B10E}"/>
              </a:ext>
            </a:extLst>
          </p:cNvPr>
          <p:cNvSpPr>
            <a:spLocks noGrp="1"/>
          </p:cNvSpPr>
          <p:nvPr>
            <p:ph type="dt" sz="half" idx="10"/>
          </p:nvPr>
        </p:nvSpPr>
        <p:spPr/>
        <p:txBody>
          <a:bodyPr/>
          <a:lstStyle/>
          <a:p>
            <a:fld id="{BC4FCF70-8D27-D94B-B6A7-B13EB0AF8708}" type="datetimeFigureOut">
              <a:rPr lang="en-US" smtClean="0"/>
              <a:t>2/11/2020</a:t>
            </a:fld>
            <a:endParaRPr lang="en-US" dirty="0"/>
          </a:p>
        </p:txBody>
      </p:sp>
      <p:sp>
        <p:nvSpPr>
          <p:cNvPr id="6" name="Footer Placeholder 5">
            <a:extLst>
              <a:ext uri="{FF2B5EF4-FFF2-40B4-BE49-F238E27FC236}">
                <a16:creationId xmlns:a16="http://schemas.microsoft.com/office/drawing/2014/main" xmlns="" id="{850918FE-D2DD-2041-8778-D03EE1EC815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F7A7CACE-2292-4C4F-991A-C45846BEC5EB}"/>
              </a:ext>
            </a:extLst>
          </p:cNvPr>
          <p:cNvSpPr>
            <a:spLocks noGrp="1"/>
          </p:cNvSpPr>
          <p:nvPr>
            <p:ph type="sldNum" sz="quarter" idx="12"/>
          </p:nvPr>
        </p:nvSpPr>
        <p:spPr/>
        <p:txBody>
          <a:bodyPr/>
          <a:lstStyle/>
          <a:p>
            <a:fld id="{A9A500F0-28AF-3F47-A9BB-B3C987BDA1A3}" type="slidenum">
              <a:rPr lang="en-US" smtClean="0"/>
              <a:t>‹#›</a:t>
            </a:fld>
            <a:endParaRPr lang="en-US" dirty="0"/>
          </a:p>
        </p:txBody>
      </p:sp>
    </p:spTree>
    <p:extLst>
      <p:ext uri="{BB962C8B-B14F-4D97-AF65-F5344CB8AC3E}">
        <p14:creationId xmlns:p14="http://schemas.microsoft.com/office/powerpoint/2010/main" val="33829104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AFDA69F-2D37-7F49-AFF4-FEA5A123ABD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9C505107-21FB-1F40-9D2C-01FD382964C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xmlns="" id="{82E2A48A-D24E-414B-8576-F20D0183DD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2511A57E-6FA1-1948-A6FF-4188999BEA24}"/>
              </a:ext>
            </a:extLst>
          </p:cNvPr>
          <p:cNvSpPr>
            <a:spLocks noGrp="1"/>
          </p:cNvSpPr>
          <p:nvPr>
            <p:ph type="dt" sz="half" idx="10"/>
          </p:nvPr>
        </p:nvSpPr>
        <p:spPr/>
        <p:txBody>
          <a:bodyPr/>
          <a:lstStyle/>
          <a:p>
            <a:fld id="{BC4FCF70-8D27-D94B-B6A7-B13EB0AF8708}" type="datetimeFigureOut">
              <a:rPr lang="en-US" smtClean="0"/>
              <a:t>2/11/2020</a:t>
            </a:fld>
            <a:endParaRPr lang="en-US" dirty="0"/>
          </a:p>
        </p:txBody>
      </p:sp>
      <p:sp>
        <p:nvSpPr>
          <p:cNvPr id="6" name="Footer Placeholder 5">
            <a:extLst>
              <a:ext uri="{FF2B5EF4-FFF2-40B4-BE49-F238E27FC236}">
                <a16:creationId xmlns:a16="http://schemas.microsoft.com/office/drawing/2014/main" xmlns="" id="{75EDEC82-62EE-194C-8B1A-98748C016EF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E388B7B7-B0B6-D846-8F1B-981197EEF551}"/>
              </a:ext>
            </a:extLst>
          </p:cNvPr>
          <p:cNvSpPr>
            <a:spLocks noGrp="1"/>
          </p:cNvSpPr>
          <p:nvPr>
            <p:ph type="sldNum" sz="quarter" idx="12"/>
          </p:nvPr>
        </p:nvSpPr>
        <p:spPr/>
        <p:txBody>
          <a:bodyPr/>
          <a:lstStyle/>
          <a:p>
            <a:fld id="{A9A500F0-28AF-3F47-A9BB-B3C987BDA1A3}" type="slidenum">
              <a:rPr lang="en-US" smtClean="0"/>
              <a:t>‹#›</a:t>
            </a:fld>
            <a:endParaRPr lang="en-US" dirty="0"/>
          </a:p>
        </p:txBody>
      </p:sp>
    </p:spTree>
    <p:extLst>
      <p:ext uri="{BB962C8B-B14F-4D97-AF65-F5344CB8AC3E}">
        <p14:creationId xmlns:p14="http://schemas.microsoft.com/office/powerpoint/2010/main" val="23969698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778475F1-0F1D-AA47-813C-1EF9D81BF64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012E1F36-9332-B14B-B471-1D91C3F8C84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9070DCC2-B64C-3346-9C18-C43E13817F5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4FCF70-8D27-D94B-B6A7-B13EB0AF8708}" type="datetimeFigureOut">
              <a:rPr lang="en-US" smtClean="0"/>
              <a:t>2/11/2020</a:t>
            </a:fld>
            <a:endParaRPr lang="en-US" dirty="0"/>
          </a:p>
        </p:txBody>
      </p:sp>
      <p:sp>
        <p:nvSpPr>
          <p:cNvPr id="5" name="Footer Placeholder 4">
            <a:extLst>
              <a:ext uri="{FF2B5EF4-FFF2-40B4-BE49-F238E27FC236}">
                <a16:creationId xmlns:a16="http://schemas.microsoft.com/office/drawing/2014/main" xmlns="" id="{935D308F-BFE3-6F49-9A87-65DED46F067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xmlns="" id="{6D8E3887-D418-D943-B7CD-249699AB748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A500F0-28AF-3F47-A9BB-B3C987BDA1A3}" type="slidenum">
              <a:rPr lang="en-US" smtClean="0"/>
              <a:t>‹#›</a:t>
            </a:fld>
            <a:endParaRPr lang="en-US" dirty="0"/>
          </a:p>
        </p:txBody>
      </p:sp>
    </p:spTree>
    <p:extLst>
      <p:ext uri="{BB962C8B-B14F-4D97-AF65-F5344CB8AC3E}">
        <p14:creationId xmlns:p14="http://schemas.microsoft.com/office/powerpoint/2010/main" val="10853403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6.png"/><Relationship Id="rId7" Type="http://schemas.openxmlformats.org/officeDocument/2006/relationships/diagramColors" Target="../diagrams/colors2.xm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36939" y="2950234"/>
            <a:ext cx="8676736" cy="1324208"/>
          </a:xfrm>
        </p:spPr>
        <p:txBody>
          <a:bodyPr>
            <a:normAutofit fontScale="90000"/>
          </a:bodyPr>
          <a:lstStyle/>
          <a:p>
            <a:r>
              <a:rPr lang="en-GB" sz="3600" b="1" dirty="0" smtClean="0">
                <a:solidFill>
                  <a:schemeClr val="accent1"/>
                </a:solidFill>
                <a:latin typeface="Arial" panose="020B0604020202020204" pitchFamily="34" charset="0"/>
                <a:cs typeface="Arial" panose="020B0604020202020204" pitchFamily="34" charset="0"/>
              </a:rPr>
              <a:t>Community </a:t>
            </a:r>
            <a:r>
              <a:rPr lang="en-GB" sz="3600" b="1" dirty="0">
                <a:solidFill>
                  <a:schemeClr val="accent1"/>
                </a:solidFill>
                <a:latin typeface="Arial" panose="020B0604020202020204" pitchFamily="34" charset="0"/>
                <a:cs typeface="Arial" panose="020B0604020202020204" pitchFamily="34" charset="0"/>
              </a:rPr>
              <a:t>M</a:t>
            </a:r>
            <a:r>
              <a:rPr lang="en-GB" sz="3600" b="1" dirty="0" smtClean="0">
                <a:solidFill>
                  <a:schemeClr val="accent1"/>
                </a:solidFill>
                <a:latin typeface="Arial" panose="020B0604020202020204" pitchFamily="34" charset="0"/>
                <a:cs typeface="Arial" panose="020B0604020202020204" pitchFamily="34" charset="0"/>
              </a:rPr>
              <a:t>ental </a:t>
            </a:r>
            <a:r>
              <a:rPr lang="en-GB" sz="3600" b="1" dirty="0">
                <a:solidFill>
                  <a:schemeClr val="accent1"/>
                </a:solidFill>
                <a:latin typeface="Arial" panose="020B0604020202020204" pitchFamily="34" charset="0"/>
                <a:cs typeface="Arial" panose="020B0604020202020204" pitchFamily="34" charset="0"/>
              </a:rPr>
              <a:t>H</a:t>
            </a:r>
            <a:r>
              <a:rPr lang="en-GB" sz="3600" b="1" dirty="0" smtClean="0">
                <a:solidFill>
                  <a:schemeClr val="accent1"/>
                </a:solidFill>
                <a:latin typeface="Arial" panose="020B0604020202020204" pitchFamily="34" charset="0"/>
                <a:cs typeface="Arial" panose="020B0604020202020204" pitchFamily="34" charset="0"/>
              </a:rPr>
              <a:t>ealth </a:t>
            </a:r>
            <a:r>
              <a:rPr lang="en-GB" sz="3600" b="1" dirty="0">
                <a:solidFill>
                  <a:schemeClr val="accent1"/>
                </a:solidFill>
                <a:latin typeface="Arial" panose="020B0604020202020204" pitchFamily="34" charset="0"/>
                <a:cs typeface="Arial" panose="020B0604020202020204" pitchFamily="34" charset="0"/>
              </a:rPr>
              <a:t>T</a:t>
            </a:r>
            <a:r>
              <a:rPr lang="en-GB" sz="3600" b="1" dirty="0" smtClean="0">
                <a:solidFill>
                  <a:schemeClr val="accent1"/>
                </a:solidFill>
                <a:latin typeface="Arial" panose="020B0604020202020204" pitchFamily="34" charset="0"/>
                <a:cs typeface="Arial" panose="020B0604020202020204" pitchFamily="34" charset="0"/>
              </a:rPr>
              <a:t>ransformation </a:t>
            </a:r>
            <a:r>
              <a:rPr lang="en-GB" sz="3600" b="1" dirty="0">
                <a:solidFill>
                  <a:schemeClr val="accent1"/>
                </a:solidFill>
                <a:latin typeface="Arial" panose="020B0604020202020204" pitchFamily="34" charset="0"/>
                <a:cs typeface="Arial" panose="020B0604020202020204" pitchFamily="34" charset="0"/>
              </a:rPr>
              <a:t>in City &amp; Hackney, </a:t>
            </a:r>
            <a:r>
              <a:rPr lang="en-GB" sz="3600" b="1" dirty="0" smtClean="0">
                <a:solidFill>
                  <a:schemeClr val="accent1"/>
                </a:solidFill>
                <a:latin typeface="Arial" panose="020B0604020202020204" pitchFamily="34" charset="0"/>
                <a:cs typeface="Arial" panose="020B0604020202020204" pitchFamily="34" charset="0"/>
              </a:rPr>
              <a:t>Newham</a:t>
            </a:r>
            <a:br>
              <a:rPr lang="en-GB" sz="3600" b="1" dirty="0" smtClean="0">
                <a:solidFill>
                  <a:schemeClr val="accent1"/>
                </a:solidFill>
                <a:latin typeface="Arial" panose="020B0604020202020204" pitchFamily="34" charset="0"/>
                <a:cs typeface="Arial" panose="020B0604020202020204" pitchFamily="34" charset="0"/>
              </a:rPr>
            </a:br>
            <a:r>
              <a:rPr lang="en-GB" sz="3600" b="1" dirty="0" smtClean="0">
                <a:solidFill>
                  <a:schemeClr val="accent1"/>
                </a:solidFill>
                <a:latin typeface="Arial" panose="020B0604020202020204" pitchFamily="34" charset="0"/>
                <a:cs typeface="Arial" panose="020B0604020202020204" pitchFamily="34" charset="0"/>
              </a:rPr>
              <a:t>and </a:t>
            </a:r>
            <a:r>
              <a:rPr lang="en-GB" sz="3600" b="1" dirty="0">
                <a:solidFill>
                  <a:schemeClr val="accent1"/>
                </a:solidFill>
                <a:latin typeface="Arial" panose="020B0604020202020204" pitchFamily="34" charset="0"/>
                <a:cs typeface="Arial" panose="020B0604020202020204" pitchFamily="34" charset="0"/>
              </a:rPr>
              <a:t>Tower Hamlets</a:t>
            </a:r>
            <a:endParaRPr lang="en-GB" sz="2000" dirty="0">
              <a:solidFill>
                <a:schemeClr val="accent1"/>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67290" y="362850"/>
            <a:ext cx="3781245" cy="1196410"/>
          </a:xfrm>
          <a:prstGeom prst="rect">
            <a:avLst/>
          </a:prstGeom>
        </p:spPr>
      </p:pic>
    </p:spTree>
    <p:extLst>
      <p:ext uri="{BB962C8B-B14F-4D97-AF65-F5344CB8AC3E}">
        <p14:creationId xmlns:p14="http://schemas.microsoft.com/office/powerpoint/2010/main" val="21811759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1D998C89-E0F5-0543-991F-F7A595E372B2}"/>
              </a:ext>
            </a:extLst>
          </p:cNvPr>
          <p:cNvSpPr txBox="1">
            <a:spLocks/>
          </p:cNvSpPr>
          <p:nvPr/>
        </p:nvSpPr>
        <p:spPr>
          <a:xfrm>
            <a:off x="0" y="0"/>
            <a:ext cx="9144000" cy="537784"/>
          </a:xfrm>
          <a:prstGeom prst="rect">
            <a:avLst/>
          </a:prstGeom>
          <a:gradFill flip="none" rotWithShape="1">
            <a:gsLst>
              <a:gs pos="0">
                <a:schemeClr val="accent1">
                  <a:lumMod val="5000"/>
                  <a:lumOff val="95000"/>
                  <a:alpha val="0"/>
                </a:schemeClr>
              </a:gs>
              <a:gs pos="29000">
                <a:schemeClr val="accent1">
                  <a:lumMod val="45000"/>
                  <a:lumOff val="55000"/>
                  <a:alpha val="25000"/>
                </a:schemeClr>
              </a:gs>
              <a:gs pos="54000">
                <a:schemeClr val="accent1">
                  <a:lumMod val="45000"/>
                  <a:lumOff val="55000"/>
                  <a:alpha val="50000"/>
                </a:schemeClr>
              </a:gs>
              <a:gs pos="79000">
                <a:schemeClr val="accent1">
                  <a:lumMod val="58000"/>
                  <a:lumOff val="42000"/>
                  <a:alpha val="75000"/>
                </a:schemeClr>
              </a:gs>
            </a:gsLst>
            <a:lin ang="10800000" scaled="1"/>
            <a:tileRect/>
          </a:gra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dirty="0" smtClean="0">
                <a:solidFill>
                  <a:schemeClr val="accent5">
                    <a:lumMod val="75000"/>
                  </a:schemeClr>
                </a:solidFill>
                <a:latin typeface="Arial Narrow" panose="020B0606020202030204" pitchFamily="34" charset="0"/>
                <a:cs typeface="Arial" panose="020B0604020202020204" pitchFamily="34" charset="0"/>
              </a:rPr>
              <a:t>Key features of our bid</a:t>
            </a:r>
            <a:endParaRPr lang="en-GB" sz="2800" dirty="0">
              <a:solidFill>
                <a:schemeClr val="accent5">
                  <a:lumMod val="75000"/>
                </a:schemeClr>
              </a:solidFill>
              <a:latin typeface="Arial Narrow" panose="020B0606020202030204" pitchFamily="34" charset="0"/>
              <a:cs typeface="Arial" panose="020B0604020202020204" pitchFamily="34" charset="0"/>
            </a:endParaRPr>
          </a:p>
        </p:txBody>
      </p:sp>
      <p:sp>
        <p:nvSpPr>
          <p:cNvPr id="2" name="TextBox 1"/>
          <p:cNvSpPr txBox="1"/>
          <p:nvPr/>
        </p:nvSpPr>
        <p:spPr>
          <a:xfrm>
            <a:off x="259080" y="868680"/>
            <a:ext cx="11620500" cy="369332"/>
          </a:xfrm>
          <a:prstGeom prst="rect">
            <a:avLst/>
          </a:prstGeom>
          <a:noFill/>
        </p:spPr>
        <p:txBody>
          <a:bodyPr wrap="square" rtlCol="0">
            <a:spAutoFit/>
          </a:bodyPr>
          <a:lstStyle/>
          <a:p>
            <a:endParaRPr lang="en-GB" dirty="0"/>
          </a:p>
        </p:txBody>
      </p:sp>
      <p:sp>
        <p:nvSpPr>
          <p:cNvPr id="3" name="TextBox 2"/>
          <p:cNvSpPr txBox="1"/>
          <p:nvPr/>
        </p:nvSpPr>
        <p:spPr>
          <a:xfrm>
            <a:off x="175260" y="545404"/>
            <a:ext cx="11704320" cy="6147837"/>
          </a:xfrm>
          <a:prstGeom prst="rect">
            <a:avLst/>
          </a:prstGeom>
          <a:noFill/>
        </p:spPr>
        <p:txBody>
          <a:bodyPr wrap="square" rtlCol="0">
            <a:spAutoFit/>
          </a:bodyPr>
          <a:lstStyle/>
          <a:p>
            <a:r>
              <a:rPr lang="en-GB" sz="2000" dirty="0"/>
              <a:t>Five </a:t>
            </a:r>
            <a:r>
              <a:rPr lang="en-GB" sz="2000" dirty="0" smtClean="0"/>
              <a:t>key design </a:t>
            </a:r>
            <a:r>
              <a:rPr lang="en-GB" sz="2000" dirty="0"/>
              <a:t>principles have guided our </a:t>
            </a:r>
            <a:r>
              <a:rPr lang="en-GB" sz="2000" dirty="0" smtClean="0"/>
              <a:t>model’s </a:t>
            </a:r>
            <a:r>
              <a:rPr lang="en-GB" sz="2000" dirty="0"/>
              <a:t>development:</a:t>
            </a:r>
          </a:p>
          <a:p>
            <a:r>
              <a:rPr lang="en-GB" sz="1050" dirty="0"/>
              <a:t>  </a:t>
            </a:r>
            <a:endParaRPr lang="en-GB" sz="700" dirty="0" smtClean="0"/>
          </a:p>
          <a:p>
            <a:pPr marL="342900" indent="-342900">
              <a:buFont typeface="+mj-lt"/>
              <a:buAutoNum type="arabicPeriod"/>
            </a:pPr>
            <a:r>
              <a:rPr lang="en-GB" b="1" i="1" dirty="0"/>
              <a:t>Service users and citizens will be active, equal partners</a:t>
            </a:r>
            <a:r>
              <a:rPr lang="en-GB" dirty="0"/>
              <a:t>: leading the design, implementation, governance, and delivery of our new model</a:t>
            </a:r>
          </a:p>
          <a:p>
            <a:pPr marL="342900" lvl="0" indent="-342900">
              <a:buFont typeface="+mj-lt"/>
              <a:buAutoNum type="arabicPeriod"/>
            </a:pPr>
            <a:r>
              <a:rPr lang="en-GB" b="1" i="1" dirty="0" smtClean="0"/>
              <a:t>We will integrate mental and physical health, wellbeing and social care: </a:t>
            </a:r>
            <a:r>
              <a:rPr lang="en-GB" dirty="0" smtClean="0"/>
              <a:t>our services will feel fully integrated to service users and carers</a:t>
            </a:r>
          </a:p>
          <a:p>
            <a:pPr marL="342900" lvl="0" indent="-342900">
              <a:buFont typeface="+mj-lt"/>
              <a:buAutoNum type="arabicPeriod"/>
            </a:pPr>
            <a:r>
              <a:rPr lang="en-GB" b="1" i="1" dirty="0" smtClean="0"/>
              <a:t>The </a:t>
            </a:r>
            <a:r>
              <a:rPr lang="en-GB" b="1" i="1" dirty="0"/>
              <a:t>right support in the right place and the right time: </a:t>
            </a:r>
            <a:r>
              <a:rPr lang="en-GB" dirty="0"/>
              <a:t>services will be delivered in the PCN footprint, and service users will not be “bounced around” services</a:t>
            </a:r>
          </a:p>
          <a:p>
            <a:pPr marL="342900" lvl="0" indent="-342900">
              <a:buFont typeface="+mj-lt"/>
              <a:buAutoNum type="arabicPeriod"/>
            </a:pPr>
            <a:r>
              <a:rPr lang="en-GB" b="1" i="1" dirty="0" smtClean="0"/>
              <a:t>A </a:t>
            </a:r>
            <a:r>
              <a:rPr lang="en-GB" b="1" i="1" dirty="0"/>
              <a:t>focus on what matters to service users: </a:t>
            </a:r>
            <a:r>
              <a:rPr lang="en-GB" dirty="0"/>
              <a:t>care planning will look beyond health goals to life goals and wider determinants of health; and we will work to connect people to each other and their communities</a:t>
            </a:r>
          </a:p>
          <a:p>
            <a:pPr marL="342900" lvl="0" indent="-342900">
              <a:buFont typeface="+mj-lt"/>
              <a:buAutoNum type="arabicPeriod"/>
            </a:pPr>
            <a:r>
              <a:rPr lang="en-GB" b="1" i="1" dirty="0" smtClean="0"/>
              <a:t>Evidence-based </a:t>
            </a:r>
            <a:r>
              <a:rPr lang="en-GB" b="1" i="1" dirty="0"/>
              <a:t>interventions: </a:t>
            </a:r>
            <a:r>
              <a:rPr lang="en-GB" dirty="0"/>
              <a:t>Service users will</a:t>
            </a:r>
            <a:r>
              <a:rPr lang="en-GB" i="1" dirty="0"/>
              <a:t> </a:t>
            </a:r>
            <a:r>
              <a:rPr lang="en-GB" dirty="0"/>
              <a:t>be confident that our services provide the latest evidence-based care, treatment and support</a:t>
            </a:r>
            <a:r>
              <a:rPr lang="en-GB" dirty="0" smtClean="0"/>
              <a:t>.</a:t>
            </a:r>
          </a:p>
          <a:p>
            <a:pPr marL="342900" lvl="0" indent="-342900">
              <a:buFont typeface="+mj-lt"/>
              <a:buAutoNum type="arabicPeriod"/>
            </a:pPr>
            <a:endParaRPr lang="en-GB" sz="1100" dirty="0"/>
          </a:p>
          <a:p>
            <a:r>
              <a:rPr lang="en-GB" sz="2000" dirty="0" smtClean="0"/>
              <a:t>Key enablers:</a:t>
            </a:r>
          </a:p>
          <a:p>
            <a:endParaRPr lang="en-GB" sz="800" dirty="0" smtClean="0"/>
          </a:p>
          <a:p>
            <a:pPr marL="342900" indent="-342900">
              <a:buFont typeface="Arial" panose="020B0604020202020204" pitchFamily="34" charset="0"/>
              <a:buChar char="•"/>
            </a:pPr>
            <a:r>
              <a:rPr lang="en-GB" dirty="0"/>
              <a:t>Our biopsychosocial assessment and care planning processes, structured around Dialog Plus, will address social care as well as health needs, ensuring residents will not require a separate assessment under the Care Act </a:t>
            </a:r>
            <a:r>
              <a:rPr lang="en-GB" dirty="0" smtClean="0"/>
              <a:t>2014</a:t>
            </a:r>
          </a:p>
          <a:p>
            <a:pPr marL="342900" indent="-342900">
              <a:buFont typeface="Arial" panose="020B0604020202020204" pitchFamily="34" charset="0"/>
              <a:buChar char="•"/>
            </a:pPr>
            <a:r>
              <a:rPr lang="en-GB" dirty="0" smtClean="0"/>
              <a:t>Multidisciplinary </a:t>
            </a:r>
            <a:r>
              <a:rPr lang="en-GB" dirty="0"/>
              <a:t>(multi-agency) MH teams organised around PCNs, including: psychiatrists, psychologists, nurses, social workers, peer support workers and community connectors working in partnership with primary care clinicians, social prescribers, clinical pharmacists and community health </a:t>
            </a:r>
            <a:r>
              <a:rPr lang="en-GB" dirty="0" smtClean="0"/>
              <a:t>services</a:t>
            </a:r>
          </a:p>
          <a:p>
            <a:pPr marL="342900" indent="-342900">
              <a:buFont typeface="Arial" panose="020B0604020202020204" pitchFamily="34" charset="0"/>
              <a:buChar char="•"/>
            </a:pPr>
            <a:r>
              <a:rPr lang="en-GB" dirty="0" smtClean="0"/>
              <a:t>We will use our RCPsych </a:t>
            </a:r>
            <a:r>
              <a:rPr lang="en-GB" dirty="0"/>
              <a:t>accredited Peer Support </a:t>
            </a:r>
            <a:r>
              <a:rPr lang="en-GB" dirty="0" smtClean="0"/>
              <a:t>Worker Training to increase our faculty of PSWs</a:t>
            </a:r>
          </a:p>
          <a:p>
            <a:pPr marL="342900" indent="-342900">
              <a:buFont typeface="Arial" panose="020B0604020202020204" pitchFamily="34" charset="0"/>
              <a:buChar char="•"/>
            </a:pPr>
            <a:r>
              <a:rPr lang="en-GB" dirty="0" smtClean="0"/>
              <a:t>A workforce strategy that utilises apprenticeships; blends clinical and non-clinical roles; and provides job opportunities for local citizens</a:t>
            </a:r>
          </a:p>
        </p:txBody>
      </p:sp>
    </p:spTree>
    <p:extLst>
      <p:ext uri="{BB962C8B-B14F-4D97-AF65-F5344CB8AC3E}">
        <p14:creationId xmlns:p14="http://schemas.microsoft.com/office/powerpoint/2010/main" val="29463718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1D998C89-E0F5-0543-991F-F7A595E372B2}"/>
              </a:ext>
            </a:extLst>
          </p:cNvPr>
          <p:cNvSpPr txBox="1">
            <a:spLocks/>
          </p:cNvSpPr>
          <p:nvPr/>
        </p:nvSpPr>
        <p:spPr>
          <a:xfrm>
            <a:off x="0" y="0"/>
            <a:ext cx="12192000" cy="537784"/>
          </a:xfrm>
          <a:prstGeom prst="rect">
            <a:avLst/>
          </a:prstGeom>
          <a:gradFill flip="none" rotWithShape="1">
            <a:gsLst>
              <a:gs pos="0">
                <a:schemeClr val="accent1">
                  <a:lumMod val="5000"/>
                  <a:lumOff val="95000"/>
                  <a:alpha val="0"/>
                </a:schemeClr>
              </a:gs>
              <a:gs pos="29000">
                <a:schemeClr val="accent1">
                  <a:lumMod val="45000"/>
                  <a:lumOff val="55000"/>
                  <a:alpha val="25000"/>
                </a:schemeClr>
              </a:gs>
              <a:gs pos="54000">
                <a:schemeClr val="accent1">
                  <a:lumMod val="45000"/>
                  <a:lumOff val="55000"/>
                  <a:alpha val="50000"/>
                </a:schemeClr>
              </a:gs>
              <a:gs pos="79000">
                <a:schemeClr val="accent1">
                  <a:lumMod val="58000"/>
                  <a:lumOff val="42000"/>
                  <a:alpha val="75000"/>
                </a:schemeClr>
              </a:gs>
            </a:gsLst>
            <a:lin ang="10800000" scaled="1"/>
            <a:tileRect/>
          </a:gra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solidFill>
                  <a:schemeClr val="accent1"/>
                </a:solidFill>
                <a:latin typeface="Arial Narrow" panose="020B0606020202030204" pitchFamily="34" charset="0"/>
              </a:rPr>
              <a:t>Developing neighbourhood </a:t>
            </a:r>
            <a:r>
              <a:rPr lang="en-US" sz="2800" dirty="0" smtClean="0">
                <a:solidFill>
                  <a:schemeClr val="accent1"/>
                </a:solidFill>
                <a:latin typeface="Arial Narrow" panose="020B0606020202030204" pitchFamily="34" charset="0"/>
              </a:rPr>
              <a:t>models for mental health</a:t>
            </a:r>
            <a:endParaRPr lang="en-US" sz="2800" b="1" dirty="0">
              <a:solidFill>
                <a:schemeClr val="accent1"/>
              </a:solidFill>
              <a:latin typeface="Arial Narrow" panose="020B0606020202030204" pitchFamily="34" charset="0"/>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405" t="1032" b="2645"/>
          <a:stretch/>
        </p:blipFill>
        <p:spPr bwMode="auto">
          <a:xfrm>
            <a:off x="3147060" y="701040"/>
            <a:ext cx="5602190" cy="5989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167561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1D998C89-E0F5-0543-991F-F7A595E372B2}"/>
              </a:ext>
            </a:extLst>
          </p:cNvPr>
          <p:cNvSpPr txBox="1">
            <a:spLocks/>
          </p:cNvSpPr>
          <p:nvPr/>
        </p:nvSpPr>
        <p:spPr>
          <a:xfrm>
            <a:off x="0" y="0"/>
            <a:ext cx="9144000" cy="537784"/>
          </a:xfrm>
          <a:prstGeom prst="rect">
            <a:avLst/>
          </a:prstGeom>
          <a:gradFill flip="none" rotWithShape="1">
            <a:gsLst>
              <a:gs pos="0">
                <a:schemeClr val="accent1">
                  <a:lumMod val="5000"/>
                  <a:lumOff val="95000"/>
                  <a:alpha val="0"/>
                </a:schemeClr>
              </a:gs>
              <a:gs pos="29000">
                <a:schemeClr val="accent1">
                  <a:lumMod val="45000"/>
                  <a:lumOff val="55000"/>
                  <a:alpha val="25000"/>
                </a:schemeClr>
              </a:gs>
              <a:gs pos="54000">
                <a:schemeClr val="accent1">
                  <a:lumMod val="45000"/>
                  <a:lumOff val="55000"/>
                  <a:alpha val="50000"/>
                </a:schemeClr>
              </a:gs>
              <a:gs pos="79000">
                <a:schemeClr val="accent1">
                  <a:lumMod val="58000"/>
                  <a:lumOff val="42000"/>
                  <a:alpha val="75000"/>
                </a:schemeClr>
              </a:gs>
            </a:gsLst>
            <a:lin ang="10800000" scaled="1"/>
            <a:tileRect/>
          </a:gra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dirty="0">
                <a:solidFill>
                  <a:schemeClr val="accent5">
                    <a:lumMod val="75000"/>
                  </a:schemeClr>
                </a:solidFill>
                <a:latin typeface="Arial Narrow" panose="020B0606020202030204" pitchFamily="34" charset="0"/>
                <a:cs typeface="Arial" panose="020B0604020202020204" pitchFamily="34" charset="0"/>
              </a:rPr>
              <a:t>Our proposed model on a page</a:t>
            </a:r>
          </a:p>
        </p:txBody>
      </p:sp>
      <p:pic>
        <p:nvPicPr>
          <p:cNvPr id="25" name="Picture 24">
            <a:extLst>
              <a:ext uri="{FF2B5EF4-FFF2-40B4-BE49-F238E27FC236}">
                <a16:creationId xmlns:a16="http://schemas.microsoft.com/office/drawing/2014/main" xmlns="" id="{2BCAC503-03E2-BB4E-A913-2673FED35071}"/>
              </a:ext>
            </a:extLst>
          </p:cNvPr>
          <p:cNvPicPr>
            <a:picLocks noChangeAspect="1"/>
          </p:cNvPicPr>
          <p:nvPr/>
        </p:nvPicPr>
        <p:blipFill rotWithShape="1">
          <a:blip r:embed="rId3"/>
          <a:srcRect l="4601" t="9910" r="4972" b="8000"/>
          <a:stretch/>
        </p:blipFill>
        <p:spPr>
          <a:xfrm>
            <a:off x="1658480" y="537784"/>
            <a:ext cx="8736349" cy="6123464"/>
          </a:xfrm>
          <a:prstGeom prst="rect">
            <a:avLst/>
          </a:prstGeom>
        </p:spPr>
      </p:pic>
    </p:spTree>
    <p:extLst>
      <p:ext uri="{BB962C8B-B14F-4D97-AF65-F5344CB8AC3E}">
        <p14:creationId xmlns:p14="http://schemas.microsoft.com/office/powerpoint/2010/main" val="11834010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1D998C89-E0F5-0543-991F-F7A595E372B2}"/>
              </a:ext>
            </a:extLst>
          </p:cNvPr>
          <p:cNvSpPr txBox="1">
            <a:spLocks/>
          </p:cNvSpPr>
          <p:nvPr/>
        </p:nvSpPr>
        <p:spPr>
          <a:xfrm>
            <a:off x="0" y="0"/>
            <a:ext cx="9144000" cy="537784"/>
          </a:xfrm>
          <a:prstGeom prst="rect">
            <a:avLst/>
          </a:prstGeom>
          <a:gradFill flip="none" rotWithShape="1">
            <a:gsLst>
              <a:gs pos="0">
                <a:schemeClr val="accent1">
                  <a:lumMod val="5000"/>
                  <a:lumOff val="95000"/>
                  <a:alpha val="0"/>
                </a:schemeClr>
              </a:gs>
              <a:gs pos="29000">
                <a:schemeClr val="accent1">
                  <a:lumMod val="45000"/>
                  <a:lumOff val="55000"/>
                  <a:alpha val="25000"/>
                </a:schemeClr>
              </a:gs>
              <a:gs pos="54000">
                <a:schemeClr val="accent1">
                  <a:lumMod val="45000"/>
                  <a:lumOff val="55000"/>
                  <a:alpha val="50000"/>
                </a:schemeClr>
              </a:gs>
              <a:gs pos="79000">
                <a:schemeClr val="accent1">
                  <a:lumMod val="58000"/>
                  <a:lumOff val="42000"/>
                  <a:alpha val="75000"/>
                </a:schemeClr>
              </a:gs>
            </a:gsLst>
            <a:lin ang="10800000" scaled="1"/>
            <a:tileRect/>
          </a:gra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dirty="0" smtClean="0">
                <a:solidFill>
                  <a:schemeClr val="accent5">
                    <a:lumMod val="75000"/>
                  </a:schemeClr>
                </a:solidFill>
                <a:latin typeface="Arial Narrow" panose="020B0606020202030204" pitchFamily="34" charset="0"/>
                <a:cs typeface="Arial" panose="020B0604020202020204" pitchFamily="34" charset="0"/>
              </a:rPr>
              <a:t>Areas of increased focus</a:t>
            </a:r>
            <a:endParaRPr lang="en-GB" sz="2800" dirty="0">
              <a:solidFill>
                <a:schemeClr val="accent5">
                  <a:lumMod val="75000"/>
                </a:schemeClr>
              </a:solidFill>
              <a:latin typeface="Arial Narrow" panose="020B0606020202030204" pitchFamily="34" charset="0"/>
              <a:cs typeface="Arial" panose="020B0604020202020204" pitchFamily="34" charset="0"/>
            </a:endParaRPr>
          </a:p>
        </p:txBody>
      </p:sp>
      <p:graphicFrame>
        <p:nvGraphicFramePr>
          <p:cNvPr id="3" name="Diagram 2"/>
          <p:cNvGraphicFramePr/>
          <p:nvPr>
            <p:extLst>
              <p:ext uri="{D42A27DB-BD31-4B8C-83A1-F6EECF244321}">
                <p14:modId xmlns:p14="http://schemas.microsoft.com/office/powerpoint/2010/main" val="1025213016"/>
              </p:ext>
            </p:extLst>
          </p:nvPr>
        </p:nvGraphicFramePr>
        <p:xfrm>
          <a:off x="807720" y="499684"/>
          <a:ext cx="10858500" cy="62255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05271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1D998C89-E0F5-0543-991F-F7A595E372B2}"/>
              </a:ext>
            </a:extLst>
          </p:cNvPr>
          <p:cNvSpPr txBox="1">
            <a:spLocks/>
          </p:cNvSpPr>
          <p:nvPr/>
        </p:nvSpPr>
        <p:spPr>
          <a:xfrm>
            <a:off x="0" y="0"/>
            <a:ext cx="12192000" cy="537784"/>
          </a:xfrm>
          <a:prstGeom prst="rect">
            <a:avLst/>
          </a:prstGeom>
          <a:gradFill flip="none" rotWithShape="1">
            <a:gsLst>
              <a:gs pos="0">
                <a:schemeClr val="accent1">
                  <a:lumMod val="5000"/>
                  <a:lumOff val="95000"/>
                  <a:alpha val="0"/>
                </a:schemeClr>
              </a:gs>
              <a:gs pos="29000">
                <a:schemeClr val="accent1">
                  <a:lumMod val="45000"/>
                  <a:lumOff val="55000"/>
                  <a:alpha val="25000"/>
                </a:schemeClr>
              </a:gs>
              <a:gs pos="54000">
                <a:schemeClr val="accent1">
                  <a:lumMod val="45000"/>
                  <a:lumOff val="55000"/>
                  <a:alpha val="50000"/>
                </a:schemeClr>
              </a:gs>
              <a:gs pos="79000">
                <a:schemeClr val="accent1">
                  <a:lumMod val="58000"/>
                  <a:lumOff val="42000"/>
                  <a:alpha val="75000"/>
                </a:schemeClr>
              </a:gs>
            </a:gsLst>
            <a:lin ang="10800000" scaled="1"/>
            <a:tileRect/>
          </a:gra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smtClean="0">
                <a:solidFill>
                  <a:schemeClr val="accent1"/>
                </a:solidFill>
                <a:latin typeface="Arial Narrow" panose="020B0606020202030204" pitchFamily="34" charset="0"/>
              </a:rPr>
              <a:t>Programme aims - what have we said we want to achieve?</a:t>
            </a:r>
            <a:endParaRPr lang="en-US" sz="2800" dirty="0">
              <a:solidFill>
                <a:schemeClr val="accent1"/>
              </a:solidFill>
              <a:latin typeface="Arial Narrow" panose="020B0606020202030204" pitchFamily="34" charset="0"/>
            </a:endParaRPr>
          </a:p>
        </p:txBody>
      </p:sp>
      <p:pic>
        <p:nvPicPr>
          <p:cNvPr id="4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33" t="11533" r="33583"/>
          <a:stretch/>
        </p:blipFill>
        <p:spPr bwMode="auto">
          <a:xfrm>
            <a:off x="1379219" y="807720"/>
            <a:ext cx="8435067" cy="568452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407684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1D998C89-E0F5-0543-991F-F7A595E372B2}"/>
              </a:ext>
            </a:extLst>
          </p:cNvPr>
          <p:cNvSpPr txBox="1">
            <a:spLocks/>
          </p:cNvSpPr>
          <p:nvPr/>
        </p:nvSpPr>
        <p:spPr>
          <a:xfrm>
            <a:off x="0" y="0"/>
            <a:ext cx="12192000" cy="537784"/>
          </a:xfrm>
          <a:prstGeom prst="rect">
            <a:avLst/>
          </a:prstGeom>
          <a:gradFill flip="none" rotWithShape="1">
            <a:gsLst>
              <a:gs pos="0">
                <a:schemeClr val="accent1">
                  <a:lumMod val="5000"/>
                  <a:lumOff val="95000"/>
                  <a:alpha val="0"/>
                </a:schemeClr>
              </a:gs>
              <a:gs pos="29000">
                <a:schemeClr val="accent1">
                  <a:lumMod val="45000"/>
                  <a:lumOff val="55000"/>
                  <a:alpha val="25000"/>
                </a:schemeClr>
              </a:gs>
              <a:gs pos="54000">
                <a:schemeClr val="accent1">
                  <a:lumMod val="45000"/>
                  <a:lumOff val="55000"/>
                  <a:alpha val="50000"/>
                </a:schemeClr>
              </a:gs>
              <a:gs pos="79000">
                <a:schemeClr val="accent1">
                  <a:lumMod val="58000"/>
                  <a:lumOff val="42000"/>
                  <a:alpha val="75000"/>
                </a:schemeClr>
              </a:gs>
            </a:gsLst>
            <a:lin ang="10800000" scaled="1"/>
            <a:tileRect/>
          </a:gra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smtClean="0">
                <a:solidFill>
                  <a:schemeClr val="accent1"/>
                </a:solidFill>
                <a:latin typeface="Arial Narrow" panose="020B0606020202030204" pitchFamily="34" charset="0"/>
              </a:rPr>
              <a:t>Programme </a:t>
            </a:r>
            <a:r>
              <a:rPr lang="en-US" sz="2800" dirty="0">
                <a:solidFill>
                  <a:schemeClr val="accent1"/>
                </a:solidFill>
                <a:latin typeface="Arial Narrow" panose="020B0606020202030204" pitchFamily="34" charset="0"/>
              </a:rPr>
              <a:t>aims - what have we said we want to achieve</a:t>
            </a:r>
            <a:r>
              <a:rPr lang="en-US" sz="2800" dirty="0" smtClean="0">
                <a:solidFill>
                  <a:schemeClr val="accent1"/>
                </a:solidFill>
                <a:latin typeface="Arial Narrow" panose="020B0606020202030204" pitchFamily="34" charset="0"/>
              </a:rPr>
              <a:t>?</a:t>
            </a:r>
            <a:endParaRPr lang="en-US" sz="2800" dirty="0">
              <a:solidFill>
                <a:schemeClr val="accent1"/>
              </a:solidFill>
              <a:latin typeface="Arial Narrow" panose="020B0606020202030204" pitchFamily="34" charset="0"/>
            </a:endParaRPr>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75" t="1211" r="32758"/>
          <a:stretch/>
        </p:blipFill>
        <p:spPr bwMode="auto">
          <a:xfrm>
            <a:off x="1455420" y="777240"/>
            <a:ext cx="8275320" cy="559493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4317492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1D998C89-E0F5-0543-991F-F7A595E372B2}"/>
              </a:ext>
            </a:extLst>
          </p:cNvPr>
          <p:cNvSpPr txBox="1">
            <a:spLocks/>
          </p:cNvSpPr>
          <p:nvPr/>
        </p:nvSpPr>
        <p:spPr>
          <a:xfrm>
            <a:off x="0" y="0"/>
            <a:ext cx="12192000" cy="537784"/>
          </a:xfrm>
          <a:prstGeom prst="rect">
            <a:avLst/>
          </a:prstGeom>
          <a:gradFill flip="none" rotWithShape="1">
            <a:gsLst>
              <a:gs pos="0">
                <a:schemeClr val="accent1">
                  <a:lumMod val="5000"/>
                  <a:lumOff val="95000"/>
                  <a:alpha val="0"/>
                </a:schemeClr>
              </a:gs>
              <a:gs pos="29000">
                <a:schemeClr val="accent1">
                  <a:lumMod val="45000"/>
                  <a:lumOff val="55000"/>
                  <a:alpha val="25000"/>
                </a:schemeClr>
              </a:gs>
              <a:gs pos="54000">
                <a:schemeClr val="accent1">
                  <a:lumMod val="45000"/>
                  <a:lumOff val="55000"/>
                  <a:alpha val="50000"/>
                </a:schemeClr>
              </a:gs>
              <a:gs pos="79000">
                <a:schemeClr val="accent1">
                  <a:lumMod val="58000"/>
                  <a:lumOff val="42000"/>
                  <a:alpha val="75000"/>
                </a:schemeClr>
              </a:gs>
            </a:gsLst>
            <a:lin ang="10800000" scaled="1"/>
            <a:tileRect/>
          </a:gra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smtClean="0">
                <a:solidFill>
                  <a:schemeClr val="accent1"/>
                </a:solidFill>
                <a:latin typeface="Arial Narrow" panose="020B0606020202030204" pitchFamily="34" charset="0"/>
              </a:rPr>
              <a:t>Programme methodology</a:t>
            </a:r>
            <a:endParaRPr lang="en-US" sz="2800" dirty="0">
              <a:solidFill>
                <a:schemeClr val="accent1"/>
              </a:solidFill>
              <a:latin typeface="Arial Narrow" panose="020B0606020202030204" pitchFamily="34" charset="0"/>
            </a:endParaRPr>
          </a:p>
        </p:txBody>
      </p:sp>
      <p:sp>
        <p:nvSpPr>
          <p:cNvPr id="2" name="Rounded Rectangle 1"/>
          <p:cNvSpPr/>
          <p:nvPr/>
        </p:nvSpPr>
        <p:spPr>
          <a:xfrm>
            <a:off x="871546" y="4346854"/>
            <a:ext cx="666283" cy="450376"/>
          </a:xfrm>
          <a:prstGeom prst="roundRect">
            <a:avLst/>
          </a:prstGeom>
          <a:solidFill>
            <a:schemeClr val="accent4"/>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PCN</a:t>
            </a:r>
            <a:endParaRPr lang="en-GB" dirty="0"/>
          </a:p>
        </p:txBody>
      </p:sp>
      <p:sp>
        <p:nvSpPr>
          <p:cNvPr id="6" name="Rounded Rectangle 5"/>
          <p:cNvSpPr/>
          <p:nvPr/>
        </p:nvSpPr>
        <p:spPr>
          <a:xfrm>
            <a:off x="871546" y="5355755"/>
            <a:ext cx="666283" cy="450376"/>
          </a:xfrm>
          <a:prstGeom prst="roundRect">
            <a:avLst/>
          </a:prstGeom>
          <a:solidFill>
            <a:schemeClr val="accent4"/>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PCN</a:t>
            </a:r>
            <a:endParaRPr lang="en-GB" dirty="0"/>
          </a:p>
        </p:txBody>
      </p:sp>
      <p:sp>
        <p:nvSpPr>
          <p:cNvPr id="7" name="Rounded Rectangle 6"/>
          <p:cNvSpPr/>
          <p:nvPr/>
        </p:nvSpPr>
        <p:spPr>
          <a:xfrm>
            <a:off x="1635638" y="4346854"/>
            <a:ext cx="666283" cy="450376"/>
          </a:xfrm>
          <a:prstGeom prst="roundRect">
            <a:avLst/>
          </a:prstGeom>
          <a:solidFill>
            <a:schemeClr val="accent4"/>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PCN</a:t>
            </a:r>
            <a:endParaRPr lang="en-GB" dirty="0"/>
          </a:p>
        </p:txBody>
      </p:sp>
      <p:sp>
        <p:nvSpPr>
          <p:cNvPr id="8" name="Rounded Rectangle 7"/>
          <p:cNvSpPr/>
          <p:nvPr/>
        </p:nvSpPr>
        <p:spPr>
          <a:xfrm>
            <a:off x="1635638" y="5355755"/>
            <a:ext cx="666283" cy="450376"/>
          </a:xfrm>
          <a:prstGeom prst="roundRect">
            <a:avLst/>
          </a:prstGeom>
          <a:solidFill>
            <a:schemeClr val="accent4"/>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PCN</a:t>
            </a:r>
            <a:endParaRPr lang="en-GB" dirty="0"/>
          </a:p>
        </p:txBody>
      </p:sp>
      <p:sp>
        <p:nvSpPr>
          <p:cNvPr id="9" name="Rounded Rectangle 8"/>
          <p:cNvSpPr/>
          <p:nvPr/>
        </p:nvSpPr>
        <p:spPr>
          <a:xfrm>
            <a:off x="2399730" y="4346854"/>
            <a:ext cx="666283" cy="450376"/>
          </a:xfrm>
          <a:prstGeom prst="roundRect">
            <a:avLst/>
          </a:prstGeom>
          <a:solidFill>
            <a:schemeClr val="accent4"/>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PCN</a:t>
            </a:r>
            <a:endParaRPr lang="en-GB" dirty="0"/>
          </a:p>
        </p:txBody>
      </p:sp>
      <p:sp>
        <p:nvSpPr>
          <p:cNvPr id="10" name="Rounded Rectangle 9"/>
          <p:cNvSpPr/>
          <p:nvPr/>
        </p:nvSpPr>
        <p:spPr>
          <a:xfrm>
            <a:off x="2399730" y="5355755"/>
            <a:ext cx="666283" cy="450376"/>
          </a:xfrm>
          <a:prstGeom prst="roundRect">
            <a:avLst/>
          </a:prstGeom>
          <a:solidFill>
            <a:schemeClr val="accent4"/>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PCN</a:t>
            </a:r>
            <a:endParaRPr lang="en-GB" dirty="0"/>
          </a:p>
        </p:txBody>
      </p:sp>
      <p:sp>
        <p:nvSpPr>
          <p:cNvPr id="11" name="Rounded Rectangle 10"/>
          <p:cNvSpPr/>
          <p:nvPr/>
        </p:nvSpPr>
        <p:spPr>
          <a:xfrm>
            <a:off x="3163822" y="4338646"/>
            <a:ext cx="666283" cy="450376"/>
          </a:xfrm>
          <a:prstGeom prst="roundRect">
            <a:avLst/>
          </a:prstGeom>
          <a:solidFill>
            <a:schemeClr val="accent4"/>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PCN</a:t>
            </a:r>
            <a:endParaRPr lang="en-GB" dirty="0"/>
          </a:p>
        </p:txBody>
      </p:sp>
      <p:sp>
        <p:nvSpPr>
          <p:cNvPr id="12" name="Rounded Rectangle 11"/>
          <p:cNvSpPr/>
          <p:nvPr/>
        </p:nvSpPr>
        <p:spPr>
          <a:xfrm>
            <a:off x="3163822" y="5347547"/>
            <a:ext cx="666283" cy="450376"/>
          </a:xfrm>
          <a:prstGeom prst="roundRect">
            <a:avLst/>
          </a:prstGeom>
          <a:solidFill>
            <a:schemeClr val="accent4"/>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PCN</a:t>
            </a:r>
            <a:endParaRPr lang="en-GB" dirty="0"/>
          </a:p>
        </p:txBody>
      </p:sp>
      <p:sp>
        <p:nvSpPr>
          <p:cNvPr id="13" name="Rounded Rectangle 12"/>
          <p:cNvSpPr/>
          <p:nvPr/>
        </p:nvSpPr>
        <p:spPr>
          <a:xfrm>
            <a:off x="4463182" y="4338646"/>
            <a:ext cx="666283" cy="450376"/>
          </a:xfrm>
          <a:prstGeom prst="roundRect">
            <a:avLst/>
          </a:prstGeom>
          <a:solidFill>
            <a:srgbClr val="92D05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PCN</a:t>
            </a:r>
            <a:endParaRPr lang="en-GB" dirty="0"/>
          </a:p>
        </p:txBody>
      </p:sp>
      <p:sp>
        <p:nvSpPr>
          <p:cNvPr id="14" name="Rounded Rectangle 13"/>
          <p:cNvSpPr/>
          <p:nvPr/>
        </p:nvSpPr>
        <p:spPr>
          <a:xfrm>
            <a:off x="4463182" y="5312759"/>
            <a:ext cx="666283" cy="450376"/>
          </a:xfrm>
          <a:prstGeom prst="roundRect">
            <a:avLst/>
          </a:prstGeom>
          <a:solidFill>
            <a:srgbClr val="92D05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PCN</a:t>
            </a:r>
            <a:endParaRPr lang="en-GB" dirty="0"/>
          </a:p>
        </p:txBody>
      </p:sp>
      <p:sp>
        <p:nvSpPr>
          <p:cNvPr id="15" name="Rounded Rectangle 14"/>
          <p:cNvSpPr/>
          <p:nvPr/>
        </p:nvSpPr>
        <p:spPr>
          <a:xfrm>
            <a:off x="5227274" y="4338646"/>
            <a:ext cx="666283" cy="450376"/>
          </a:xfrm>
          <a:prstGeom prst="roundRect">
            <a:avLst/>
          </a:prstGeom>
          <a:solidFill>
            <a:srgbClr val="92D05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PCN</a:t>
            </a:r>
            <a:endParaRPr lang="en-GB" dirty="0"/>
          </a:p>
        </p:txBody>
      </p:sp>
      <p:sp>
        <p:nvSpPr>
          <p:cNvPr id="16" name="Rounded Rectangle 15"/>
          <p:cNvSpPr/>
          <p:nvPr/>
        </p:nvSpPr>
        <p:spPr>
          <a:xfrm>
            <a:off x="5227274" y="5312759"/>
            <a:ext cx="666283" cy="450376"/>
          </a:xfrm>
          <a:prstGeom prst="roundRect">
            <a:avLst/>
          </a:prstGeom>
          <a:solidFill>
            <a:srgbClr val="92D05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PCN</a:t>
            </a:r>
            <a:endParaRPr lang="en-GB" dirty="0"/>
          </a:p>
        </p:txBody>
      </p:sp>
      <p:sp>
        <p:nvSpPr>
          <p:cNvPr id="17" name="Rounded Rectangle 16"/>
          <p:cNvSpPr/>
          <p:nvPr/>
        </p:nvSpPr>
        <p:spPr>
          <a:xfrm>
            <a:off x="5991366" y="4338646"/>
            <a:ext cx="666283" cy="450376"/>
          </a:xfrm>
          <a:prstGeom prst="roundRect">
            <a:avLst/>
          </a:prstGeom>
          <a:solidFill>
            <a:srgbClr val="92D05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PCN</a:t>
            </a:r>
            <a:endParaRPr lang="en-GB" dirty="0"/>
          </a:p>
        </p:txBody>
      </p:sp>
      <p:sp>
        <p:nvSpPr>
          <p:cNvPr id="18" name="Rounded Rectangle 17"/>
          <p:cNvSpPr/>
          <p:nvPr/>
        </p:nvSpPr>
        <p:spPr>
          <a:xfrm>
            <a:off x="5991366" y="5312759"/>
            <a:ext cx="666283" cy="450376"/>
          </a:xfrm>
          <a:prstGeom prst="roundRect">
            <a:avLst/>
          </a:prstGeom>
          <a:solidFill>
            <a:srgbClr val="92D05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PCN</a:t>
            </a:r>
            <a:endParaRPr lang="en-GB" dirty="0"/>
          </a:p>
        </p:txBody>
      </p:sp>
      <p:sp>
        <p:nvSpPr>
          <p:cNvPr id="19" name="Rounded Rectangle 18"/>
          <p:cNvSpPr/>
          <p:nvPr/>
        </p:nvSpPr>
        <p:spPr>
          <a:xfrm>
            <a:off x="6755458" y="4330438"/>
            <a:ext cx="666283" cy="450376"/>
          </a:xfrm>
          <a:prstGeom prst="roundRect">
            <a:avLst/>
          </a:prstGeom>
          <a:solidFill>
            <a:srgbClr val="92D05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PCN</a:t>
            </a:r>
            <a:endParaRPr lang="en-GB" dirty="0"/>
          </a:p>
        </p:txBody>
      </p:sp>
      <p:sp>
        <p:nvSpPr>
          <p:cNvPr id="20" name="Rounded Rectangle 19"/>
          <p:cNvSpPr/>
          <p:nvPr/>
        </p:nvSpPr>
        <p:spPr>
          <a:xfrm>
            <a:off x="6755458" y="5304551"/>
            <a:ext cx="666283" cy="450376"/>
          </a:xfrm>
          <a:prstGeom prst="roundRect">
            <a:avLst/>
          </a:prstGeom>
          <a:solidFill>
            <a:srgbClr val="92D05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PCN</a:t>
            </a:r>
            <a:endParaRPr lang="en-GB" dirty="0"/>
          </a:p>
        </p:txBody>
      </p:sp>
      <p:sp>
        <p:nvSpPr>
          <p:cNvPr id="21" name="Rounded Rectangle 20"/>
          <p:cNvSpPr/>
          <p:nvPr/>
        </p:nvSpPr>
        <p:spPr>
          <a:xfrm>
            <a:off x="8054818" y="4346854"/>
            <a:ext cx="666283" cy="450376"/>
          </a:xfrm>
          <a:prstGeom prst="roundRect">
            <a:avLst/>
          </a:prstGeom>
          <a:solidFill>
            <a:srgbClr val="CC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PCN</a:t>
            </a:r>
            <a:endParaRPr lang="en-GB" dirty="0"/>
          </a:p>
        </p:txBody>
      </p:sp>
      <p:sp>
        <p:nvSpPr>
          <p:cNvPr id="22" name="Rounded Rectangle 21"/>
          <p:cNvSpPr/>
          <p:nvPr/>
        </p:nvSpPr>
        <p:spPr>
          <a:xfrm>
            <a:off x="8054818" y="5251243"/>
            <a:ext cx="666283" cy="450376"/>
          </a:xfrm>
          <a:prstGeom prst="roundRect">
            <a:avLst/>
          </a:prstGeom>
          <a:solidFill>
            <a:srgbClr val="CC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PCN</a:t>
            </a:r>
            <a:endParaRPr lang="en-GB" dirty="0"/>
          </a:p>
        </p:txBody>
      </p:sp>
      <p:sp>
        <p:nvSpPr>
          <p:cNvPr id="23" name="Rounded Rectangle 22"/>
          <p:cNvSpPr/>
          <p:nvPr/>
        </p:nvSpPr>
        <p:spPr>
          <a:xfrm>
            <a:off x="8818910" y="4346854"/>
            <a:ext cx="666283" cy="450376"/>
          </a:xfrm>
          <a:prstGeom prst="roundRect">
            <a:avLst/>
          </a:prstGeom>
          <a:solidFill>
            <a:srgbClr val="CC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PCN</a:t>
            </a:r>
            <a:endParaRPr lang="en-GB" dirty="0"/>
          </a:p>
        </p:txBody>
      </p:sp>
      <p:sp>
        <p:nvSpPr>
          <p:cNvPr id="24" name="Rounded Rectangle 23"/>
          <p:cNvSpPr/>
          <p:nvPr/>
        </p:nvSpPr>
        <p:spPr>
          <a:xfrm>
            <a:off x="8818910" y="5251243"/>
            <a:ext cx="666283" cy="450376"/>
          </a:xfrm>
          <a:prstGeom prst="roundRect">
            <a:avLst/>
          </a:prstGeom>
          <a:solidFill>
            <a:srgbClr val="CC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PCN</a:t>
            </a:r>
            <a:endParaRPr lang="en-GB" dirty="0"/>
          </a:p>
        </p:txBody>
      </p:sp>
      <p:sp>
        <p:nvSpPr>
          <p:cNvPr id="25" name="Rounded Rectangle 24"/>
          <p:cNvSpPr/>
          <p:nvPr/>
        </p:nvSpPr>
        <p:spPr>
          <a:xfrm>
            <a:off x="9583002" y="4346854"/>
            <a:ext cx="666283" cy="450376"/>
          </a:xfrm>
          <a:prstGeom prst="roundRect">
            <a:avLst/>
          </a:prstGeom>
          <a:solidFill>
            <a:srgbClr val="CC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PCN</a:t>
            </a:r>
            <a:endParaRPr lang="en-GB" dirty="0"/>
          </a:p>
        </p:txBody>
      </p:sp>
      <p:sp>
        <p:nvSpPr>
          <p:cNvPr id="26" name="Rounded Rectangle 25"/>
          <p:cNvSpPr/>
          <p:nvPr/>
        </p:nvSpPr>
        <p:spPr>
          <a:xfrm>
            <a:off x="9583002" y="5251243"/>
            <a:ext cx="666283" cy="450376"/>
          </a:xfrm>
          <a:prstGeom prst="roundRect">
            <a:avLst/>
          </a:prstGeom>
          <a:solidFill>
            <a:srgbClr val="CC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PCN</a:t>
            </a:r>
            <a:endParaRPr lang="en-GB" dirty="0"/>
          </a:p>
        </p:txBody>
      </p:sp>
      <p:sp>
        <p:nvSpPr>
          <p:cNvPr id="27" name="Rounded Rectangle 26"/>
          <p:cNvSpPr/>
          <p:nvPr/>
        </p:nvSpPr>
        <p:spPr>
          <a:xfrm>
            <a:off x="10347094" y="4338646"/>
            <a:ext cx="666283" cy="450376"/>
          </a:xfrm>
          <a:prstGeom prst="roundRect">
            <a:avLst/>
          </a:prstGeom>
          <a:solidFill>
            <a:srgbClr val="CC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PCN</a:t>
            </a:r>
            <a:endParaRPr lang="en-GB" dirty="0"/>
          </a:p>
        </p:txBody>
      </p:sp>
      <p:sp>
        <p:nvSpPr>
          <p:cNvPr id="28" name="Rounded Rectangle 27"/>
          <p:cNvSpPr/>
          <p:nvPr/>
        </p:nvSpPr>
        <p:spPr>
          <a:xfrm>
            <a:off x="10347094" y="5243035"/>
            <a:ext cx="666283" cy="450376"/>
          </a:xfrm>
          <a:prstGeom prst="roundRect">
            <a:avLst/>
          </a:prstGeom>
          <a:solidFill>
            <a:srgbClr val="CC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PCN</a:t>
            </a:r>
            <a:endParaRPr lang="en-GB" dirty="0"/>
          </a:p>
        </p:txBody>
      </p:sp>
      <p:sp>
        <p:nvSpPr>
          <p:cNvPr id="29" name="Rounded Rectangle 28"/>
          <p:cNvSpPr/>
          <p:nvPr/>
        </p:nvSpPr>
        <p:spPr>
          <a:xfrm>
            <a:off x="11111186" y="4330438"/>
            <a:ext cx="666283" cy="450376"/>
          </a:xfrm>
          <a:prstGeom prst="roundRect">
            <a:avLst/>
          </a:prstGeom>
          <a:solidFill>
            <a:srgbClr val="CC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PCN</a:t>
            </a:r>
            <a:endParaRPr lang="en-GB" dirty="0"/>
          </a:p>
        </p:txBody>
      </p:sp>
      <p:sp>
        <p:nvSpPr>
          <p:cNvPr id="30" name="Rounded Rectangle 29"/>
          <p:cNvSpPr/>
          <p:nvPr/>
        </p:nvSpPr>
        <p:spPr>
          <a:xfrm>
            <a:off x="11111186" y="5234827"/>
            <a:ext cx="666283" cy="450376"/>
          </a:xfrm>
          <a:prstGeom prst="roundRect">
            <a:avLst/>
          </a:prstGeom>
          <a:solidFill>
            <a:srgbClr val="CC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PCN</a:t>
            </a:r>
            <a:endParaRPr lang="en-GB" dirty="0"/>
          </a:p>
        </p:txBody>
      </p:sp>
      <p:sp>
        <p:nvSpPr>
          <p:cNvPr id="5" name="TextBox 4"/>
          <p:cNvSpPr txBox="1"/>
          <p:nvPr/>
        </p:nvSpPr>
        <p:spPr>
          <a:xfrm>
            <a:off x="1171431" y="3790456"/>
            <a:ext cx="2333767" cy="369332"/>
          </a:xfrm>
          <a:prstGeom prst="rect">
            <a:avLst/>
          </a:prstGeom>
          <a:noFill/>
        </p:spPr>
        <p:txBody>
          <a:bodyPr wrap="square" rtlCol="0">
            <a:spAutoFit/>
          </a:bodyPr>
          <a:lstStyle/>
          <a:p>
            <a:pPr algn="ctr"/>
            <a:r>
              <a:rPr lang="en-GB" b="1" dirty="0" smtClean="0"/>
              <a:t>CITY &amp; HACKNEY</a:t>
            </a:r>
            <a:endParaRPr lang="en-GB" b="1" dirty="0"/>
          </a:p>
        </p:txBody>
      </p:sp>
      <p:sp>
        <p:nvSpPr>
          <p:cNvPr id="32" name="TextBox 31"/>
          <p:cNvSpPr txBox="1"/>
          <p:nvPr/>
        </p:nvSpPr>
        <p:spPr>
          <a:xfrm>
            <a:off x="4796323" y="3790456"/>
            <a:ext cx="2333767" cy="369332"/>
          </a:xfrm>
          <a:prstGeom prst="rect">
            <a:avLst/>
          </a:prstGeom>
          <a:noFill/>
        </p:spPr>
        <p:txBody>
          <a:bodyPr wrap="square" rtlCol="0">
            <a:spAutoFit/>
          </a:bodyPr>
          <a:lstStyle/>
          <a:p>
            <a:pPr algn="ctr"/>
            <a:r>
              <a:rPr lang="en-GB" b="1" dirty="0" smtClean="0"/>
              <a:t>TOWER HAMLETS</a:t>
            </a:r>
            <a:endParaRPr lang="en-GB" b="1" dirty="0"/>
          </a:p>
        </p:txBody>
      </p:sp>
      <p:sp>
        <p:nvSpPr>
          <p:cNvPr id="33" name="TextBox 32"/>
          <p:cNvSpPr txBox="1"/>
          <p:nvPr/>
        </p:nvSpPr>
        <p:spPr>
          <a:xfrm>
            <a:off x="8721101" y="3793573"/>
            <a:ext cx="2333767" cy="369332"/>
          </a:xfrm>
          <a:prstGeom prst="rect">
            <a:avLst/>
          </a:prstGeom>
          <a:noFill/>
        </p:spPr>
        <p:txBody>
          <a:bodyPr wrap="square" rtlCol="0">
            <a:spAutoFit/>
          </a:bodyPr>
          <a:lstStyle/>
          <a:p>
            <a:pPr algn="ctr"/>
            <a:r>
              <a:rPr lang="en-GB" b="1" dirty="0" smtClean="0"/>
              <a:t>NEWHAM</a:t>
            </a:r>
            <a:endParaRPr lang="en-GB" b="1" dirty="0"/>
          </a:p>
        </p:txBody>
      </p:sp>
      <p:sp>
        <p:nvSpPr>
          <p:cNvPr id="2051" name="Right Bracket 2050"/>
          <p:cNvSpPr/>
          <p:nvPr/>
        </p:nvSpPr>
        <p:spPr>
          <a:xfrm rot="5400000">
            <a:off x="6294069" y="296459"/>
            <a:ext cx="202625" cy="11243664"/>
          </a:xfrm>
          <a:prstGeom prst="rightBracket">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052" name="TextBox 2051"/>
          <p:cNvSpPr txBox="1"/>
          <p:nvPr/>
        </p:nvSpPr>
        <p:spPr>
          <a:xfrm>
            <a:off x="1021488" y="6125937"/>
            <a:ext cx="10606038" cy="369332"/>
          </a:xfrm>
          <a:prstGeom prst="rect">
            <a:avLst/>
          </a:prstGeom>
          <a:noFill/>
        </p:spPr>
        <p:txBody>
          <a:bodyPr wrap="square" rtlCol="0">
            <a:spAutoFit/>
          </a:bodyPr>
          <a:lstStyle/>
          <a:p>
            <a:pPr algn="ctr"/>
            <a:r>
              <a:rPr lang="en-GB" b="1" dirty="0" smtClean="0"/>
              <a:t>LEARNING NETWORK &amp; COMMUNITY OF PRACTICE</a:t>
            </a:r>
            <a:endParaRPr lang="en-GB" b="1" dirty="0"/>
          </a:p>
        </p:txBody>
      </p:sp>
      <p:sp>
        <p:nvSpPr>
          <p:cNvPr id="2054" name="TextBox 2053"/>
          <p:cNvSpPr txBox="1"/>
          <p:nvPr/>
        </p:nvSpPr>
        <p:spPr>
          <a:xfrm rot="16200000">
            <a:off x="-824438" y="4894098"/>
            <a:ext cx="2433748" cy="400110"/>
          </a:xfrm>
          <a:prstGeom prst="rect">
            <a:avLst/>
          </a:prstGeom>
          <a:noFill/>
        </p:spPr>
        <p:txBody>
          <a:bodyPr wrap="square" rtlCol="0">
            <a:spAutoFit/>
          </a:bodyPr>
          <a:lstStyle/>
          <a:p>
            <a:r>
              <a:rPr lang="en-GB" sz="2000" b="1" dirty="0" smtClean="0"/>
              <a:t>Locally determined</a:t>
            </a:r>
            <a:endParaRPr lang="en-GB" sz="2000" b="1" dirty="0"/>
          </a:p>
        </p:txBody>
      </p:sp>
      <p:sp>
        <p:nvSpPr>
          <p:cNvPr id="41" name="TextBox 40"/>
          <p:cNvSpPr txBox="1"/>
          <p:nvPr/>
        </p:nvSpPr>
        <p:spPr>
          <a:xfrm rot="16200000">
            <a:off x="-824439" y="1809609"/>
            <a:ext cx="2433748" cy="400110"/>
          </a:xfrm>
          <a:prstGeom prst="rect">
            <a:avLst/>
          </a:prstGeom>
          <a:noFill/>
        </p:spPr>
        <p:txBody>
          <a:bodyPr wrap="square" rtlCol="0">
            <a:spAutoFit/>
          </a:bodyPr>
          <a:lstStyle/>
          <a:p>
            <a:r>
              <a:rPr lang="en-GB" sz="2000" b="1" dirty="0" smtClean="0"/>
              <a:t>Centrally determined</a:t>
            </a:r>
            <a:endParaRPr lang="en-GB" sz="2000" b="1" dirty="0"/>
          </a:p>
        </p:txBody>
      </p:sp>
      <p:sp>
        <p:nvSpPr>
          <p:cNvPr id="43" name="TextBox 42"/>
          <p:cNvSpPr txBox="1"/>
          <p:nvPr/>
        </p:nvSpPr>
        <p:spPr>
          <a:xfrm>
            <a:off x="773549" y="4891826"/>
            <a:ext cx="3157005" cy="369332"/>
          </a:xfrm>
          <a:prstGeom prst="rect">
            <a:avLst/>
          </a:prstGeom>
          <a:noFill/>
        </p:spPr>
        <p:txBody>
          <a:bodyPr wrap="square" rtlCol="0">
            <a:spAutoFit/>
          </a:bodyPr>
          <a:lstStyle/>
          <a:p>
            <a:pPr algn="ctr"/>
            <a:r>
              <a:rPr lang="en-GB" dirty="0" smtClean="0"/>
              <a:t>Innovation in design &amp; delivery</a:t>
            </a:r>
            <a:endParaRPr lang="en-GB" dirty="0"/>
          </a:p>
        </p:txBody>
      </p:sp>
      <p:sp>
        <p:nvSpPr>
          <p:cNvPr id="45" name="TextBox 44"/>
          <p:cNvSpPr txBox="1"/>
          <p:nvPr/>
        </p:nvSpPr>
        <p:spPr>
          <a:xfrm>
            <a:off x="4384703" y="4852043"/>
            <a:ext cx="3157005" cy="369332"/>
          </a:xfrm>
          <a:prstGeom prst="rect">
            <a:avLst/>
          </a:prstGeom>
          <a:noFill/>
        </p:spPr>
        <p:txBody>
          <a:bodyPr wrap="square" rtlCol="0">
            <a:spAutoFit/>
          </a:bodyPr>
          <a:lstStyle/>
          <a:p>
            <a:pPr algn="ctr"/>
            <a:r>
              <a:rPr lang="en-GB" dirty="0" smtClean="0"/>
              <a:t>Innovation in design &amp; delivery</a:t>
            </a:r>
            <a:endParaRPr lang="en-GB" dirty="0"/>
          </a:p>
        </p:txBody>
      </p:sp>
      <p:sp>
        <p:nvSpPr>
          <p:cNvPr id="46" name="TextBox 45"/>
          <p:cNvSpPr txBox="1"/>
          <p:nvPr/>
        </p:nvSpPr>
        <p:spPr>
          <a:xfrm>
            <a:off x="8337640" y="4826765"/>
            <a:ext cx="3157005" cy="369332"/>
          </a:xfrm>
          <a:prstGeom prst="rect">
            <a:avLst/>
          </a:prstGeom>
          <a:noFill/>
        </p:spPr>
        <p:txBody>
          <a:bodyPr wrap="square" rtlCol="0">
            <a:spAutoFit/>
          </a:bodyPr>
          <a:lstStyle/>
          <a:p>
            <a:pPr algn="ctr"/>
            <a:r>
              <a:rPr lang="en-GB" dirty="0" smtClean="0"/>
              <a:t>Innovation in design &amp; delivery</a:t>
            </a:r>
            <a:endParaRPr lang="en-GB" dirty="0"/>
          </a:p>
        </p:txBody>
      </p:sp>
      <p:sp>
        <p:nvSpPr>
          <p:cNvPr id="2056" name="Rounded Rectangle 2055"/>
          <p:cNvSpPr/>
          <p:nvPr/>
        </p:nvSpPr>
        <p:spPr>
          <a:xfrm>
            <a:off x="1021488" y="894193"/>
            <a:ext cx="2044525" cy="18560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t>AIM</a:t>
            </a:r>
            <a:endParaRPr lang="en-GB" b="1" dirty="0"/>
          </a:p>
        </p:txBody>
      </p:sp>
      <p:sp>
        <p:nvSpPr>
          <p:cNvPr id="48" name="Rounded Rectangle 47"/>
          <p:cNvSpPr/>
          <p:nvPr/>
        </p:nvSpPr>
        <p:spPr>
          <a:xfrm>
            <a:off x="3218413" y="894192"/>
            <a:ext cx="2008861" cy="185609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t>MEASURES OF SUCCESS	</a:t>
            </a:r>
            <a:endParaRPr lang="en-GB" b="1" dirty="0"/>
          </a:p>
        </p:txBody>
      </p:sp>
      <p:sp>
        <p:nvSpPr>
          <p:cNvPr id="49" name="Rounded Rectangle 48"/>
          <p:cNvSpPr/>
          <p:nvPr/>
        </p:nvSpPr>
        <p:spPr>
          <a:xfrm>
            <a:off x="5379674" y="894192"/>
            <a:ext cx="2042067" cy="185609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t>MUST-DOs</a:t>
            </a:r>
          </a:p>
        </p:txBody>
      </p:sp>
      <p:sp>
        <p:nvSpPr>
          <p:cNvPr id="50" name="Rounded Rectangle 49"/>
          <p:cNvSpPr/>
          <p:nvPr/>
        </p:nvSpPr>
        <p:spPr>
          <a:xfrm>
            <a:off x="7577055" y="894880"/>
            <a:ext cx="2005947" cy="18554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t>EVIDENCE BASE (e.g. NICE)</a:t>
            </a:r>
            <a:endParaRPr lang="en-GB" b="1" dirty="0"/>
          </a:p>
        </p:txBody>
      </p:sp>
      <p:sp>
        <p:nvSpPr>
          <p:cNvPr id="51" name="Rounded Rectangle 50"/>
          <p:cNvSpPr/>
          <p:nvPr/>
        </p:nvSpPr>
        <p:spPr>
          <a:xfrm>
            <a:off x="9735402" y="894880"/>
            <a:ext cx="2005947" cy="18554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t>EVALUATION CRITERIA</a:t>
            </a:r>
            <a:endParaRPr lang="en-GB" b="1" dirty="0"/>
          </a:p>
        </p:txBody>
      </p:sp>
      <p:sp>
        <p:nvSpPr>
          <p:cNvPr id="3" name="Left-Right-Up Arrow 2"/>
          <p:cNvSpPr/>
          <p:nvPr/>
        </p:nvSpPr>
        <p:spPr>
          <a:xfrm flipV="1">
            <a:off x="1021488" y="2924360"/>
            <a:ext cx="10606038" cy="557966"/>
          </a:xfrm>
          <a:prstGeom prst="leftRigh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556220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3513" y="6309321"/>
            <a:ext cx="8596313"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1">
            <a:extLst>
              <a:ext uri="{FF2B5EF4-FFF2-40B4-BE49-F238E27FC236}">
                <a16:creationId xmlns:a16="http://schemas.microsoft.com/office/drawing/2014/main" xmlns="" id="{1D998C89-E0F5-0543-991F-F7A595E372B2}"/>
              </a:ext>
            </a:extLst>
          </p:cNvPr>
          <p:cNvSpPr txBox="1">
            <a:spLocks/>
          </p:cNvSpPr>
          <p:nvPr/>
        </p:nvSpPr>
        <p:spPr>
          <a:xfrm>
            <a:off x="0" y="0"/>
            <a:ext cx="12192000" cy="537784"/>
          </a:xfrm>
          <a:prstGeom prst="rect">
            <a:avLst/>
          </a:prstGeom>
          <a:gradFill flip="none" rotWithShape="1">
            <a:gsLst>
              <a:gs pos="0">
                <a:schemeClr val="accent1">
                  <a:lumMod val="5000"/>
                  <a:lumOff val="95000"/>
                  <a:alpha val="0"/>
                </a:schemeClr>
              </a:gs>
              <a:gs pos="29000">
                <a:schemeClr val="accent1">
                  <a:lumMod val="45000"/>
                  <a:lumOff val="55000"/>
                  <a:alpha val="25000"/>
                </a:schemeClr>
              </a:gs>
              <a:gs pos="54000">
                <a:schemeClr val="accent1">
                  <a:lumMod val="45000"/>
                  <a:lumOff val="55000"/>
                  <a:alpha val="50000"/>
                </a:schemeClr>
              </a:gs>
              <a:gs pos="79000">
                <a:schemeClr val="accent1">
                  <a:lumMod val="58000"/>
                  <a:lumOff val="42000"/>
                  <a:alpha val="75000"/>
                </a:schemeClr>
              </a:gs>
            </a:gsLst>
            <a:lin ang="10800000" scaled="1"/>
            <a:tileRect/>
          </a:gra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smtClean="0">
                <a:solidFill>
                  <a:schemeClr val="accent1"/>
                </a:solidFill>
                <a:latin typeface="Arial Narrow" panose="020B0606020202030204" pitchFamily="34" charset="0"/>
              </a:rPr>
              <a:t>Programme methodology</a:t>
            </a:r>
            <a:endParaRPr lang="en-US" sz="2800" dirty="0">
              <a:solidFill>
                <a:schemeClr val="accent1"/>
              </a:solidFill>
              <a:latin typeface="Arial Narrow" panose="020B0606020202030204" pitchFamily="34" charset="0"/>
            </a:endParaRPr>
          </a:p>
        </p:txBody>
      </p:sp>
      <p:graphicFrame>
        <p:nvGraphicFramePr>
          <p:cNvPr id="3" name="Diagram 2"/>
          <p:cNvGraphicFramePr/>
          <p:nvPr>
            <p:extLst/>
          </p:nvPr>
        </p:nvGraphicFramePr>
        <p:xfrm>
          <a:off x="259307" y="556518"/>
          <a:ext cx="11668837" cy="593125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60408549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16647</TotalTime>
  <Words>657</Words>
  <Application>Microsoft Office PowerPoint</Application>
  <PresentationFormat>Custom</PresentationFormat>
  <Paragraphs>106</Paragraphs>
  <Slides>9</Slides>
  <Notes>9</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Community Mental Health Transformation in City &amp; Hackney, Newham and Tower Hamlets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Richard Fradgley</dc:creator>
  <cp:lastModifiedBy>Dunya Dervis</cp:lastModifiedBy>
  <cp:revision>361</cp:revision>
  <cp:lastPrinted>2018-03-11T11:53:33Z</cp:lastPrinted>
  <dcterms:created xsi:type="dcterms:W3CDTF">2018-03-11T11:06:15Z</dcterms:created>
  <dcterms:modified xsi:type="dcterms:W3CDTF">2020-02-11T16:20:29Z</dcterms:modified>
</cp:coreProperties>
</file>