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924" r:id="rId5"/>
    <p:sldMasterId id="2147483732" r:id="rId6"/>
    <p:sldMasterId id="2147483744" r:id="rId7"/>
    <p:sldMasterId id="2147483756" r:id="rId8"/>
    <p:sldMasterId id="2147483768" r:id="rId9"/>
    <p:sldMasterId id="2147483684" r:id="rId10"/>
    <p:sldMasterId id="2147483780" r:id="rId11"/>
    <p:sldMasterId id="2147483792" r:id="rId12"/>
    <p:sldMasterId id="2147483816" r:id="rId13"/>
    <p:sldMasterId id="2147483876" r:id="rId14"/>
    <p:sldMasterId id="2147483828" r:id="rId15"/>
    <p:sldMasterId id="2147483804" r:id="rId16"/>
    <p:sldMasterId id="2147483900" r:id="rId17"/>
    <p:sldMasterId id="2147483852" r:id="rId18"/>
    <p:sldMasterId id="2147483840" r:id="rId19"/>
    <p:sldMasterId id="2147483864" r:id="rId20"/>
    <p:sldMasterId id="2147483888" r:id="rId21"/>
    <p:sldMasterId id="2147483720" r:id="rId22"/>
    <p:sldMasterId id="2147483912" r:id="rId23"/>
  </p:sldMasterIdLst>
  <p:notesMasterIdLst>
    <p:notesMasterId r:id="rId36"/>
  </p:notesMasterIdLst>
  <p:handoutMasterIdLst>
    <p:handoutMasterId r:id="rId37"/>
  </p:handoutMasterIdLst>
  <p:sldIdLst>
    <p:sldId id="285" r:id="rId24"/>
    <p:sldId id="258" r:id="rId25"/>
    <p:sldId id="263" r:id="rId26"/>
    <p:sldId id="309" r:id="rId27"/>
    <p:sldId id="311" r:id="rId28"/>
    <p:sldId id="313" r:id="rId29"/>
    <p:sldId id="307" r:id="rId30"/>
    <p:sldId id="298" r:id="rId31"/>
    <p:sldId id="299" r:id="rId32"/>
    <p:sldId id="301" r:id="rId33"/>
    <p:sldId id="312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B0"/>
    <a:srgbClr val="B6754E"/>
    <a:srgbClr val="882A30"/>
    <a:srgbClr val="4E4C4C"/>
    <a:srgbClr val="A4A31E"/>
    <a:srgbClr val="347543"/>
    <a:srgbClr val="005790"/>
    <a:srgbClr val="922A6F"/>
    <a:srgbClr val="E86778"/>
    <a:srgbClr val="CF2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5"/>
    <p:restoredTop sz="94675"/>
  </p:normalViewPr>
  <p:slideViewPr>
    <p:cSldViewPr snapToGrid="0" snapToObjects="1">
      <p:cViewPr varScale="1">
        <p:scale>
          <a:sx n="110" d="100"/>
          <a:sy n="110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5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3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F2DF8D4-9EC8-7242-95D9-9082EE997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237613-697B-194F-8016-1A7FE359B2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05D56-1C3F-434E-B8D1-3FBDE602775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028172F-4218-894F-A5B8-53E4291762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113AF3-7729-8A4D-B1D4-078865513B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FC2B5-0BEB-3545-88EA-E86DD9048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06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AE084-0867-49CD-B224-1FDBE5E3AED7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EB854-FFE7-4AB6-B5DE-75CFF1432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51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EB854-FFE7-4AB6-B5DE-75CFF1432B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136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9075-E376-684B-A6BC-7779CAD77E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29075-E376-684B-A6BC-7779CAD77E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 NEEDS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EB854-FFE7-4AB6-B5DE-75CFF1432B3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22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552A5E-0666-5340-BFD9-F7456737C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C1C776D-0592-1348-A7BE-BE6C4F9C6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587BC-67EF-D449-811D-C1E3665B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DDB5EA-7511-C34F-82DA-225CCBF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CE3DF3-AC9E-1748-BD3F-868B369A2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7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6CD578-2CA8-1E41-8480-E8B733E3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40F0ED3-F17C-3B48-B832-5A65FC242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18F0560-ADDC-E844-9170-D5930636A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E336CA-B0A3-2C42-AC29-E1F68F87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5C5583-2A2F-F648-93ED-E00C4350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2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F816DE-8465-DE4E-8853-0695C1515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6D491AD-A6F1-6847-9309-314E09F6D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A00BBE-56CB-8B4B-85D9-05E14B655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C1FC5-30F2-634B-A338-9105E27C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5C6927-1AE5-5F42-B7AA-F3459D3F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073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DC79F5-8407-3241-B7E1-0F1D9C83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8C1C0B-CC34-4340-AF75-AB38C9FB8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9CFF83-AA50-1340-A9EE-D25C754D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0BF6FC6-ADE1-2345-90EA-15FBB5BC5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C0F17F-FBEE-7541-9761-6FEF856F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826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6D842-4D5E-0A4D-91F1-2C1C1AAA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8567FA-3E40-C746-8A2A-4EC092CE0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C5C7E6-4009-1C4A-8A25-1687F56D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642DF6-C9DF-4045-B605-70494985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56CF10-2DBE-F346-BA6B-E12FA686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958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1EB36F-1527-6B45-A6D3-9545BE3E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6BB67A-38E1-E34D-92F4-E5492D7553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87A15C4-DEBA-794F-B4B4-63CE21AE7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D28893-8A7C-294E-8433-6B54AF1A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308F01-8AEB-5042-81CB-4B2046A4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559421-DD48-2249-90CD-5DB8663B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429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D2FB57-E24A-FC48-92A8-4501A874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22B45F-A9F7-1744-8CBB-F576EEE2B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373866-2FF8-934A-A7C2-70BC4DAC6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2FFDB8A-2321-8C47-8FC7-7A1E02FBE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A23ABD0-4117-824D-86D1-7ACC13AC9A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C8FFF2-CEB7-4E49-8AD5-6B5626A7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74936FE-F10C-654A-B7C3-C455E3F2B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6F232BF-EFA5-C64D-BBAB-399F8E70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55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3DBB9A-E1A3-E748-8408-1DA1F04DD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72A37C7-D2E7-4940-B7AE-7B50C76B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8EB622-4D7C-2B4C-A4E6-E65F8ACA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F71E4D-5FF1-9D4D-863B-DFBC3498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75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1A3F4E-ACDA-2F45-95A5-14445F6E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D4FD40A-2064-F742-A4D7-DCD7D662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E7ECEE-805B-D94F-B158-6FA019DE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639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2623E1-6CFA-CB49-A210-F877633B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5C19F9-9C29-5A48-89F3-DB043FD61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06E300-7BE2-2D42-B88D-D7C2FB631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1B2171-F60B-A843-A088-BCA941428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B05695-9F20-1D4F-8EED-73F9A1A9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6C02E61-C13E-B743-9819-22D4D6F8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40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85D810-FB17-2743-9EEC-217A6D59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A59599F-D5D0-9249-92C0-D5D355F4EC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09BB06-D554-5D4F-94FB-FB1CD5AFA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CDB4BE-261D-FC43-8867-66C17E42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6C1A89-E540-D34B-A716-2FC13F70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DA32C0-16D5-934D-9906-FBA09A6A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973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D77A-C2E6-3544-AA53-84538958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3E5DE4E-BA70-DC4E-9A30-B725F2735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F380B8-FE92-AE46-8ED6-9F4364C2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068CA3-2103-CC41-B78F-5A44C1E1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151B6D-6437-714E-B972-CE301950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4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CABC957-11F1-AA42-87E9-67E960024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87FC96-094A-B847-9C2E-8F630D07B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4BA3AB-512F-C240-BBA0-58DA5ADD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695A44-C871-2B48-B35E-66811B9AF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3C8C5A-EBC1-404C-89CA-99AF1827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791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7738136-BF01-6549-AF47-C369D354A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658972-147D-5B48-A438-E0E70F84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57DE34-CAAB-F14E-A7BE-8B061CFF8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F03070-2DE4-BA43-AB13-DDA7EED786A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508143-2D7A-C742-BF7B-86837C5D4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97ADDA-B286-B34F-B1A7-F5C70A02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8672ED-CF27-6240-A150-49729201C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84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075EA7-0A0B-B345-B2DD-774CE7F0C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BF8E6E-F42B-764C-833C-1DAC5B777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EC82C7-46A4-8D4C-82E4-6CCCCAFA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F63235-6324-B345-9888-A57C3FF32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A3794E-121C-354B-A02F-6A52DAE3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824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29A47F-00B0-EE4A-9A95-7E153BB8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523B33-4A61-D145-B79C-B5086FAF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D600D2-6F4B-2548-878F-E2AC0DAE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57EBB7-DA03-2D45-A87E-1165234E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5864E3-3B05-A848-800F-C4CAB934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3179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575FD5-FEF3-C041-B00B-63940C52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2C44E13-4302-EC4B-BA7E-0CFC6C5A6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CDE47F-2E0C-3D4C-81E3-6DDB4E6A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94FFC9-B01B-4E4A-A8DF-33D5D2B1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561C0E-6E77-5D46-BDFA-450AA869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0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A3B94A-969B-AE4F-AB47-EC5F3EF1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99334F-8D4F-8E40-8A05-9CA95D574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F8528D9-28CD-734F-B205-427C55031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21F9DA-C9BA-6844-8EE1-ECB7858C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A3ACB6-882E-CE41-A63C-80FA1631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BD2DAB-7C32-4B47-93C7-712ADD507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59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4C9368-B689-B94E-8473-7D12ED5D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DE65B7-4E19-9546-BF6C-EF52A9C88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9BD503-EC8E-2B4A-B6E1-580675D29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9843D30-B2E9-3B4A-B5A9-9C37EC849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F3F25EF-5E9D-F14F-A42B-B9D40B343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3DC06F6-715D-8046-A6EF-E25616AA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7A6055-6C1A-1B4F-9576-AA29BE84A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9EDDFA5-FC28-824C-91DB-65601B37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967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163BA1-CE5F-494B-9513-DCDF2FA7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D8D68D9-D980-654E-8122-86596845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F2B7BD-717C-6846-95C9-4552D328C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931710C-2546-E546-B63A-571BC57D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480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F1F72D0-CB9A-3544-A877-FF5F63CA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119AA16-3B98-F44B-B317-B1F1184CE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1328BC-BADA-A546-BC9A-ECF6BC1A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24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68A0FA-23A4-C242-A266-277D4910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6A637F-793C-4246-9FBB-5EBF89192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6CF9E5E-F213-6B46-997B-3792107BD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02BA692-706D-9E40-99E0-32E62EEC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1B5729-4C0B-7547-8F50-9EA6FB4E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F7D38A-3495-9747-9EE1-9B6216CD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18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72E1E8-1827-5640-B6AB-22C82F10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CE407A1-D823-EC41-8FF7-4E90DB9C2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BB65A1-7068-BD47-B8DF-B958B24ED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203598-5D8F-974B-B2BD-B0CCD920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39AE274-4AE3-4D41-9BCD-45C8C5DB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A9A703-17FC-FE42-9790-DD6ACFEE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1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F8DD20-B279-C34F-AAF3-8ED51EB8A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C902F0E-5CB2-5F41-91AC-8B2B300F2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A7AF5-43C4-384C-BE19-1775E95C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9E2CF3-7E76-3741-A496-D775F921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9D88C2-3886-D448-9C11-FE4937A75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7146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4DBF86-B563-3F41-9D4D-38F0F4220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09A956-1487-AB49-BF15-BD718DF11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F85EBD-12C4-6845-BE19-E156EE3C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33E4B4-5E93-B944-983D-986FB5854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FEFC64-FF7C-DE49-B9EE-31AE2B00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42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7E44918-CB86-2A4F-BF52-E0D340C706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778B6C8-A369-F243-8FD6-E1CD6908A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D3E9D5-345E-DB41-A0EE-4F8C7FD16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5E201-77A4-B143-80A8-D88BFEE577B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8F30EC-A8D3-374F-94AD-6F9FCD94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DF2DAE-C1AC-354D-A62E-C1C8786BF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0169B-5465-ED46-93F2-CF815CB90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49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439922-2C89-5A41-AC75-84F81219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60140-8EEC-044F-93CF-4EDDBD79C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3096C9-9704-5E45-A027-1949A6C2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0EA455-09D4-E849-9ED1-5763208D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4D1565-5EB6-6647-981F-A5D9801C2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458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84510D-9FCD-CB40-AF98-9DEC504A5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DCBF9C-ACF6-2542-871E-214056DF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09C6BD-D71B-7D4F-B4DC-F78A639D0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81F753-09A0-A74F-B23E-68CB4D70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EAF68B-1C07-3E4F-86A6-0039EFF3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16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447D8-E73D-8F41-A230-696C66400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24744B-BF68-EC44-B3D0-B216781C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F7A342-C792-1440-9F99-D835D385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890586-A69F-274E-A266-338F3605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B7B3BC-6267-BF49-8F9D-E24342043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87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525F9C-37A2-D54E-9B7D-A3E308A6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5BAA3B-4E8D-8146-8289-B7C574168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CD5FCED-6071-974E-9538-FC64E7AEB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A02F2D-5312-3F40-BEB9-D32D6FCA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8B27FD0-A545-0A49-A140-F7BF533E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28C9C1-BB54-A342-AE54-6102B9B4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445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2F1713-944B-0E4F-B426-D803EF6D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5AE9022-27DE-9F48-8038-14975402A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67EC5B-85A3-244A-A167-B672FCF88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3346351-FA67-F646-8BC7-832C4BC85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2E06614-E80D-DB45-9737-73C263D265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E06D99D-C8E9-1548-B916-FE1C793C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3BCE3E-9D87-AA41-8163-76868F54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3C5F06D-D285-4E4A-BD48-976A68B60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981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260075-6526-0A4D-8C1A-1F3D2F98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42A807-F7D8-2F43-88AC-6152E33E8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D955D6C-8808-1040-866A-ABEFCF3D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0B970E-E0FF-4E48-9990-28660D53A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745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AC768C8-49F0-CC40-A7FB-074F3751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C9621AB-7321-F546-B4F1-CB625E1E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1DF49E-D271-ED4F-8FDF-5A9B922D9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82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8C919C-4948-C34B-8C13-A9832FF9B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7404CA-458A-4E48-A4C2-E3891678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73F2C92-8D7A-8947-B359-155EC15F0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58E0678-497E-AE45-893B-DBE7F612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16E35D-219D-E840-937B-3BCA60F4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7817A06-62EC-E54E-B0F5-8D22B821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1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D96B81-2401-0847-8D08-123F644B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A8832B-1B95-B34F-A78B-6AFFCBD87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5BC46B-27D4-F345-B31F-CB6CF05D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5ED70-3CE4-084D-A8D4-EC64BF63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0CB693-F296-8D42-AFEF-AAD49BB32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0419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74A5FC-AAA9-CB46-ABF4-AF4CEAE10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513CCC-A660-034E-955C-17D4525C5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E5CA01D-69F1-044A-9AE5-160C497A7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7710AC2-0CDD-F445-A8EA-43A8DFC59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C545F62-225D-644A-9D2E-A1E3AE80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4FA494-ED99-1D4F-8985-FD9204301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8912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C0563-19D1-EE46-8088-87252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A4B1D9-015A-B34B-B2E0-87CF2B7BB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EE64C5-85F8-D34D-B745-28C38B2E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2A3BE23-4F02-A948-9690-E7311C435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503E56-D7D9-544F-BDA2-5104C948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92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64C8BD8-CDBA-AF4C-9E5C-A7DB7DAFD9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01F54D-43AB-F541-BE35-927D1A6F3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41E25F-C4CC-6E48-8B5A-5DC36B9A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878B6-87DA-E24C-A65B-D465DD251F8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349B2A-510B-5B49-ACE8-E97BCB06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74DBE9-FD67-D74C-AD7A-23B6A35F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E6CDA-25C8-8349-AE07-01D6862C9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651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B02DF1-D4F0-E74F-8B86-C7FCFED8E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CB6268-776C-7740-9C93-DC7D4EF64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CA53F8-4BE2-0743-8F0E-5D330B03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605AFC-68FE-8040-97F6-5237850A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DF1E4E-1471-844F-88CF-1673A3F92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9256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20CB39-17DE-FA4F-BFD4-283FCBF8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C77407-3271-FF48-B8D6-A8534025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27DD0F-A18E-DB45-A942-63C5459B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D4AAC5-A39B-D14C-AB86-C0DE6924F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E981CA-C108-1B47-A7C4-0C0385A9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372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30F9DE-4D31-404F-9C0B-7CAD9B1A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37313FB-AFBF-1B4C-8846-0899BFE2F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738794-805D-C949-B245-AE91A74F5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C43B4D-ADE4-364E-A080-D0E51B52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6DB66F-D55A-CB44-8364-6B94D9F3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1399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931A44-6F4A-8F42-A40D-1F0BB7B9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4FCDAE-CE65-B74C-90E8-7483AF225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2C30F6-2518-2049-9E50-5E438316B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661D9D-69D9-5147-AB3F-7F8FCAFF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567557-2DD3-7941-A774-444358DF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BF95D8-EB1E-8E40-B481-1C99FEF8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666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B2A0E6-AC5F-9F43-978E-40E219AC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7B4F95-F444-3544-9E0B-966D75CE5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2ADFC13-0EEA-6A47-A9B7-B97E83334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CE14D0E-52FE-E24E-8B21-40BFAA561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A3E304E-09A9-F046-84C1-BB0A6861B8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5DDBBB4-B216-A946-AE88-349A773C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3FB1C37-7DBF-F54D-9E4F-28934BD8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6DE4514-C920-D347-AFFE-28DE0C2FA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194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B9E0C8-E8B1-3345-9BA4-EE19BE29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BE36393-0D82-FC41-9586-2AC26BDA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776899-7273-DD4D-B26C-44B160AC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BA9C2C6-4D43-B442-AED8-8F63EB7E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27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55068B7-29A1-F44F-B490-A1C09D8A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8DCC5ED-7C44-F74E-919C-0C843653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9E7EF39-1659-7843-B250-A515BBFC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56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A26D6A-EFD3-0A4A-9130-7A6467AF2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ABB047-3264-D343-9D5D-83D9A95B3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42CFE-8865-E54C-8D44-CD127E44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80B9F6-B7DB-0A41-AB72-71AC690C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E79688-F0FC-2544-A369-AB12536A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792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F2482F-7142-2743-B8A9-C688213A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469448-8C2A-9444-9B64-3EA8C9775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5703EF-3685-9048-A418-A910702FB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0492DF-6E34-A244-B0F4-28A65C031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9A9337-C47E-7142-AF38-D8169C1D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160F6B-4DD0-C34D-9D01-6F74BD81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51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AEBF24-7F02-1240-999B-8909079F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5B71B5-DEB5-B146-95BB-59353FADC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0F37A30-9DAD-C34F-BF08-076D93311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BEE5EE-D334-8443-913C-46991C461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DA1921-5367-9E46-A5E1-EC114FBA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76B1-C2D5-2E49-A00F-B1CD74893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945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B2F954-69AE-BA48-8F97-7BCACE975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307A6A-8FC6-8540-8E55-F76FC10E3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F42489-FC61-114D-8D73-EEFA3428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30EE55-F676-6F4E-9BB8-3D5009EB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6A3DEC-A1D0-C343-B3CB-A784B551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2152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0C40F43-7622-3841-A62D-B36ACA51B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42C757-A84C-6D47-BF70-138C2D561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DEBC50-C18B-CF42-89E2-9BC592F3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FE2646-A5F6-B846-BBA7-2B6E64998107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926641-2626-FB46-9096-475FACB9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61ACB3-8F64-AC47-A82E-B9187073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050EC5-5956-F648-B0AA-69D953A1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637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0A8849-35A4-5444-80E6-B3649ACFC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E6DFA3B-AA13-7F42-B859-F748B8F00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76CF8D-ABC0-DF4F-B796-95CF6585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688C99-DCE9-2B42-88D6-565756E4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06CC5B-F229-1349-96F3-66FBD26C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575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AB706-E0F7-C147-8F96-7167DCD4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5916E4-9902-A04F-8DC1-B7ACFF90D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8BB077-1437-BF42-913B-D99BB1DAB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BCACBF-46E4-0145-99BE-A7E0240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E0CE85-AAF3-964C-BF9F-3457E87C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34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C7D5C9-ACF6-204F-9BEA-668F9A926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FBDAF1-694E-334A-8536-AC660C9E5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59D88-489A-1342-B47A-C56FF630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0D24-51AF-2F4D-92B4-11D3425B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ED6484-E0F7-4D4F-BF15-FB812C30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55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C22D5E-4BB9-6341-AF5E-B27FBB46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2249A0-196F-254C-947B-24327E5EE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DDEE2CD-F6D1-7241-8ACA-DCE8152F7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08F26A-DC30-0045-84C6-B2801C262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A7552B-4B71-4045-9C2C-E52EA68E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D36C4F-1598-BE43-85A4-BDFDEDD1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568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761E70-976C-8442-9173-231C50F3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B093D3-ED0D-DF47-ACDD-A0888FCE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3F9523-3EB9-3740-994A-297BEBE3C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85DBA4D-CA71-C94A-AD96-E72A7C568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74E4BD8-D5F0-0544-810F-83B923407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D8E0686-81C5-D142-AC25-6CA7585AC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5EE5B42-25D8-BC4A-B827-71CACFD4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FBDE2D7-68C1-AE4D-A782-14F84D12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884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0C5513-FEF3-0346-9FC7-B478942CC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735C8B-CD76-FD44-BD7A-9E7075658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04764F2-F776-5A45-B944-765CDDF75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9208B79-B4B1-6846-9BB4-04300547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1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F5C26-E9F6-654C-96BD-31EE72FAF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8ACF23-4363-044F-9D87-8A63F8788C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DF74FB-E3E6-2A4F-ADE5-8EEC1752E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F0C3BE2-2E0E-D94C-A3A0-9D260DFA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CD6259-1491-784F-9450-B5CAA9CC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F55F365-80C6-FB4E-8CD5-5078F5473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21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8AC73AB-29B0-B743-9F08-02D06C14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5CE4813-AB3B-E343-AE2A-951F81E0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5D4E2C-77F7-F044-B3B2-9BC725B2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096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25FBAE-7B50-8049-875A-43FA7997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4CB966-1783-8946-ACDF-090EFF69E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44319D-B0B4-9A44-9ED0-04844BF9B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B57E0F-3E58-464E-B1FB-F3E9972011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AC7EF1-D04F-CC4D-9E7F-902C86AF2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37A9C97-BAB3-4142-B0A5-B74E42C5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220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56263-D539-994D-94DC-2E0BF8C99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9E138D4-EC6F-E04C-A5F0-18200CAF2D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29DA70-54FC-E940-ADC0-A6231FD87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1D1A5A-27B9-4149-8B66-28C659AE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711DB0-D0EE-3949-841D-21008915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E5E5F7-7733-5A4A-8B30-F2C60725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393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ED3D2A-3098-C844-9777-6602972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4510D5A-7E2C-B74E-B0E8-1D8EC03ED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BF31A2-BD11-494E-AB6D-012D0101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11FA08-33B5-4D43-A325-C990F7CD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896AFF-8389-BC49-9F6A-60F3666A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862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E640EE2-4B9C-224D-B95F-91D1739CE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3830DF3-2F77-0345-8D5B-A424E52CC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232CD0-DEFE-0941-AB71-49FDE49DB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86B433-B27F-AE47-B693-CAE0A272053D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1B974A-D918-AE46-B2FC-9F5FCE31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820CCA-6C45-7D4B-95C9-E267D7EA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C169A0-8CFE-8646-9B9E-A4735C425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715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47298D-566E-F74D-A20E-FD1128F5FB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D1C9B6-A8CB-384D-8F53-A937FCD8D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719C76-7AF3-7544-84C2-31E18367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4635C8-E238-284C-ADE0-1CDE038A9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1F6747-037A-224C-8BE5-575F697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027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091B61-0AE9-6547-8965-10597044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BA34FA-4B2C-B74C-AB7B-1FA831EA2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5E8459-4CA8-1E45-897C-28FECB51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6D0345-342A-454E-B6AF-42BDF4B1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CED175-A6C4-AA40-A6F7-3AD28155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37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9F7ED-E0A9-E045-A451-8F4FAD833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5C0842-AD38-E54D-9BFA-DEBF59DAF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87F8C0-8D9C-A94E-ACBF-D0A38AF9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AE8C96-6340-E640-816E-8FA50F35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6BD856-9AA9-4946-AD93-776129BD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153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C98374-9B73-D14C-982A-7D77070B8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522E-B6F3-C947-B03A-E548733D9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4A38B14-573D-6246-94D7-EA9CAD5B4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A16C93-1A5D-7B44-8503-20B035B53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566752-C219-DC4C-BEC2-6049FACD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9AE436A-D491-F343-9390-A4EA4ADC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23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D40BF2-A5B7-3541-82B4-6189C8CA4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9860B9-70B9-A243-932D-CFE0A8A18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F8A459-B49F-E54F-AA6F-D477ABFB4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E3402F-831B-094A-9C5E-A82E59ED0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CEB8C39-1892-8D4D-9CEC-4D976C3468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2625E68-854A-004A-9665-78C388B4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C414624-5742-FE48-829B-DE601F08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FDD5573-335F-444A-8444-C75D510A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69D1AD-A569-CD49-89D8-2367033B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3A3345-7946-C747-B5AF-E8F4DBE82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219AAE3-6F56-7049-A879-BBB1485C2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2215B0-CB52-BC4B-AD1C-32B84BC9C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9A3A95-F22A-2E43-8FC0-419DFAADD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3BC95D9-F9FC-7D4E-ABAD-F10014D2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3A18B7B-BC6B-0042-8FAF-B74DE03A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BFCC62-224F-874F-9AD1-8107125D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186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164D7C-DA1C-1842-8DE0-0B22BF7B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5A4E971-5C3F-AD4B-AC03-D68A9A08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35EADB-0FCB-944A-9CA1-0202160D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F50DC6-9767-8F45-870B-9CD4DB6A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52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7A582AF-2681-4B49-9CA8-6B0703C5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87A5228-2871-B945-979C-41D4F70C7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36776C-E458-D04B-B942-AE39FA34B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33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6C6715-DBD8-2E4F-A2AA-A0A5C14D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B894A0-909F-5E41-95CE-F6B0B9DD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385257-D11A-2148-88C6-7A1C35839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9C5D4E-3CE1-6A49-94B2-E4767452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13AECC4-4C2F-A544-9B12-C3B310513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C5A852-2573-714F-816B-21AAA88F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13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23B266-F9F6-9A46-8477-6B3E4EEDA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4225831-8AE1-5C47-88F3-F369A367D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5914331-3926-B142-9A42-4110D3B5C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5AF472-CD71-5B4F-A09A-512303EE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A77C8F-E448-2E4E-835B-C7A2B9A8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CA04D8-A3C2-954E-BC28-460CC177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03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B5B116-CC48-5C40-9C7E-D46967FF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8917747-1CE9-A546-8A74-EB90CD6CC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824FD1-42FC-CA4B-BE49-DBDEA84D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A51CFA-6A55-BF42-BD10-5D6406D5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02225E-C8AF-EF40-AF0D-659555BB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24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C150298-C180-C148-A6AE-5CB7315C88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A9FBE3-41E5-2C48-A3C8-547E14581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7DAD44-70B0-5544-9CA3-4AD54997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4DEB-8A93-5F4C-B6C8-3E81A95DAFA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849301-CFE8-EC42-87FE-5A7F9C6C2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69113E-7CE7-904B-AE30-274F1C95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8A6DDB-A398-184C-89EE-5B3095E3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7828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50388-3E69-F84B-BE38-111DA12C5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DE340C0-49F4-7B45-BAE4-9470E5621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4918BD-94D0-1B40-9E96-2C34B553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1B59CE-1246-EE40-ADFA-A1FECFAC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3B4694-EE1B-014A-BEF2-7592D2909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345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38D9F8-C674-924C-A9EA-C35C0522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BF0C25-8EE8-DE45-BF7B-122798DA0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41BB91-1457-8F4C-AB03-4CA6FEB65F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E84884-69BE-FD49-A6BC-319526867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E453E1-C145-204C-A1D2-4F807107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16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4E81B0-78A7-8348-ACB4-CF85F42A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65395B-CE65-CE45-8E2A-DA2F5EFD0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56859F-57D3-9F41-BD50-CD31BF2B5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3AC89F-8E1F-7A45-8B1A-8CF8D6F8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A45454-00B9-924F-82A0-8483BE3A7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881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F8CAB5-70B3-D745-898B-69D378061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4220D7-E670-2843-BB4F-2552C432F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2338F1-840A-BE42-BD49-40031F7B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2DA682-90A8-194F-BDD3-89ED3934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D5DD390-60E9-D74C-9C28-38548497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DF0FA5-31E9-C040-8A8C-A11DE145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0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E4A2B8-D9FA-7F43-BF49-B4CCAAB4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737E0E-60EF-F14F-B184-B23639412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C77FFA7-26C9-3440-BB44-67B4C91C2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9C9619-21A1-664B-A3A6-22765A84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81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BD4567-22E2-B944-B6CB-BAB3316F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07CFD2-1044-1F4B-B78A-EFEA82C04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8781DE-1D88-C54E-AB5C-96DE117DB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EABF45F-61BD-3C46-AD2D-9B6A3A288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BF03D5C-99DA-844A-B514-8B533207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58522E5-31D9-1E44-952C-5E2E6CE38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53A26F-3780-8D4A-8CB8-319B9DD5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00FEF0-332D-2544-86B5-0EF06EE7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825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638EBF-DB8E-8A4C-A582-74A0A3DA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8E9EF8-6D2D-9542-8F06-0FEA40C8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3E414F-571B-E340-BF53-EAE2331F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72C3ADE-B7FD-E243-9EF5-B4CFA4E0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155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5ADB76-EA55-BC44-8A64-773E79B7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A3B9C95-5871-D544-89F2-799FD7688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1AC281D-66DA-E647-BD7A-711DA9F1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98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3D4750-12F4-7D46-9057-61E9678C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82701D-AB28-3449-A11C-D5DB893E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756A8E2-B28B-7B4D-876A-6D8698EEA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F7323E-E738-064E-B22C-55509C85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938CF8-D3C9-F34C-A491-8719E4398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EC9487-99B9-3044-9A60-6F3FAC960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3893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DD547-47C1-7849-BF62-CFA69233C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400B000-1896-DE46-9C77-1A18DE135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E883098-0958-F44E-B537-4767A23C5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5E3B49-D471-8548-BEB9-4C40260E06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3B54BA-14D0-B64F-A481-114A2D3DD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51F3ACF-595C-904E-AF74-A0092D8DE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341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33567D-B5E2-2849-85A6-09082610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DA0FEA3-4DBF-7B44-B13E-F8A19560A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96C659-71C2-A94D-BA5F-E17B07B6C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EFBCC8-EFD3-3141-AA41-2CC0D75C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C610C5-C4CC-8546-BC82-345FC919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81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2860AB0-6CFF-D345-A94F-501B34808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F96B061-5DBA-CC4F-96E1-9E3CA9F3A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E27796-3644-4648-8173-D75B14A1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B6160E-F7D1-DE42-BBA4-DDC2791DE3AB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5BFB0C-314C-FF41-99AC-C8065042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D6B5C6-A3D3-6F4D-8AE3-2B8016CD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37548D-29AF-8240-84C0-4F52BCACB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8565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7CF7A-FDE7-C641-8CB7-365A44B27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7238DE6-5A7C-5244-A1B4-003023206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905F04-4E38-A14B-881B-073C71E5D4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930751-50F8-484F-ACE4-10831583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0D6EE6-E6B9-1248-AEFF-6A144060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0778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F73B8-1AE4-0541-BCD4-661B93AE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935A7E-9394-244D-A54A-A9C61E983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AEE112-D5A0-C54A-B10E-501461CB1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93B68E-ACC8-8F47-819F-6DB179A1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0B3E40-F447-F442-BF4D-49DCA9C2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036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1277C7-27F2-DB44-A4B4-0A97C53E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B28432-B2DA-6E46-AE55-D6DD32048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CF4639-B924-FA47-BE6F-86CE6F09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4D882B-4F56-6140-B31D-EB9E64C3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A0B1D6-7203-D742-8289-C4760A04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37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86B13B-764A-2641-ABE9-B914DA42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394410C-9BD2-314D-BF9B-0D8EB2E4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A9F682-D08A-3E41-97FF-B1329413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2740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055D15-7866-884E-9CB4-8A57909A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D17D82-448A-5246-96DC-6D416CA6E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2CDB825-18F9-574C-94DD-23B5409AD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595E86-8C53-5B4A-992F-EAE2AF4D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48E2D5-85F8-F943-BB4E-21CF7BBE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F6A272-5EA9-C247-8A04-083AC217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512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F75D1-0C3F-734D-BB0A-10F39878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FF5226-3218-E74A-8E4D-33DB943EE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67C375D-88EA-5B4A-9BDA-8DF052AEB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DF5452-4162-E048-8528-181875805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9713EF4-AE4A-694B-BA37-28E3A6A3C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B9E371B-BA36-C44C-B010-3691E25F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7A19C6A-F092-054C-B4D6-568E5F64E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D873664-9ACF-9246-B629-AD7A75EC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579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A9B46A-C327-A048-AC12-04EAF2D3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2537B93-991C-B44C-B1BB-D1243488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80BC63-68A6-6C43-9AF3-2EA4155EA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67FAFE-644D-994D-B660-09CF80B7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947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C22AA40-3974-6F4C-9E1F-943E03C2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1C7B17-CB78-A74E-A6AE-B3AABD7EA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4546C16-3778-0845-A305-BD03C91A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4590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0195AA-113C-2748-89F2-CC080342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AE448D-682C-9D42-B7A1-B5B646E63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B81ABB6-FB5B-B64E-B632-FB3C20E5B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F4D52C-3797-254C-9646-730128E9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653049-7334-494D-9FC4-7504205A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63318A5-5EEB-CE4E-A6A2-7C0A020A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401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23A0A0-ACBE-5C40-9037-16D28036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D5F96E-752D-3548-9ABF-E1C1E3BEF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2FBCBE0-095E-6045-B372-5FC1052B8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47A314-CA7B-5B47-8F85-F633E2E7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098AD5-8F08-6046-8720-F7C6F8E4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5D16FE-40B5-EC41-9313-F51CD20A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994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161C62-B92D-C148-B185-F3E3DA2E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235E31-286A-CF48-A562-0FF2233872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62163F-DA41-C648-AF04-36E4B95A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B44B98-58E5-6C49-AFA0-1C22886B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18126D-B288-2549-8B8A-01C23A1C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2742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49DA3AF-CD3A-3343-841E-A331E2962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E8D5DF0-A88A-0943-95D0-6168972F0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0E2029-92BC-FA4E-B14B-81AE72F3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E2C6C-A499-694F-AF68-07DABA9F8E7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16A37B-61F3-E348-8777-9DE89CAD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9F96D5-4300-A745-8925-26FD9F46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9D510E-74FF-AB4E-A51B-5FB9B32EC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1248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062A5D-729A-6948-AF12-05178DBEA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AB86AC-DF6D-6040-A065-805F83FDD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7AB9EF-913C-D846-BCD3-FC6160C2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9B868B-AB71-704F-9AEF-600E838E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D19450-3083-7B4C-AC35-4716B802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311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847090-86AE-304B-878C-A0662FAB8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2DA72E-9A17-684E-9D5E-320D8579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5EBF97-B3ED-3B40-9FCB-D7EAFC9F5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D2605A-8298-1341-946F-7C82436A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A95460-F450-4147-8A9A-A3717A82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0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F1460B-600A-3843-B471-927A40F8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C8DABA-46FC-D44D-9BED-BFCA88E72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C07CE1-9A64-084C-A739-F6A182BE2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80DE76-C5A1-5B41-AA44-0EF038C7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4C9124-FF4A-9C42-B145-18F5F29F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14113-C3D0-714B-8EA2-36266498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029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A9CCA3-E7C5-0542-A421-D7223A33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B1FE49-9E3E-CE48-B997-749F65EB4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8A4EF4-2D44-3345-876B-CA28A9CE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7BE0AC-0BD6-434C-872C-C8493E11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232132-3549-0F41-9FC1-4771015D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703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D51B63-AD57-534B-9F22-2527F6DD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2CB2BA7-009D-F54A-9735-5187C614B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5EEE34-0880-4643-B4AD-D340916EC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8443EA-7E51-8E4A-9854-D441242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FFF2525-2C28-9E41-951E-F6EB72CF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32E6F0-C7FD-5B4E-97FE-2FE0596EB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647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2BA1C5-A5F7-0A49-8A93-8189A1278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E0A8B1-0F93-564C-A5B2-2A5E17C90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436566-EB9D-CD4D-A5E8-426B7D24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40AC1D-D0DF-4E41-A3E3-D3A1A6751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282BCC-8FFA-3945-8B6B-DDD011AFD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0D12C7-DF1F-6A48-94B1-EE2E4A8C2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95F5490-166C-6940-938B-C2E8D607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8077FF-A0D5-0548-8617-718AC45C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5459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A95BDA-9E1A-394D-9581-C2D762C7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9ACE80-1033-414A-A355-644C1454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90F0A55-40D5-1A4C-85C7-BF5D0704B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EC4C5E9-C235-FA4C-853A-58C79569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5978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4ACA9CD-F890-3448-AEC8-2647DA7503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9275118-15C4-BE45-8348-AB1A718E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274B49-FBB8-9D44-BBEB-72C97BAC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3805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F84B9-A331-9C49-82F8-6636A0D8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0E42DC-7B63-E548-A9B4-9F49A7BA2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840003-325B-2846-B079-A144AC2DD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24A9C8-F1C0-2141-B088-475487725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31B213-FE8A-9642-BAA0-8D6C8D50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0ABCC85-1634-E345-AD8E-2AC0C14A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893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59EEE8-A636-9F4A-BC7D-A7DAC74D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95489DF-70FC-094B-B62C-D2933CFD89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E034FD-422D-C04E-B1FD-A472A7F3E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2016C5B-351E-9542-9B65-4CB1CA23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B30CE3-4FCC-AA48-A051-8F4670CDE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6D0E73-F1AD-5A45-BEE0-F3A30BEF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0113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22A91-5759-7942-8521-95EDE85C1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14C902-32D6-6D42-A854-DD31A4C51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519F6C-6759-1544-9BD4-5B4A18D7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1D9BD1-B04E-894E-891E-90C561C0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D1CEA5-C099-3E4D-BBCF-CBAD90DE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07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7ADB136-6DB0-1343-9EE0-6A0226469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F8A47A6-2BFA-6E41-BBAA-1ED4B6525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30E830-EF91-F142-84E1-1CEEBE80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ADF4B0-85D9-E84B-A05F-029FAA26C79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582734-EBEF-1040-A5CB-7BCD9B69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9F9193-7BA6-3447-86E8-404720DA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AF906C-DC22-904B-BEC3-4608DFD2E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401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C791F6-5CED-9748-B6E5-43B4159B3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5B483B-6AA1-B14A-A156-DF666A775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71F086-12FA-C849-8516-F1FDC8B6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8BF91-B127-7541-8552-1087DE0D6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F45430-929D-1E47-98DD-B76B1209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0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18B660-2A80-634B-B2A2-D32C66244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C3ACC-FFA0-D840-A987-052F388D8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3190A0-B0E6-784C-AF85-7B184A5D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B4154E-780E-E648-9956-68931AD2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24CD56-7DA3-5B45-B719-92260ADA4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1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4FCEF8-F1F2-F344-A491-09CBF88C3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550BB73-2D85-3C44-859B-B71438375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9D9C8D-08B4-E643-B5A6-348CF9C2B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A23A66-88FF-CD41-9859-5BCC665A0A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8F7843-1BE0-1140-B539-605E1BE65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AF67D52-3D24-2F44-A251-B6E5B0C6B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9470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37A856-A82F-1348-A971-0C0A44F3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F86E1D-06DA-A547-A84B-6084114AF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DE0F38-1659-6E4C-B5AE-94A1E027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4787F-ADF3-DB44-AC89-6B1C3BF1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622B95-EE7A-2849-A401-6364147A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722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031449-0308-384D-9BA7-B19F9276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AFBAA5-3F9F-D943-99FC-4CC92330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8FBEF0-B2E1-BF42-8CDD-01BA16D8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45B64B-D739-B548-915D-B5A4C641A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9C6BA7-F186-864F-AEDC-EFE090766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547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50083A-FD2A-C84C-ADDB-6EC439679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F0E8A-4B81-9E4B-97CE-63B8C2A77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44598A-AA0C-8C41-942A-65B0E250C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D4FB0C-86BA-2140-BB91-93436294DE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EE224C-E8C6-2242-9955-D68C0E03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44802-3F51-EA40-A338-0A65B4D1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7831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9CFA54-3276-344A-9A26-2ED90D8E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1F9308-4B2B-E945-A5F0-29127DD09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97C856-D2BD-F64E-BBA3-D08B3D51A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89FA07-A8CF-1B4D-8F90-71D87EC72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ACC84AD-800D-654B-82E4-E2F104B3A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7E9CC08-AB14-594A-B3C7-9BA65338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9BE949-2F6C-0049-9040-EE360122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E3E349B-9E1C-BE42-8FAE-220384921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371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DD694F-B738-BE43-8123-17DC2CBF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05608B-9A49-6B47-9F6D-C35FC63F4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CD78DF1-7551-A044-B322-834574BF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F7BD588-417D-524E-849D-3A4F717E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130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7E3AE91-5B8E-1C48-A72B-3405096F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77CA793-F26C-6E48-93D8-634DE447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BAFCA86-9771-F047-A772-92CAB377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5153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6C92B-785F-7A43-B72D-A8B87E8C4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E2DE99-05FA-3F4A-BE48-B8B7451E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D93EFCC-7B72-D949-B10C-906A28876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589677-CF4F-8D4A-9309-E8BEA62F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321C69-414D-0841-8191-B13CDE1E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E11314-D178-8C4B-9457-A2996582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4596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3A3D0F-07C8-D74C-A5B3-38507744D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B471094-9A38-E641-BF0A-3FA015BF34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98E4B6-8EBF-C14F-A375-DB14E9BB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53B3179-412E-7948-99F5-8E15F10303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FA9F9F-CA29-654D-B85B-8DDF95DF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B17789-104C-C542-B372-F46D3372B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1359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DFF1A3-C32F-934E-94E9-B4662104A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D19D72-B0D2-4E40-A44B-E3734CAF8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67F67B-4238-E541-83D9-E4741EDA4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CD17D7-A9BF-D74D-9F3E-BB01F439E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227B35E-F962-714D-B326-DDDD0109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398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5BAFEF4-A223-F849-8661-00025A721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10A004-D94B-7641-BA7B-8268D9CC8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255B52-2124-8B49-847F-4BCC98FEC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A201F8-5CEC-514F-8A0A-7F282324FBA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50557F-0A24-1D4F-9C65-BDBA72D3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DE7B02-F402-F54B-A971-41017C054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DF1229-E8DA-4544-8765-BB4089F42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52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BBBA97-7C5A-3848-B876-6E25303E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6D6C1B4-D76F-5A43-86AA-CC06AE23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07272B-5498-5446-A52D-DDFF33FA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0555EE-4DEA-9248-89F8-F915DE158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AE88CD-AEC6-C547-8D6A-AAA9C75D8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3725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EB6F00-B7AE-D746-B620-1520CF5BF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E5F2D8-8658-5C4D-9052-1E40AE2BC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83D449-A2A7-FA4C-9D31-32D591F2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014F82-7E03-DE48-A537-DBF0AE11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4E6B08-F53E-4241-940A-A39FF60B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974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F340DF-09CF-1B4B-B63B-2AF8CF5DA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31F64-7BA4-DE41-97BE-11C828EA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9CE1C9-212C-5E40-9148-5F98465B4C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0E52DB-1378-364D-9188-B195D617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92D964-BA4D-0940-A292-8A03BE9C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5856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C5A8E1-E339-D64E-82A6-C5BB1861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A9E225-206A-2F45-B3FF-E7ADD6485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449BC4-DB8E-1545-9AA8-D219780BF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5108AB-DBA5-EE4B-B164-CC0C6371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4E049E-E299-7141-8A06-72EBF88F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2569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3D84C6-3DE5-2D4E-897A-E329FD9F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D643D1-53BB-0F4F-9426-B3978A45E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4A8C186-3384-3C41-ABCA-583C7C90A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AF9946-47F0-1742-BB66-2FDF3E3C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7125EF-1F70-FA48-B42F-79609B4C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C45A66-3955-0248-A71F-525DB7C0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360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92FC2C-BB4F-3549-A111-9A91AD26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68D243-1879-6D4F-8BB4-BD7A69611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D968D60-F563-F249-AF04-92077DCF8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C7323E8-5684-9347-9C5E-523890CC5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71D11EC-B088-BD40-A6B3-796DA837B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D219499-85EA-A844-90E8-0E9AF5E7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E8F1F0F-F066-5644-ABF0-51C2B30D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52FA427-C1A9-AB4C-ABFF-42582C52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6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019DE-D4A5-3E4D-A0DB-93874A5D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B5E99BB-1902-1842-8FCA-70D1F0CB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C3CCD6-9C62-3941-BA30-4E4975CE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62097CA-C88F-AB49-90A6-1BF61FBF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364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4CCD6A-084A-9546-8AD0-3FBC619A4D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D43B27-69C4-7D42-8BCC-DD7F8BD5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8F9B6EF-5CDA-AE44-8A6E-B5B4989E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37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46D3F4-8E1C-E44D-9F06-B6ECE915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30CF6A-DBAB-5C47-8297-2525A446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2C753F-22B3-1F4B-B326-3E875CEB6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EBE00F-6A28-1B47-8D50-EA4CE6E1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D7F843-16AB-6349-BAC8-84E8B091F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1E0C714-9F59-084C-8EF7-BD5A8106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676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5F97868-D264-314D-8B53-E42A73AB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B71DB6A-37B2-994D-A6A7-26DDC5885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79D9C-D0F3-D648-B5E8-CE782EC76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11FE7F8-DC06-E94A-B19C-1A9D9528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B5D22E-E294-C840-A142-704FFE94D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57DF9C9-D239-A842-B7B9-0A4D2CEDE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656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7DE601-8EF0-FF42-8382-C913A3D9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2B71940-112F-784F-A4E8-11BB59C6F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441FF6-5905-2E42-83D9-2E518EF4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5F1F21-81B6-BE4B-A8AD-5CB8EC1F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6EAF37-2602-7F47-ACE6-4211AF03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6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AABA742-22F6-1840-BC66-3F3EE13CAC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7E1D59-83BA-6C4D-9467-9A6544D9E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9C6308-75ED-B242-9CC2-08E07949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8C212-C221-9E43-BEFC-216FEC502C4E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954B6E-60DD-884F-8A7D-C9752CB0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B906BD-7758-4945-A98E-52AC9E1AF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099328-6A00-0A4B-BBD4-A6E746D10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262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335C32D-71D6-8342-989F-3EA9079F0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CE350A8-0D25-DD4A-AEA8-583E32FA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87A5F2-0B18-8A46-88FF-E17A3450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9B335-28EE-B94E-A3C5-43612715C90A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43E2D8-B316-DC4B-B38E-68BC884E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768FA0-78D3-134C-A71F-B69DACA4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9B1EE-6213-DE45-B622-38670DA0A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554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45F97-C898-324B-897E-76FC1D795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056084-C211-B542-B241-7343E481E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7E9A77-0D6D-494C-A9AE-81694DBFB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97839-87B3-9641-8236-D4B076340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69CE0D-E5E8-E341-B4AC-4D0F7256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94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D1CA7-7D6D-BD45-8C3C-46FE470C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462A05-78C5-4A4F-AE0D-67242F01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02BA7E-703B-B64A-BDD2-892EF4E778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21CFE-49C6-AC41-A132-EB5A41BB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2A83F3-517E-DD4D-A06B-4187A31F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88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1688CB-C52D-164A-91D0-BD469DC43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83A3F5-EAAF-A346-AAA1-8A27623AB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EE4840-19CF-C346-B87D-8AD26347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B0610A-5FEF-0042-B99B-B32E2DF7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09155B-0966-B94A-A722-BA45D34C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15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010DA8-8420-724A-A9E5-FC3EE7A2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5AAC1B-CC72-5747-8870-442FEC08D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393208-34FB-094A-98D9-C77171FED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3E50A0-0562-CA47-A1BD-9E1653690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1860AB-F33C-F243-B5CC-C25696A6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B20271-E749-C542-BFD7-7FDA0EC3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5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7B3E80-FD2A-3F4C-B75F-886810FB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297D9A-500A-B442-A232-73BC5555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BEFE270-DA30-DA47-A10E-6EAC19859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E16E27B-719C-3641-A308-0460FC1E1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72FA3C-85E2-204C-8589-363F391667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3AAADCA-5593-CA4B-A4AD-DD33AF1E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EB65AC6-830E-B94F-A942-27F257A1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4FA1A3-023B-F540-87A1-928A7C99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90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7C9898-66D9-3841-B173-9159A0C2F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B793FC-3861-7A42-BAAF-4AEC22F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0F2F63-7C89-FA46-9340-3D3F9D6A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B5BFC3-E7F6-0C4A-9DF1-1FFF6214A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76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C4A56-CFA4-134A-9E48-BAB7B484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33C7E3-5C0A-3040-A1FF-AE6010BB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6563053-A435-7440-8208-B1A5DEF7B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8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F42985-89B2-F348-BAB1-AD71E9C8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986EB6-B10F-4443-97A1-B3450DF47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046E12-E369-6A49-B641-EFC513E45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030EC1-650A-384E-9146-20A29D481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A3F17A-0357-0446-B472-E260B2E8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897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8CF82B-3583-1F46-B227-78ACF7F1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695228-DD77-6C4E-926D-05CFD7C92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8158B28-39D3-684E-B76A-9BFD055A1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43A6B6-2C4D-0B40-BBDD-338209BD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6C1BD-D02C-9B4A-88E9-1217B1F8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7B659B-BD95-0D4A-B091-DBF025F6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2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433E4C-F782-CD4D-984E-A8ED8CEF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9E6F22F-A692-E74A-97CD-546B5C701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B70CBB-ED3B-334A-A26C-642A353E4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EAFD85-0466-3B47-A9E0-3E065C92B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3AADC9-D9D0-D74E-9D2D-F90D32DD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D4F1AE-4E66-6E42-B665-6EA71C88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078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4F9A6-863D-E548-94E1-C307024E7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944D3FC-E662-E84D-A0F0-EBFD2D125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A8BE0A-4E5D-5743-85CA-505215EA4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9E9D4F-DB63-EA4A-A962-15D65752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8C2173-1CC4-294E-896F-B9D63424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61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193F975-9596-2B49-8609-99CA53688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6AF5F6A-F698-BE4E-A765-00655B767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B7FAB6-BA9D-1449-B1DF-EC87A78E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1963A-17EE-C64A-9F3A-270EAFA21C0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8AD4E0-CCB4-784F-AA05-52EEAF3A3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CC6247-DF2D-8E45-8F53-BC5048787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B47EAC-2D77-5540-B8F1-BB3C6197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7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E38B92-72C2-9248-9796-033BA4A5D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B9E63D2-F30D-274A-AF07-D143693A1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ADC1C4D-7945-854C-A0EB-67FD639B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0A3BBF-1C80-8B41-9AC3-7AE6D3B8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4B283-7501-754E-9083-D443BBA2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79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D82736-CD50-9A4C-91A9-6B8B682C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D1E134-1921-F248-B1E4-65E2DE6A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8948C2-763C-A049-A16E-ECFE92743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D27263-428A-D349-B576-93FF4F53D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082D83-21B4-7E47-B9CD-4220BDA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10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83B4DE-E6AF-C84C-A396-7F56922B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D74EF0-8555-CF40-8A7C-47741DBF7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4C054D-0DCD-354A-B184-D84749726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44796C-EADE-4B4B-99FB-F5896018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346574-2F5F-9D4F-BCC7-6BBBAADD7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13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4C49F2-7D04-A84B-8D2B-3CECEE8ED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F9E192-C12A-6549-9FE1-2FB32BD72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7A91B9-51F0-9D4F-8A5E-B65C18801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512B53-0A67-9243-BA08-7C0B4D80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FC2BEA-3EA8-3347-8C7A-B9C47D5F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88CE17-BCC7-284C-BB1D-5ED6DB3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83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15B6B-8D1E-CB4C-9A49-311ACA76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33F2145-2EE3-A74F-83DD-522AEE2A2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A5178B3-B22E-2749-BECE-09506BC70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DF1236-D9E1-D04A-A559-286DCB111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EDCA689-9F22-F94E-9D36-B4EF95122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6F129A5-1082-554A-A99F-2F1195AD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AAD93D-3F5E-3043-8AE8-16BE27E6E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5925623-AA30-3341-8ED7-47869BD62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31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C92D7A-5E05-5F47-9BDF-24941593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0DB94B6-9649-9E40-ADAF-64D7EA0FE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D839777-F093-6141-B97F-A3BD8B32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8C71142-559D-0940-9866-63564C43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7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1483C2-0F7E-614B-A9A9-C23675372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CA0119-E92A-3249-9393-E3C3A1CDA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BEFE112-02F4-934B-957A-6734F7E61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0D5D75-301C-BF42-9D80-4C9763E4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57FF3E-E8D3-7A42-B200-C2E6CA95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A9790C-6957-A641-8603-9FDAD6FC8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38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72FEF06-5264-124F-AE7F-D07C63D5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E9598E9-67D4-DD4A-8C06-AE04749E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0D3CD77-2D67-5546-BAC9-797E6CD0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31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50824-662D-434F-A15F-A7AE27D2E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696421-8F9F-E84F-8EB8-1B54C46E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99BFD48-38CC-0D40-9C5A-80C8479F1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E960756-2997-6C42-9DED-06D75EDA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640E62-E07E-914E-A67A-62E73FEC8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81FDA0-1695-D94A-9FF1-F56EC6644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155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654842-BA9E-D64D-B184-ADC1F7C4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8D5CDF6-5931-C44C-A8A2-C28605BB8C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9517003-94CE-E841-85AE-B57AD4638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3F27CE5-7B77-E24A-B647-1D379DBB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FE35D0-AB84-9F4D-9B82-24EF5716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E32C05-282C-0144-AF6D-2DBDB847D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52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DDB97B-38C7-1145-83E2-29AAECDD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0412FA9-61E8-8C4F-9C93-A89410CF0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CDE948-E80F-064F-A3AB-36C1650C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904247-22C1-F34C-8D19-A4341119D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B8758C-3A2F-2F44-90A9-7BF484293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198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3529749-0D2A-2D41-BDA9-3913BD638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0DF62C-5372-3A45-9D1A-21488D7AB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0C5B45-0117-A241-8227-2031BC21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4A9F-38E8-704C-93A3-714E94838D5F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87EF4-9E94-D04C-8931-5160E5CE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8C5B6AA-F7D6-EC4A-A439-13BA857F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F6477-A8F6-2F44-9D1D-B51225B1B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8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8A7A80-F3E6-DE4F-8FF7-319385144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4BECA31-E66D-574B-8340-B7956BC68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9EE7A6-8A54-194F-9536-8E931781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48B3C5-28B1-A44D-9881-6E4B73D3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B46739-B6A7-D845-B9D9-26ADD747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12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CE5C4-7B8C-FB4F-B735-60D2F5EE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EAE207-2090-044D-B21E-3063203E5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411331-2D39-9B4C-95C4-14D53278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5E7037-EB3E-E441-8818-98AB386AE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505364-C77E-4541-93BB-71B311E3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16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BE7643-CBD3-0343-A79B-6871BEA23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59BA05-71AD-C248-BA4F-0B5CD536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7DC5408-5CBB-F140-997C-14DD5E8F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4C3A58-AB7C-6B40-85CF-FD8B549C2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E9D198-8CB8-0648-9253-DBD56B88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8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7A55CC-FFA8-D843-AC27-D4A5612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8309DA-ACB0-2C44-9AA1-C9F8727E9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C19D99-39CB-DC49-AF24-EA2188DE7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F59EB73-B8E4-274D-9EF7-69AF3ED5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D2E856-9C95-A840-B3B1-EABA137F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6948FA-351D-FD48-AA3E-8D762A6B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16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A1150B-0DE1-9D43-B99D-85C46617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4043A64-9CA5-E44A-A443-5BA90F372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3ED787-958A-C940-9AFF-7552B8832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7F2CF6-2A82-B346-B56E-C45F7BC3F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2F3B2E-ABE2-FC45-A706-FBAA178C4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E9DEA36-03D4-BA45-BC88-02D92911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E7E594-0341-6F4E-8EF4-69ADA5AC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8C1BE32C-2C60-4748-AB87-4E9536FB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0F8BEF-F1B0-3E44-9B9F-8D6280A7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F94FDE-0C44-CF42-90FD-D52B41232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F45F06-CC39-314F-A3CF-E19317DD7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68E2AFE-B581-A84A-91F8-EEF200237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52E991-5F3B-CD44-A349-7AFDD8C41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79AA214-E2C1-AE4F-AD82-5A909652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1A71CDE-2D3D-F14E-8DFD-51B5437F8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096A6DE-DDF8-9E4D-9B50-A4BCF459A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1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B1D5A1-5847-1942-80DC-E9526DB31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1916DED-367F-B248-83A1-B188B111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CBB2217-413D-3E45-A0D5-6EEA1FD2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027D50-092D-8744-92AA-40023D9B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3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EDFC01-1033-B245-8D5C-6D57958E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9D1BCCF-AC56-3640-9FEB-0B171106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364BD2F-1969-774C-9661-08F763A2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87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3C3158-3C73-CF40-B07A-53A707CE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BECF49-8049-7D48-9F1C-4B7D4F6A3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C10791-3B1B-404F-8DDC-F6BDE804B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6389EE-12C0-C448-AEFC-B807DAF5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5FFD7F-78B0-7B47-B5F5-D89E07E8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CF3586-BCD8-8440-972E-5070B9FA9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59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7CE038-3E09-DF41-9D07-F94E1847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F7112E-089C-AF49-B45D-6D9A7CF97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B0FE87-E60F-D74D-9B5B-AB56CEA30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EA6892-283E-5F4C-ABE2-22971D2D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9D11D4-869E-1E4D-957B-63DEF4C10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DA39A5-1180-4548-AB9B-FB256A44F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417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E511EA-682D-5C46-955B-9563C0994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ABCB1EB-EDF9-8E46-88BD-77E8D6657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56ACA9-DA11-A448-AFC1-85A65119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F13C865-024C-DA4A-B493-19D82FB1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F795B6-FFA3-DA40-8BA6-DDF0D011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447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051D2E0-E60E-D548-B0A6-CF460219B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DF0E76B-9435-0746-A2C5-3B1350269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73D91F-8AFF-C643-92E6-F3CF5EFC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6E2D8-A5E9-FD47-983A-CE0467E79185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CDF064-F1C1-E343-8CA7-24EE1E4B2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495E9BB-41A2-B246-81C3-81C7B81E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4EB44C-B556-7F45-ADF9-1BC0DC3DA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9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982770-F920-7B46-8295-2715D9CD9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6753A01-285D-064C-B3D2-E228B9BF8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1CA7B3-550A-0F40-A94D-7E64A18E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3033A0-09E2-854F-BAD0-03ACE090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B694C9-8654-AB47-8C8D-8333622A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3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1B289B-2D2B-2C42-A30F-00C6D7E4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AB395B-5231-7344-A817-1DB96FE52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38FF67-9451-FA43-A90F-706136A681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DA2E07-1395-5A4F-A21E-A0310940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02834F-9181-9B42-A19C-FA52284C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813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C67CE-EFCD-CD49-AC17-6F39B029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118F56-33FC-6D4F-A17C-AD44E345D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541B10-6542-6F45-B7CD-B2E73AAC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89BE23-2699-3143-A43C-E3346FB6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7BDD25-93E9-4748-A3C1-9187EE2E8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403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87A601-BC0A-044D-B0CE-F23E099C6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A7E274-5B5E-AA4A-A695-39B1FE7A7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08424C-DC00-0841-8BB4-74A8BB663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C0F978-1302-7F44-BB93-89DE4AB2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AD0A4F-B8D6-EC40-A1F9-22E25859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3E3D37-DFC3-E447-958C-DB6E6C8B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3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B69025-CF69-D240-8873-79D2876F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140E8B9-8699-774E-AB29-1ED32AC5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6E327E-C0C0-0742-886C-DE8A00FA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ADE520-2F2E-174C-9A40-57131378A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44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5CCF14-A963-6F4D-BDCE-281AA1613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7015F1-2FE5-D84C-BBC5-0AA66495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B1D0FC7-64ED-5F49-81FF-FFCF9123F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F5A7574-9B81-D348-8E2D-3FAD42281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7C2CBC9-A059-6949-8F17-E1F95C413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541CF7D-A885-C847-93A1-AD88E75E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E5E9E1-CAA5-1C49-80FE-9A77900BA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F321D8D-C0B7-7843-94C1-89A897A9A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391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DB62C7-ABE4-3B49-9C65-D6C32660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F6F2652-2E67-7245-921B-42B58E4E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927F6F6-FD7B-2F47-A60E-32FE05D0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DFE1B78-EE48-AA4B-94B6-C2DEA61A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638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2512BC9-9BCB-3E42-9411-1041DC40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D515D94-8853-1945-A989-FA89E1F6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41C0CF-6A6C-7D46-802E-9832B38E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751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7759AB-8F0E-B34E-A40F-7FE7611F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58AA10-11DB-B24F-9A8C-450B5261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50AF876-E225-1A49-A08C-EE003E864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08F1B7-AD1D-0A49-AF0C-5C222A8F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DB195E-0555-E745-B741-0093C0BD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E4B6554-5E0E-2E4C-9DB2-4B1E67622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7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747E1-5009-FE43-8E5D-1D96550B6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B933E24-684C-094D-B6B2-BD33A66869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36C1A2F-353A-804A-A0BF-D97C16BEE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1A92F3-B208-8849-B2B1-570CAA0E73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A15735-80DA-4541-BEDC-4DCAFCA4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DCD9B4-9136-0349-9979-FEB441C8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7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F5B682-4DA7-794D-9FBC-F21D58BE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A491D3-A433-D448-9E86-B19810881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70A3FAB-1A64-2C4E-87E0-9A53433F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C3BD15-D17B-B64D-8542-BEE9E9BE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CFA8E8-0914-F443-8C31-D9E97275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38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8A84065-E0BF-C640-BDEF-1CFFFF865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CD29997-5617-684E-8DBE-503C431A4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2DB15B-A463-BE48-A1B5-1C1D595A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4B8627-7C08-BA49-AD2A-9AF5BAE45426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AC6F7-D6B4-E24A-8406-0C08188A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3D1D23-B8C7-6E47-BB38-4B5AD3887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196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C6B57E-97B9-B542-A679-9497388B2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557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D2818-3A3D-8043-BF91-E24ECEAF4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75511F4-CA45-CB47-B8CD-28AF26171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E9E64F-999C-E04B-B3D8-3035354C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FFEFDE-8FED-9346-8C1A-00EB72624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040EF8-B84D-104E-85ED-BE9A077C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6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144F90-7BB5-E64A-9482-E7EFABC79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F6D0FE-1A7A-204A-8B92-8851B6C94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A741CA-D556-D84E-8734-319F74D09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9365A0-1F50-2F48-AEBC-58001D7E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ADCD7E-74B4-D14B-A5C8-8D9781575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77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987B1-173D-B84D-94CA-9E7A10FB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71E9DB1-D28F-334A-8951-F56A88E0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0C4D73-C45F-2C46-AE15-4A5F34DB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F1CD5B-DD5E-A746-895D-6021B275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3BAA9F-3049-BD4B-BFC4-0EAF15EFF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4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77ED51-D4DC-484B-9887-7BE4C6C8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3011A2-A428-3846-A092-662A05647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3DFA4F-2BCA-5849-9702-F7FA4F4B7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42AABB-CE0A-B24B-A3FB-F3B19F88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FA94B85-2651-6B4F-A83C-EE95EDBA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D02CC8-84E2-C34E-8E28-8BE3D5BB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04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AD62CB-3C77-9A4A-B442-4A428B64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82BE64-E646-CA4C-A82F-59D612802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28139E-F368-1949-B941-97A2235A2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C51E353-BE46-D74D-AB77-BACD0D8E1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60E14CA-D8F6-BE46-8343-46D92E3FE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AC0CCF-ADA7-3F40-AA46-35D0D798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9696EE6-65FC-B146-81E8-E5734B2CD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067FEA9-9970-4940-8E7A-DDB817A9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0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A5BC54-02B9-444B-A12A-B77CF788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F4AB34-EBB5-DE4A-A362-AD4FF90F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07AF26-5223-9547-9B5C-DE529A6CF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6968F2-04C8-DF42-ABED-EA8EEA3D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EBCE9E6-8773-8A45-AF35-476D8BC0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90EEFE7-D089-DE49-A01F-EF731097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F1A87A8-9F7A-AD4A-A096-DBF7669F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41492F-C1D5-4046-8996-4D219639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35D5E1-F9DD-1B46-B20B-4996EFF9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4CC51A-2934-EE43-B08A-14C04FB1D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F1A0E4C-C1E7-A04B-A04B-28187576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AE753E-3FE5-FB4A-BF93-904F4456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14E616-3CA3-084A-97EA-BA6E72C8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01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D8EEA2-C802-7B48-8589-63D51169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4633CF-F4EB-5140-B463-05510F792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ED911F-24B2-1B42-BB55-D586DB944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AF45801-CCEB-3F4B-B778-2F6D7A68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F4A263-8A76-A84F-AE15-B521E3D9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91E7DB3-ED0D-EA4E-B160-2036978D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64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0ACDDE-4F1D-B641-B7A8-E95A12FD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9775FAD-95EC-FF4F-B730-4298F1D48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54490F-111C-7642-B387-36F04A0B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76442A-47B8-BC47-B92F-CA98A07E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94EB03-F9F7-D14D-A279-51837536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86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DF4C915-4DAB-EE47-99C4-D5E5AF280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5C7C5D-840B-A740-B04A-90C0C2E20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428451-3783-7B4C-B12F-1889BCEC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8F659E-77D2-754D-BB49-47F5E40FE953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561085-7466-7141-B1F7-98CBB83F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E7C121-C14B-4646-B054-1321DEFE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57686E-8F4E-4046-BD3E-DE0E4004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1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85DE49-514C-5E4F-A615-1B282E2A9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EAE57AD-C4C8-C44F-A59B-FF8A913D4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AF170-5F7E-5E4E-8624-8746132D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8A1D69-18A1-6B41-8235-BB705DF5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DECEA8-EAEC-6F4B-BBDC-9478799E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62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3EB938-58B2-864F-A4F9-18F0B3A2E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51730E-6563-A140-ADE8-1635B0FDA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4068FB-A1A8-8241-8CD0-EEC47DC4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C06C18-881E-CE4F-91FD-8DA1BCBF9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8EAC8B-B6B7-2342-BDA5-62BFE5465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0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9C3841-BC1A-DE4D-9B7E-D9846A9E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CDD015-D1EC-B449-95D6-269F78E2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7995E8E-32CE-1543-B63F-92DEE972C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1CF424-B7BB-9D42-A90E-7A9DD92D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7F2B528-1A36-0A47-AA92-18071B83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840545-F689-C04E-9E84-34845D4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80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EB7BA1-D4ED-3446-B3FF-CB3564E6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4A0BA5-3BCC-9245-8315-B03519AA5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AB8FBD-A999-2F4B-84CB-194C17DC90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DCCB96-D55F-7A42-AE17-1E98B20D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92A262-F5B3-C84A-AADD-9A608352F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4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6421E4-02E3-C648-8B1A-BA2040CF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1C4DFB-E1F6-874C-A995-9B8DC47EC6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3739A3-9D0D-7847-8308-101A0FA73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BBC1F8-EC90-BF4E-8511-D88B2656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A01D902-FE6C-EA4E-A74C-2725B14B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2BDC77-AC6D-A446-82C1-7D4F861A9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38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CD8424-4B23-194A-9003-E7BEF6826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C55ABEA-488E-684E-B3D7-805770D21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84F067-CC76-434D-86A4-4B9BE8942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8B46DCD-E35B-3846-8311-E702DCCB3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01551F-5152-8040-AEF8-58A9DE745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7F0618-9A59-A145-BE63-531339A8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44CA91-9133-DA4A-A4B2-C3ABE9D2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FA39D1D-D800-6944-A151-688FD92D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9099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5C712-299F-8644-8520-9160A939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C1FEEF7-8B75-C94B-9164-CABE4D0AC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3AF67EF-0140-AB48-AE50-93E0523C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9A983BA-69C1-CF4C-863A-4FDA846A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497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C9C5EF0-8CFB-CD44-8796-74437BC6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E3688F-F759-9648-BD60-05B298F3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951DB8-631D-8842-A752-179425E7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37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D89DE7-7596-5E42-933D-0046DD93B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9FF486-9246-5846-8F5E-31229F44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E58114-F954-8347-8227-387F6879F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2D0CF79-5083-9149-9E75-E23B3AA6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E39345-06F0-8444-A1A6-21831BB5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F15F64-0B0A-694E-B4ED-7DF351C3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609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020BDB-62A2-AC4A-83C6-762F397B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5593AA0-8897-1644-AE02-9AB88C979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64B6694-EA97-0F42-B30B-8F8C47118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911F9A-6B20-654A-9D26-824D6FB3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B95BDB-E434-DD4D-97E4-618A47D3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BAE332-8223-C544-81A9-42581000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915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EDE82F-9599-C141-9B7D-E12A1476A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4C9D863-496A-8041-AD33-7A0E6FA26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06CFA4-F657-D240-9152-5C00949E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0FE272-DE4B-4A47-A2DC-4EFE73B06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3573E6-4D7A-0A4A-A121-301C63C9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45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E2E1FB1-AEB4-3B41-AABB-3DB447D43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1231782-85DA-5F48-BBA3-42BE88BEF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517503-B94A-4C4D-98DA-5AB58D41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903255-C71B-F34D-8930-02D5812C97A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8327678-1896-CD45-B776-5F3D0E63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D00B958-FDF7-B449-8B39-CA63F4D8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BC991B-1C84-134A-A231-52A99972E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928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C7CE4-6745-2745-9F28-702A134A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D812A6-938E-E44F-964A-187F70371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06D70E-B6F5-9345-B333-FDD6E0F5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C1B4AE-EE74-704A-AFE6-4B076F81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881D30-BFC8-8D4F-BB22-2C4C8A4A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0A84B0-C838-FA43-B76A-0BD0A824B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3ED0C3E-F21F-EA4D-B50C-241F309A9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C436FB4-0242-A14F-B796-E50AE51D1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4035EA-CBB6-DF45-95E8-038886BC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7EE3BA-9F03-F146-83A9-59B756521E51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59431A0-F902-0742-989B-D83736D9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F42BDC-73C2-3947-BFB9-922B285DD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0FB45D-0B05-F742-893A-2FDB6AF02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0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8A86F3-BBC5-EB4D-ABA2-B062133B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468790-552D-0E47-8EED-16265674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774749-B194-5046-B8DD-27F2876C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0B21EC-4D8F-F84A-A5BB-4058BFCA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00C4EB-0DB5-FC4C-9F55-BD410A46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42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F33C19-57F9-134B-973E-ADFB8C514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9B534C-35CA-6C47-B355-078B91EFB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11F778-BE93-3240-803B-290E78CD3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3D015C9-876C-7745-9F5C-EE0CD843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FE861A-6A1A-BE4D-9CF8-E07A58C8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34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50569E-A98F-6542-89D7-B2631E17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7655E0-B135-CD4C-9305-4D59B268F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DBEEFA-DA4B-0B46-8B6D-143309F12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A4EDE7-AA0A-F642-9AB8-0C347DBC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73EBEF4-CADE-BB4D-A24A-D03D283C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743440-03E9-314F-9381-F55A444F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973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65DB39-9AB6-E143-8BF0-6548019A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D6C2D62-BA17-BA4C-9768-C42CF437D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4522BB2-F256-6143-8EDD-2AA57578B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DA7784B-961A-A945-9E70-5FD47114E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99F8A4D-6B06-B84C-8252-2E5602CF6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4641626-80F5-5E46-A3DE-5EEBC518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7545ACF-1A65-8348-837C-ED2B710BA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71FFC7A-2ADE-084F-AA3E-40D39472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993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7489B-8B23-E048-B087-D8472A917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8D9B07-5EAE-0844-A65E-0EF27B149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C97FB47-786C-B745-87D8-12B37539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032644A-CD29-3A46-9050-5ADC0C5C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22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0EF8B6E-9FB7-3844-A520-17946E10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DA5CA5F-3666-3B49-9EF3-6E83581C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D928CF-7A55-7D48-9D34-EB41300F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4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4520A5-3A57-794A-B6D5-446492453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C56186-46EB-754F-B47E-AE37FF94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35C9C16-FF29-2C44-BE76-6F48A7820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7201501-BAA7-D446-B120-CCBD26AF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7BAC8E-C55F-324E-BFCD-AFF8FCE2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A720B90-D933-434C-9B1F-B0522463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47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648613-E800-2B42-B10B-B9F46A24A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53630A-9A8A-704D-ADA6-BC16D058F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3338138-FD40-1B41-B449-31996DF01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44F0A49-F4DF-6349-ACE7-9AD4253F6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CC697F-BF5C-1B49-808D-28C6316F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02B5F41-A50F-884E-B332-C4E18E67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72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7C52B6-623B-D748-8687-E853621E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EFB615-EBB5-434C-8D65-8E1851EF7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C417E1-AC19-8447-B39F-5571BD2D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A715C6-95DB-0640-B038-1EE995671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E99FF1-8745-3E4B-BC15-63EDFD4D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82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D8935F-E5EA-E14C-80E5-434E73243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46EF839-B211-3F41-9411-8877B6CC5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38BBD2-0DB2-7C45-B13C-BBE6D9C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EA61FC-607E-2146-A2E6-2C74439B1B99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2D4A2C-2B93-6240-8D01-0D0A04C4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676595-B7A5-F94D-9613-3825D024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D101-A9E5-9141-94A4-72CE2D125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1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6D84F64-9376-F94E-BD21-C5512B14889F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347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9E47A1F9-7499-8A45-9D54-7E52B64330B9}"/>
              </a:ext>
            </a:extLst>
          </p:cNvPr>
          <p:cNvSpPr/>
          <p:nvPr userDrawn="1"/>
        </p:nvSpPr>
        <p:spPr>
          <a:xfrm>
            <a:off x="2759981" y="-1848942"/>
            <a:ext cx="7050993" cy="7050993"/>
          </a:xfrm>
          <a:prstGeom prst="ellipse">
            <a:avLst/>
          </a:prstGeom>
          <a:solidFill>
            <a:srgbClr val="E59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A8CEE31-B009-0C4B-93CB-2D8B6E560AC5}"/>
              </a:ext>
            </a:extLst>
          </p:cNvPr>
          <p:cNvSpPr/>
          <p:nvPr userDrawn="1"/>
        </p:nvSpPr>
        <p:spPr>
          <a:xfrm>
            <a:off x="-3" y="0"/>
            <a:ext cx="3485481" cy="6349594"/>
          </a:xfrm>
          <a:prstGeom prst="rect">
            <a:avLst/>
          </a:prstGeom>
          <a:solidFill>
            <a:srgbClr val="E8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="" xmlns:a16="http://schemas.microsoft.com/office/drawing/2014/main" id="{7B677CF4-6115-7D4F-9910-0B6F834F7035}"/>
              </a:ext>
            </a:extLst>
          </p:cNvPr>
          <p:cNvSpPr/>
          <p:nvPr userDrawn="1"/>
        </p:nvSpPr>
        <p:spPr>
          <a:xfrm>
            <a:off x="2216074" y="-1831161"/>
            <a:ext cx="9885131" cy="8521664"/>
          </a:xfrm>
          <a:prstGeom prst="rtTriangle">
            <a:avLst/>
          </a:prstGeom>
          <a:solidFill>
            <a:srgbClr val="882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8225FED-D213-2946-9E2E-07BAFFD82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293"/>
          <a:stretch/>
        </p:blipFill>
        <p:spPr>
          <a:xfrm>
            <a:off x="0" y="5917996"/>
            <a:ext cx="12192000" cy="9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8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141B9B1-E7BC-5D48-B669-80727CE07848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A4A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166244-914C-814F-88B7-E264A9B7C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4430E65-7882-AA49-87F6-C78847405A08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347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DE45D9-80B4-A94D-B5EA-2DFF58F0D9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769010-0C0F-654B-BFB1-3112AA4D95C9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CF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63FA39-278C-DF42-89BA-BCD1ACEE3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8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477D2F-21E0-E54A-AA2D-6B89CAE5A883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00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69A918-3265-3B4E-BFE6-E985B7D810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AA7D1C2-9D2A-C14E-B762-2562FA238740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00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A0086B-59C7-204C-93B7-596222BE0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19A5805-A9F6-1848-9EE9-47A951D8C922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B67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87CD4E5-793F-9B4A-8FFB-BF53F9721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0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9CB2A9A-FEE6-B547-9E29-0017DB0F7330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882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41A274-7ADC-5F48-BD4A-EF423C31B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6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6AB4CC-97EB-1144-A38E-DF4B100192E8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00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2056F2-9641-F34E-93FB-BC83F7108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647A289-2F68-2340-AC13-8D61BF5E21C8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D0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298D50-4C95-C847-B030-192A73B46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8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86D8CD-1CEF-C04D-A8D3-63186A5242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184"/>
          <a:stretch/>
        </p:blipFill>
        <p:spPr>
          <a:xfrm>
            <a:off x="0" y="5910470"/>
            <a:ext cx="12192000" cy="9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0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6781DC5-92E7-874B-9FAE-059E40A7F867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E8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0644643-8B5D-6449-B580-EE3382DB7A9B}"/>
              </a:ext>
            </a:extLst>
          </p:cNvPr>
          <p:cNvSpPr/>
          <p:nvPr userDrawn="1"/>
        </p:nvSpPr>
        <p:spPr>
          <a:xfrm>
            <a:off x="5813900" y="1272403"/>
            <a:ext cx="7050993" cy="7050993"/>
          </a:xfrm>
          <a:prstGeom prst="ellipse">
            <a:avLst/>
          </a:prstGeom>
          <a:solidFill>
            <a:srgbClr val="E59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6E31526E-2D3E-3D4C-BE88-45BECD96AB31}"/>
              </a:ext>
            </a:extLst>
          </p:cNvPr>
          <p:cNvSpPr/>
          <p:nvPr userDrawn="1"/>
        </p:nvSpPr>
        <p:spPr>
          <a:xfrm>
            <a:off x="0" y="-1201445"/>
            <a:ext cx="9885131" cy="8521664"/>
          </a:xfrm>
          <a:prstGeom prst="rtTriangle">
            <a:avLst/>
          </a:prstGeom>
          <a:solidFill>
            <a:srgbClr val="882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C12E92A7-7ACB-E14D-8AF0-04D5817064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2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0B54406-A52D-0E4C-AD34-8FEED7A0E9C7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E8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FF3531-93F1-3C4C-AF4F-8A40E91E5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3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E1FD83F-A45A-F146-8845-E896F9173D28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E59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5775312-573D-4341-9F37-6B121854EF0F}"/>
              </a:ext>
            </a:extLst>
          </p:cNvPr>
          <p:cNvSpPr/>
          <p:nvPr userDrawn="1"/>
        </p:nvSpPr>
        <p:spPr>
          <a:xfrm>
            <a:off x="-1570616" y="-1608268"/>
            <a:ext cx="8466267" cy="8466267"/>
          </a:xfrm>
          <a:prstGeom prst="ellipse">
            <a:avLst/>
          </a:prstGeom>
          <a:solidFill>
            <a:srgbClr val="922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65FB5D0-A98D-9946-8FA0-F432DF1CF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9A4C5A-3FBA-D244-85D4-94EA7658E17B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00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="" xmlns:a16="http://schemas.microsoft.com/office/drawing/2014/main" id="{6B7F895B-9A6C-8740-9E66-5C6E332A211A}"/>
              </a:ext>
            </a:extLst>
          </p:cNvPr>
          <p:cNvSpPr/>
          <p:nvPr userDrawn="1"/>
        </p:nvSpPr>
        <p:spPr>
          <a:xfrm rot="16774064">
            <a:off x="2498149" y="-2523152"/>
            <a:ext cx="12738265" cy="10981262"/>
          </a:xfrm>
          <a:prstGeom prst="rtTriangle">
            <a:avLst/>
          </a:prstGeom>
          <a:solidFill>
            <a:srgbClr val="DC6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8104791-F311-CD4D-BCEE-D4A401F52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2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66D75AA-4FB1-4649-9331-34405395FD01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CF2C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B5C6876D-90D0-AD42-B920-757B140698DB}"/>
              </a:ext>
            </a:extLst>
          </p:cNvPr>
          <p:cNvSpPr/>
          <p:nvPr userDrawn="1"/>
        </p:nvSpPr>
        <p:spPr>
          <a:xfrm>
            <a:off x="6465346" y="-1391824"/>
            <a:ext cx="7928386" cy="7928386"/>
          </a:xfrm>
          <a:prstGeom prst="ellipse">
            <a:avLst/>
          </a:prstGeom>
          <a:solidFill>
            <a:srgbClr val="A4A3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CE20C04-9383-F541-8B5B-1257E0C148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3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583C367-64C0-4C43-80E0-15BFDF0B8FF5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E8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="" xmlns:a16="http://schemas.microsoft.com/office/drawing/2014/main" id="{F8BE11E9-E4DC-4042-9FAF-317073E804E2}"/>
              </a:ext>
            </a:extLst>
          </p:cNvPr>
          <p:cNvSpPr/>
          <p:nvPr userDrawn="1"/>
        </p:nvSpPr>
        <p:spPr>
          <a:xfrm>
            <a:off x="-546265" y="-4123263"/>
            <a:ext cx="12738265" cy="10981262"/>
          </a:xfrm>
          <a:prstGeom prst="rtTriangle">
            <a:avLst/>
          </a:prstGeom>
          <a:solidFill>
            <a:srgbClr val="882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B87082-4559-5E49-8358-A59C05B9A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8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16DA72C-F205-A940-83D1-AE70685A0E8F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E59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6292F5-8F45-7D42-9302-05E62DABC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720BFAD-E60B-1C4F-9B29-1A60537F4822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922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DA92BE-1327-D64C-A0B4-9D2561DAC4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1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9E7BBC2-0F07-F947-AB0A-5B570ABC116C}"/>
              </a:ext>
            </a:extLst>
          </p:cNvPr>
          <p:cNvSpPr/>
          <p:nvPr userDrawn="1"/>
        </p:nvSpPr>
        <p:spPr>
          <a:xfrm>
            <a:off x="-1" y="0"/>
            <a:ext cx="12191999" cy="6349594"/>
          </a:xfrm>
          <a:prstGeom prst="rect">
            <a:avLst/>
          </a:prstGeom>
          <a:solidFill>
            <a:srgbClr val="DC6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A31998-FDB4-6645-949D-F5B10B3686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86588"/>
          <a:stretch/>
        </p:blipFill>
        <p:spPr>
          <a:xfrm>
            <a:off x="0" y="5938220"/>
            <a:ext cx="12192000" cy="9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8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9E3AC7D-54A8-3141-9B53-F7FF0004ABB6}"/>
              </a:ext>
            </a:extLst>
          </p:cNvPr>
          <p:cNvSpPr txBox="1"/>
          <p:nvPr/>
        </p:nvSpPr>
        <p:spPr>
          <a:xfrm>
            <a:off x="2022475" y="475474"/>
            <a:ext cx="8147050" cy="3477875"/>
          </a:xfrm>
          <a:prstGeom prst="rect">
            <a:avLst/>
          </a:prstGeom>
          <a:noFill/>
          <a:ln w="85725" cap="flat">
            <a:solidFill>
              <a:schemeClr val="bg1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6000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Bringing people together and books to life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03BCEC9E-58AA-E743-82C1-159ADD76C072}"/>
              </a:ext>
            </a:extLst>
          </p:cNvPr>
          <p:cNvSpPr txBox="1">
            <a:spLocks/>
          </p:cNvSpPr>
          <p:nvPr/>
        </p:nvSpPr>
        <p:spPr>
          <a:xfrm>
            <a:off x="1524000" y="4106007"/>
            <a:ext cx="9144000" cy="1420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 Ison, The Reader, </a:t>
            </a:r>
            <a:r>
              <a:rPr lang="en-GB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 Regional Manager</a:t>
            </a:r>
            <a:endParaRPr lang="en-GB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38F3D653-7616-724A-BD6A-CA323B0FC899}"/>
              </a:ext>
            </a:extLst>
          </p:cNvPr>
          <p:cNvSpPr txBox="1">
            <a:spLocks/>
          </p:cNvSpPr>
          <p:nvPr/>
        </p:nvSpPr>
        <p:spPr>
          <a:xfrm>
            <a:off x="781878" y="4816082"/>
            <a:ext cx="9886122" cy="104233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 Provider Forum, Tower Hamlets - Wednesday 12 February 2020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792B2C-B4B4-C244-BFCA-976012FAEA03}"/>
              </a:ext>
            </a:extLst>
          </p:cNvPr>
          <p:cNvSpPr txBox="1"/>
          <p:nvPr/>
        </p:nvSpPr>
        <p:spPr>
          <a:xfrm>
            <a:off x="359128" y="241691"/>
            <a:ext cx="7158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EB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OUR REACH</a:t>
            </a:r>
            <a:endParaRPr lang="en-US" sz="4000" b="1" dirty="0">
              <a:solidFill>
                <a:srgbClr val="008EB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97830" y="4325383"/>
            <a:ext cx="2503170" cy="1394460"/>
          </a:xfrm>
          <a:prstGeom prst="rect">
            <a:avLst/>
          </a:prstGeom>
          <a:solidFill>
            <a:srgbClr val="882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Criminal Justice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97830" y="2749948"/>
            <a:ext cx="2503170" cy="1394460"/>
          </a:xfrm>
          <a:prstGeom prst="rect">
            <a:avLst/>
          </a:prstGeom>
          <a:solidFill>
            <a:srgbClr val="005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7830" y="1174513"/>
            <a:ext cx="2503170" cy="1394460"/>
          </a:xfrm>
          <a:prstGeom prst="rect">
            <a:avLst/>
          </a:prstGeom>
          <a:solidFill>
            <a:srgbClr val="D03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Older People’s Care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0830" y="2732803"/>
            <a:ext cx="2503170" cy="1394460"/>
          </a:xfrm>
          <a:prstGeom prst="rect">
            <a:avLst/>
          </a:prstGeom>
          <a:solidFill>
            <a:srgbClr val="922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Children in Care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30830" y="4325383"/>
            <a:ext cx="2503170" cy="1394460"/>
          </a:xfrm>
          <a:prstGeom prst="rect">
            <a:avLst/>
          </a:prstGeom>
          <a:solidFill>
            <a:srgbClr val="4E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Medicine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64830" y="4325383"/>
            <a:ext cx="2503170" cy="1394460"/>
          </a:xfrm>
          <a:prstGeom prst="rect">
            <a:avLst/>
          </a:prstGeom>
          <a:solidFill>
            <a:srgbClr val="B67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Mental Health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64830" y="1174513"/>
            <a:ext cx="2503170" cy="1394460"/>
          </a:xfrm>
          <a:prstGeom prst="rect">
            <a:avLst/>
          </a:prstGeom>
          <a:solidFill>
            <a:srgbClr val="E8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Dementia Care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30830" y="1174513"/>
            <a:ext cx="2503170" cy="1394460"/>
          </a:xfrm>
          <a:prstGeom prst="rect">
            <a:avLst/>
          </a:prstGeom>
          <a:solidFill>
            <a:srgbClr val="DC64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Social Care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64830" y="2732803"/>
            <a:ext cx="2503170" cy="1394460"/>
          </a:xfrm>
          <a:prstGeom prst="rect">
            <a:avLst/>
          </a:prstGeom>
          <a:solidFill>
            <a:srgbClr val="347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Families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42060" y="1174513"/>
            <a:ext cx="1451610" cy="2952750"/>
          </a:xfrm>
          <a:prstGeom prst="rect">
            <a:avLst/>
          </a:prstGeom>
          <a:solidFill>
            <a:srgbClr val="E59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General &amp; Community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42060" y="4325383"/>
            <a:ext cx="1451610" cy="1394460"/>
          </a:xfrm>
          <a:prstGeom prst="rect">
            <a:avLst/>
          </a:prstGeom>
          <a:solidFill>
            <a:srgbClr val="008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Heart 42"/>
          <p:cNvSpPr/>
          <p:nvPr/>
        </p:nvSpPr>
        <p:spPr>
          <a:xfrm>
            <a:off x="7926986" y="3871822"/>
            <a:ext cx="2512748" cy="2037732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Heart 41"/>
          <p:cNvSpPr/>
          <p:nvPr/>
        </p:nvSpPr>
        <p:spPr>
          <a:xfrm>
            <a:off x="629661" y="1564434"/>
            <a:ext cx="2512748" cy="2037732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Heart 40"/>
          <p:cNvSpPr/>
          <p:nvPr/>
        </p:nvSpPr>
        <p:spPr>
          <a:xfrm>
            <a:off x="1012661" y="3842453"/>
            <a:ext cx="2512748" cy="2037732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art 11"/>
          <p:cNvSpPr/>
          <p:nvPr/>
        </p:nvSpPr>
        <p:spPr>
          <a:xfrm>
            <a:off x="3404287" y="779030"/>
            <a:ext cx="5396074" cy="4548471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792B2C-B4B4-C244-BFCA-976012FAEA03}"/>
              </a:ext>
            </a:extLst>
          </p:cNvPr>
          <p:cNvSpPr txBox="1"/>
          <p:nvPr/>
        </p:nvSpPr>
        <p:spPr>
          <a:xfrm>
            <a:off x="359128" y="49788"/>
            <a:ext cx="915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EB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Reader in Tower Hamlets</a:t>
            </a:r>
            <a:endParaRPr lang="en-US" sz="4000" b="1" dirty="0">
              <a:solidFill>
                <a:srgbClr val="008EB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00" y="24482"/>
            <a:ext cx="2284272" cy="3731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0772" y="1714437"/>
            <a:ext cx="37029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Three year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8 weekly shared reading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bg1"/>
                </a:solidFill>
              </a:rPr>
              <a:t>Focus on over 50s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7257" y="2321690"/>
            <a:ext cx="1677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Reader Leader volunteers 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06840" y="4631710"/>
            <a:ext cx="167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local partners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51902" y="4487241"/>
            <a:ext cx="1677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members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8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C033E7-256D-7541-9C26-671A80E23A95}"/>
              </a:ext>
            </a:extLst>
          </p:cNvPr>
          <p:cNvSpPr txBox="1"/>
          <p:nvPr/>
        </p:nvSpPr>
        <p:spPr>
          <a:xfrm>
            <a:off x="851088" y="4594671"/>
            <a:ext cx="3764873" cy="904863"/>
          </a:xfrm>
          <a:prstGeom prst="rect">
            <a:avLst/>
          </a:prstGeom>
          <a:noFill/>
        </p:spPr>
        <p:txBody>
          <a:bodyPr wrap="square" numCol="1" spcCol="468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www.thereader.org.uk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@thereaderorg 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SharedReading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5CEB338-A002-8249-BE80-32FFC7BD835A}"/>
              </a:ext>
            </a:extLst>
          </p:cNvPr>
          <p:cNvSpPr txBox="1"/>
          <p:nvPr/>
        </p:nvSpPr>
        <p:spPr>
          <a:xfrm>
            <a:off x="6748042" y="6066135"/>
            <a:ext cx="3659532" cy="261610"/>
          </a:xfrm>
          <a:prstGeom prst="rect">
            <a:avLst/>
          </a:prstGeom>
          <a:noFill/>
        </p:spPr>
        <p:txBody>
          <a:bodyPr wrap="square" numCol="1" spcCol="468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The Reader is supported by</a:t>
            </a:r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DF8545-EFDE-CF4D-865B-9C25CBEA8A7E}"/>
              </a:ext>
            </a:extLst>
          </p:cNvPr>
          <p:cNvSpPr txBox="1"/>
          <p:nvPr/>
        </p:nvSpPr>
        <p:spPr>
          <a:xfrm>
            <a:off x="2543964" y="2189323"/>
            <a:ext cx="7258150" cy="1631216"/>
          </a:xfrm>
          <a:prstGeom prst="rect">
            <a:avLst/>
          </a:prstGeom>
          <a:noFill/>
          <a:ln w="85725" cap="flat">
            <a:solidFill>
              <a:schemeClr val="bg1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2A58164-E05D-814A-8332-FE58216BB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277" y="6377102"/>
            <a:ext cx="871022" cy="330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9A644E3-BE32-9B42-B970-14C72B002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918" y="6357248"/>
            <a:ext cx="1109793" cy="3508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68B585C-056A-BD49-99F2-1CB023C82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449" y="6366454"/>
            <a:ext cx="872647" cy="332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81" y="4925102"/>
            <a:ext cx="929916" cy="227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1088" y="6182425"/>
            <a:ext cx="5631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lizison@thereader.org.uk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938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ABECF7-A73F-D54A-ABB0-98DBF2DA7269}"/>
              </a:ext>
            </a:extLst>
          </p:cNvPr>
          <p:cNvSpPr txBox="1"/>
          <p:nvPr/>
        </p:nvSpPr>
        <p:spPr>
          <a:xfrm>
            <a:off x="441749" y="990084"/>
            <a:ext cx="5604388" cy="5201424"/>
          </a:xfrm>
          <a:prstGeom prst="rect">
            <a:avLst/>
          </a:prstGeom>
          <a:noFill/>
          <a:ln w="85725" cap="flat">
            <a:noFill/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Next </a:t>
            </a:r>
            <a:r>
              <a:rPr lang="en-GB" sz="2400" dirty="0">
                <a:solidFill>
                  <a:schemeClr val="bg1"/>
                </a:solidFill>
              </a:rPr>
              <a:t>time what I'd do is look at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the earth before saying anything. I'd stop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just before going into a house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and be an emperor for a minute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and listen better to the wind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or to the air being still.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When anyone talked to me, whether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blame or praise or just passing time,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I'd watch the face, how the mouth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has to work, and see any strain, any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sign of what lifted the voice.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/>
            </a:r>
            <a:br>
              <a:rPr lang="en-GB" sz="24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ABECF7-A73F-D54A-ABB0-98DBF2DA7269}"/>
              </a:ext>
            </a:extLst>
          </p:cNvPr>
          <p:cNvSpPr txBox="1"/>
          <p:nvPr/>
        </p:nvSpPr>
        <p:spPr>
          <a:xfrm>
            <a:off x="6713793" y="974695"/>
            <a:ext cx="5125416" cy="2616101"/>
          </a:xfrm>
          <a:prstGeom prst="rect">
            <a:avLst/>
          </a:prstGeom>
          <a:noFill/>
          <a:ln w="85725" cap="flat">
            <a:noFill/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And </a:t>
            </a:r>
            <a:r>
              <a:rPr lang="en-GB" sz="2400" dirty="0">
                <a:solidFill>
                  <a:schemeClr val="bg1"/>
                </a:solidFill>
              </a:rPr>
              <a:t>for all, I'd know more -- the earth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bracing itself and soaring, the air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finding every leaf and feather over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forest and water, and for every person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the body glowing inside the clothes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like a light.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523" y="267615"/>
            <a:ext cx="3448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Next Time by Mary Oliver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8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00CF82-4026-5244-8D55-4DEA5A3BF330}"/>
              </a:ext>
            </a:extLst>
          </p:cNvPr>
          <p:cNvSpPr txBox="1"/>
          <p:nvPr/>
        </p:nvSpPr>
        <p:spPr>
          <a:xfrm>
            <a:off x="359128" y="1034893"/>
            <a:ext cx="9283636" cy="803297"/>
          </a:xfrm>
          <a:prstGeom prst="rect">
            <a:avLst/>
          </a:prstGeom>
          <a:noFill/>
        </p:spPr>
        <p:txBody>
          <a:bodyPr wrap="square" numCol="2" spcCol="4680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Since 2008, over 5000 volunteers have been trained to deliver Shared Reading, running groups where and when they are needed most.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792B2C-B4B4-C244-BFCA-976012FAEA03}"/>
              </a:ext>
            </a:extLst>
          </p:cNvPr>
          <p:cNvSpPr txBox="1"/>
          <p:nvPr/>
        </p:nvSpPr>
        <p:spPr>
          <a:xfrm>
            <a:off x="359128" y="241691"/>
            <a:ext cx="458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EB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Shared Reading</a:t>
            </a:r>
            <a:endParaRPr lang="en-US" sz="4000" b="1" dirty="0">
              <a:solidFill>
                <a:srgbClr val="008EB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63273" y="2282906"/>
            <a:ext cx="2805824" cy="2805824"/>
            <a:chOff x="1827722" y="3108446"/>
            <a:chExt cx="2805824" cy="2805824"/>
          </a:xfrm>
        </p:grpSpPr>
        <p:sp>
          <p:nvSpPr>
            <p:cNvPr id="9" name="Oval 8"/>
            <p:cNvSpPr/>
            <p:nvPr/>
          </p:nvSpPr>
          <p:spPr>
            <a:xfrm>
              <a:off x="1827722" y="3108446"/>
              <a:ext cx="2805824" cy="2805824"/>
            </a:xfrm>
            <a:prstGeom prst="ellipse">
              <a:avLst/>
            </a:prstGeom>
            <a:solidFill>
              <a:srgbClr val="008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9217" y="3771134"/>
              <a:ext cx="264283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People are brought together, in small groups, on a weekly basis, run by a trained Reader Leader.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18353" y="2282906"/>
            <a:ext cx="2805824" cy="2805824"/>
            <a:chOff x="4785946" y="3116472"/>
            <a:chExt cx="2805824" cy="2805824"/>
          </a:xfrm>
        </p:grpSpPr>
        <p:sp>
          <p:nvSpPr>
            <p:cNvPr id="11" name="Oval 10"/>
            <p:cNvSpPr/>
            <p:nvPr/>
          </p:nvSpPr>
          <p:spPr>
            <a:xfrm>
              <a:off x="4785946" y="3116472"/>
              <a:ext cx="2805824" cy="2805824"/>
            </a:xfrm>
            <a:prstGeom prst="ellipse">
              <a:avLst/>
            </a:prstGeom>
            <a:solidFill>
              <a:srgbClr val="008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53539" y="3503722"/>
              <a:ext cx="247063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story or poem is read aloud. Group members participate how they wish – sharing their thoughts, reading aloud or simply listening.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73433" y="2282906"/>
            <a:ext cx="2805824" cy="2805824"/>
            <a:chOff x="8241026" y="3023130"/>
            <a:chExt cx="2805824" cy="2805824"/>
          </a:xfrm>
        </p:grpSpPr>
        <p:sp>
          <p:nvSpPr>
            <p:cNvPr id="12" name="Oval 11"/>
            <p:cNvSpPr/>
            <p:nvPr/>
          </p:nvSpPr>
          <p:spPr>
            <a:xfrm>
              <a:off x="8241026" y="3023130"/>
              <a:ext cx="2805824" cy="2805824"/>
            </a:xfrm>
            <a:prstGeom prst="ellipse">
              <a:avLst/>
            </a:prstGeom>
            <a:solidFill>
              <a:srgbClr val="008E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05291" y="3548879"/>
              <a:ext cx="267729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Reader Leader facilitates discussion, creating a safe, creative space where members feel valued, encouraged and listen to.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796454" y="379329"/>
            <a:ext cx="5156579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“The reading groups are a different kind of medicine and it’s through them that I’ve found a way back to life.”</a:t>
            </a:r>
          </a:p>
          <a:p>
            <a:pPr algn="r">
              <a:lnSpc>
                <a:spcPct val="11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Shared Reading group member, Birkenhead</a:t>
            </a:r>
          </a:p>
          <a:p>
            <a:pPr algn="r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59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3264"/>
          <a:stretch/>
        </p:blipFill>
        <p:spPr>
          <a:xfrm>
            <a:off x="1524001" y="-480"/>
            <a:ext cx="9356271" cy="68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9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9" r="22708" b="11434"/>
          <a:stretch/>
        </p:blipFill>
        <p:spPr>
          <a:xfrm>
            <a:off x="1524000" y="1"/>
            <a:ext cx="9144000" cy="6841671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687285" y="3145150"/>
            <a:ext cx="5717986" cy="3549565"/>
          </a:xfrm>
          <a:custGeom>
            <a:avLst/>
            <a:gdLst>
              <a:gd name="connsiteX0" fmla="*/ 0 w 1781555"/>
              <a:gd name="connsiteY0" fmla="*/ 193006 h 1158011"/>
              <a:gd name="connsiteX1" fmla="*/ 193006 w 1781555"/>
              <a:gd name="connsiteY1" fmla="*/ 0 h 1158011"/>
              <a:gd name="connsiteX2" fmla="*/ 1588549 w 1781555"/>
              <a:gd name="connsiteY2" fmla="*/ 0 h 1158011"/>
              <a:gd name="connsiteX3" fmla="*/ 1781555 w 1781555"/>
              <a:gd name="connsiteY3" fmla="*/ 193006 h 1158011"/>
              <a:gd name="connsiteX4" fmla="*/ 1781555 w 1781555"/>
              <a:gd name="connsiteY4" fmla="*/ 965005 h 1158011"/>
              <a:gd name="connsiteX5" fmla="*/ 1588549 w 1781555"/>
              <a:gd name="connsiteY5" fmla="*/ 1158011 h 1158011"/>
              <a:gd name="connsiteX6" fmla="*/ 193006 w 1781555"/>
              <a:gd name="connsiteY6" fmla="*/ 1158011 h 1158011"/>
              <a:gd name="connsiteX7" fmla="*/ 0 w 1781555"/>
              <a:gd name="connsiteY7" fmla="*/ 965005 h 1158011"/>
              <a:gd name="connsiteX8" fmla="*/ 0 w 1781555"/>
              <a:gd name="connsiteY8" fmla="*/ 193006 h 115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1555" h="1158011">
                <a:moveTo>
                  <a:pt x="0" y="193006"/>
                </a:moveTo>
                <a:cubicBezTo>
                  <a:pt x="0" y="86412"/>
                  <a:pt x="86412" y="0"/>
                  <a:pt x="193006" y="0"/>
                </a:cubicBezTo>
                <a:lnTo>
                  <a:pt x="1588549" y="0"/>
                </a:lnTo>
                <a:cubicBezTo>
                  <a:pt x="1695143" y="0"/>
                  <a:pt x="1781555" y="86412"/>
                  <a:pt x="1781555" y="193006"/>
                </a:cubicBezTo>
                <a:lnTo>
                  <a:pt x="1781555" y="965005"/>
                </a:lnTo>
                <a:cubicBezTo>
                  <a:pt x="1781555" y="1071599"/>
                  <a:pt x="1695143" y="1158011"/>
                  <a:pt x="1588549" y="1158011"/>
                </a:cubicBezTo>
                <a:lnTo>
                  <a:pt x="193006" y="1158011"/>
                </a:lnTo>
                <a:cubicBezTo>
                  <a:pt x="86412" y="1158011"/>
                  <a:pt x="0" y="1071599"/>
                  <a:pt x="0" y="965005"/>
                </a:cubicBezTo>
                <a:lnTo>
                  <a:pt x="0" y="193006"/>
                </a:lnTo>
                <a:close/>
              </a:path>
            </a:pathLst>
          </a:custGeom>
          <a:solidFill>
            <a:srgbClr val="2C234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819" tIns="90819" rIns="90819" bIns="90819" numCol="1" spcCol="1270" anchor="ctr" anchorCtr="0">
            <a:noAutofit/>
          </a:bodyPr>
          <a:lstStyle/>
          <a:p>
            <a:pPr algn="ctr"/>
            <a:r>
              <a:rPr lang="en-GB" sz="2800" i="1" dirty="0">
                <a:solidFill>
                  <a:schemeClr val="bg1"/>
                </a:solidFill>
                <a:latin typeface="Gill Sans MT" panose="020B0502020104020203" pitchFamily="34" charset="0"/>
              </a:rPr>
              <a:t>“The Reader’s approach has the power to transform the lives of the people that we see day after day at our surgery – those that are stuck, perhaps with low mood or who are socially isolated – these are the people for whom another tablet is not going to make a difference.”</a:t>
            </a:r>
          </a:p>
          <a:p>
            <a:pPr algn="ctr"/>
            <a:r>
              <a:rPr lang="en-GB" sz="1100" dirty="0">
                <a:solidFill>
                  <a:schemeClr val="bg1"/>
                </a:solidFill>
                <a:latin typeface="Gill Sans MT" panose="020B0502020104020203" pitchFamily="34" charset="0"/>
              </a:rPr>
              <a:t>GP, North Shropshire</a:t>
            </a:r>
          </a:p>
        </p:txBody>
      </p:sp>
    </p:spTree>
    <p:extLst>
      <p:ext uri="{BB962C8B-B14F-4D97-AF65-F5344CB8AC3E}">
        <p14:creationId xmlns:p14="http://schemas.microsoft.com/office/powerpoint/2010/main" val="121268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ABECF7-A73F-D54A-ABB0-98DBF2DA7269}"/>
              </a:ext>
            </a:extLst>
          </p:cNvPr>
          <p:cNvSpPr txBox="1"/>
          <p:nvPr/>
        </p:nvSpPr>
        <p:spPr>
          <a:xfrm>
            <a:off x="2392984" y="1508004"/>
            <a:ext cx="7258150" cy="2554545"/>
          </a:xfrm>
          <a:prstGeom prst="rect">
            <a:avLst/>
          </a:prstGeom>
          <a:noFill/>
          <a:ln w="85725" cap="flat">
            <a:solidFill>
              <a:schemeClr val="bg1"/>
            </a:solidFill>
            <a:prstDash val="solid"/>
            <a:miter lim="800000"/>
          </a:ln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cap="all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amelia’s Story</a:t>
            </a:r>
            <a:endParaRPr lang="en-US" sz="6000" cap="all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7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59034" y="91521"/>
            <a:ext cx="8772007" cy="6626344"/>
            <a:chOff x="559575" y="274586"/>
            <a:chExt cx="8772007" cy="6626344"/>
          </a:xfrm>
        </p:grpSpPr>
        <p:sp>
          <p:nvSpPr>
            <p:cNvPr id="5" name="Freeform 4"/>
            <p:cNvSpPr/>
            <p:nvPr/>
          </p:nvSpPr>
          <p:spPr>
            <a:xfrm>
              <a:off x="596157" y="274586"/>
              <a:ext cx="2020912" cy="1556713"/>
            </a:xfrm>
            <a:custGeom>
              <a:avLst/>
              <a:gdLst>
                <a:gd name="connsiteX0" fmla="*/ 0 w 1651234"/>
                <a:gd name="connsiteY0" fmla="*/ 235094 h 1410538"/>
                <a:gd name="connsiteX1" fmla="*/ 235094 w 1651234"/>
                <a:gd name="connsiteY1" fmla="*/ 0 h 1410538"/>
                <a:gd name="connsiteX2" fmla="*/ 1416140 w 1651234"/>
                <a:gd name="connsiteY2" fmla="*/ 0 h 1410538"/>
                <a:gd name="connsiteX3" fmla="*/ 1651234 w 1651234"/>
                <a:gd name="connsiteY3" fmla="*/ 235094 h 1410538"/>
                <a:gd name="connsiteX4" fmla="*/ 1651234 w 1651234"/>
                <a:gd name="connsiteY4" fmla="*/ 1175444 h 1410538"/>
                <a:gd name="connsiteX5" fmla="*/ 1416140 w 1651234"/>
                <a:gd name="connsiteY5" fmla="*/ 1410538 h 1410538"/>
                <a:gd name="connsiteX6" fmla="*/ 235094 w 1651234"/>
                <a:gd name="connsiteY6" fmla="*/ 1410538 h 1410538"/>
                <a:gd name="connsiteX7" fmla="*/ 0 w 1651234"/>
                <a:gd name="connsiteY7" fmla="*/ 1175444 h 1410538"/>
                <a:gd name="connsiteX8" fmla="*/ 0 w 1651234"/>
                <a:gd name="connsiteY8" fmla="*/ 235094 h 141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1234" h="1410538">
                  <a:moveTo>
                    <a:pt x="0" y="235094"/>
                  </a:moveTo>
                  <a:cubicBezTo>
                    <a:pt x="0" y="105255"/>
                    <a:pt x="105255" y="0"/>
                    <a:pt x="235094" y="0"/>
                  </a:cubicBezTo>
                  <a:lnTo>
                    <a:pt x="1416140" y="0"/>
                  </a:lnTo>
                  <a:cubicBezTo>
                    <a:pt x="1545979" y="0"/>
                    <a:pt x="1651234" y="105255"/>
                    <a:pt x="1651234" y="235094"/>
                  </a:cubicBezTo>
                  <a:lnTo>
                    <a:pt x="1651234" y="1175444"/>
                  </a:lnTo>
                  <a:cubicBezTo>
                    <a:pt x="1651234" y="1305283"/>
                    <a:pt x="1545979" y="1410538"/>
                    <a:pt x="1416140" y="1410538"/>
                  </a:cubicBezTo>
                  <a:lnTo>
                    <a:pt x="235094" y="1410538"/>
                  </a:lnTo>
                  <a:cubicBezTo>
                    <a:pt x="105255" y="1410538"/>
                    <a:pt x="0" y="1305283"/>
                    <a:pt x="0" y="1175444"/>
                  </a:cubicBezTo>
                  <a:lnTo>
                    <a:pt x="0" y="235094"/>
                  </a:lnTo>
                  <a:close/>
                </a:path>
              </a:pathLst>
            </a:custGeom>
            <a:solidFill>
              <a:srgbClr val="2C2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147" tIns="103147" rIns="103147" bIns="103147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/>
                <a:t>“Shared Reading is my anchor during the week.” </a:t>
              </a:r>
              <a:endParaRPr 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94948" y="2233960"/>
              <a:ext cx="3036634" cy="2111911"/>
            </a:xfrm>
            <a:custGeom>
              <a:avLst/>
              <a:gdLst>
                <a:gd name="connsiteX0" fmla="*/ 0 w 2452382"/>
                <a:gd name="connsiteY0" fmla="*/ 284504 h 1706989"/>
                <a:gd name="connsiteX1" fmla="*/ 284504 w 2452382"/>
                <a:gd name="connsiteY1" fmla="*/ 0 h 1706989"/>
                <a:gd name="connsiteX2" fmla="*/ 2167878 w 2452382"/>
                <a:gd name="connsiteY2" fmla="*/ 0 h 1706989"/>
                <a:gd name="connsiteX3" fmla="*/ 2452382 w 2452382"/>
                <a:gd name="connsiteY3" fmla="*/ 284504 h 1706989"/>
                <a:gd name="connsiteX4" fmla="*/ 2452382 w 2452382"/>
                <a:gd name="connsiteY4" fmla="*/ 1422485 h 1706989"/>
                <a:gd name="connsiteX5" fmla="*/ 2167878 w 2452382"/>
                <a:gd name="connsiteY5" fmla="*/ 1706989 h 1706989"/>
                <a:gd name="connsiteX6" fmla="*/ 284504 w 2452382"/>
                <a:gd name="connsiteY6" fmla="*/ 1706989 h 1706989"/>
                <a:gd name="connsiteX7" fmla="*/ 0 w 2452382"/>
                <a:gd name="connsiteY7" fmla="*/ 1422485 h 1706989"/>
                <a:gd name="connsiteX8" fmla="*/ 0 w 2452382"/>
                <a:gd name="connsiteY8" fmla="*/ 284504 h 170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2382" h="1706989">
                  <a:moveTo>
                    <a:pt x="0" y="284504"/>
                  </a:moveTo>
                  <a:cubicBezTo>
                    <a:pt x="0" y="127377"/>
                    <a:pt x="127377" y="0"/>
                    <a:pt x="284504" y="0"/>
                  </a:cubicBezTo>
                  <a:lnTo>
                    <a:pt x="2167878" y="0"/>
                  </a:lnTo>
                  <a:cubicBezTo>
                    <a:pt x="2325005" y="0"/>
                    <a:pt x="2452382" y="127377"/>
                    <a:pt x="2452382" y="284504"/>
                  </a:cubicBezTo>
                  <a:lnTo>
                    <a:pt x="2452382" y="1422485"/>
                  </a:lnTo>
                  <a:cubicBezTo>
                    <a:pt x="2452382" y="1579612"/>
                    <a:pt x="2325005" y="1706989"/>
                    <a:pt x="2167878" y="1706989"/>
                  </a:cubicBezTo>
                  <a:lnTo>
                    <a:pt x="284504" y="1706989"/>
                  </a:lnTo>
                  <a:cubicBezTo>
                    <a:pt x="127377" y="1706989"/>
                    <a:pt x="0" y="1579612"/>
                    <a:pt x="0" y="1422485"/>
                  </a:cubicBezTo>
                  <a:lnTo>
                    <a:pt x="0" y="284504"/>
                  </a:lnTo>
                  <a:close/>
                </a:path>
              </a:pathLst>
            </a:custGeom>
            <a:solidFill>
              <a:srgbClr val="2C2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7618" tIns="117618" rIns="117618" bIns="117618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/>
                <a:t>"When I first went to the group, I got short term enjoyment from it but the longer I have attended, I have felt it be a cumulative pleasure."</a:t>
              </a:r>
              <a:r>
                <a:rPr lang="en-GB" sz="2000" dirty="0"/>
                <a:t> </a:t>
              </a:r>
              <a:endParaRPr 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300506" y="4422390"/>
              <a:ext cx="3031076" cy="2478540"/>
            </a:xfrm>
            <a:custGeom>
              <a:avLst/>
              <a:gdLst>
                <a:gd name="connsiteX0" fmla="*/ 0 w 2441265"/>
                <a:gd name="connsiteY0" fmla="*/ 323653 h 1941880"/>
                <a:gd name="connsiteX1" fmla="*/ 323653 w 2441265"/>
                <a:gd name="connsiteY1" fmla="*/ 0 h 1941880"/>
                <a:gd name="connsiteX2" fmla="*/ 2117612 w 2441265"/>
                <a:gd name="connsiteY2" fmla="*/ 0 h 1941880"/>
                <a:gd name="connsiteX3" fmla="*/ 2441265 w 2441265"/>
                <a:gd name="connsiteY3" fmla="*/ 323653 h 1941880"/>
                <a:gd name="connsiteX4" fmla="*/ 2441265 w 2441265"/>
                <a:gd name="connsiteY4" fmla="*/ 1618227 h 1941880"/>
                <a:gd name="connsiteX5" fmla="*/ 2117612 w 2441265"/>
                <a:gd name="connsiteY5" fmla="*/ 1941880 h 1941880"/>
                <a:gd name="connsiteX6" fmla="*/ 323653 w 2441265"/>
                <a:gd name="connsiteY6" fmla="*/ 1941880 h 1941880"/>
                <a:gd name="connsiteX7" fmla="*/ 0 w 2441265"/>
                <a:gd name="connsiteY7" fmla="*/ 1618227 h 1941880"/>
                <a:gd name="connsiteX8" fmla="*/ 0 w 2441265"/>
                <a:gd name="connsiteY8" fmla="*/ 323653 h 194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1265" h="1941880">
                  <a:moveTo>
                    <a:pt x="0" y="323653"/>
                  </a:moveTo>
                  <a:cubicBezTo>
                    <a:pt x="0" y="144904"/>
                    <a:pt x="144904" y="0"/>
                    <a:pt x="323653" y="0"/>
                  </a:cubicBezTo>
                  <a:lnTo>
                    <a:pt x="2117612" y="0"/>
                  </a:lnTo>
                  <a:cubicBezTo>
                    <a:pt x="2296361" y="0"/>
                    <a:pt x="2441265" y="144904"/>
                    <a:pt x="2441265" y="323653"/>
                  </a:cubicBezTo>
                  <a:lnTo>
                    <a:pt x="2441265" y="1618227"/>
                  </a:lnTo>
                  <a:cubicBezTo>
                    <a:pt x="2441265" y="1796976"/>
                    <a:pt x="2296361" y="1941880"/>
                    <a:pt x="2117612" y="1941880"/>
                  </a:cubicBezTo>
                  <a:lnTo>
                    <a:pt x="323653" y="1941880"/>
                  </a:lnTo>
                  <a:cubicBezTo>
                    <a:pt x="144904" y="1941880"/>
                    <a:pt x="0" y="1796976"/>
                    <a:pt x="0" y="1618227"/>
                  </a:cubicBezTo>
                  <a:lnTo>
                    <a:pt x="0" y="323653"/>
                  </a:lnTo>
                  <a:close/>
                </a:path>
              </a:pathLst>
            </a:custGeom>
            <a:solidFill>
              <a:srgbClr val="2C2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085" tIns="129085" rIns="129085" bIns="129085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/>
                <a:t>"It makes you think about things in a different way and helps you relate that to other things going on during the rest of the day, or even the rest of the week."</a:t>
              </a:r>
              <a:r>
                <a:rPr lang="en-GB" sz="2000" dirty="0"/>
                <a:t> </a:t>
              </a:r>
              <a:endParaRPr 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96157" y="4282255"/>
              <a:ext cx="3252492" cy="2518942"/>
            </a:xfrm>
            <a:custGeom>
              <a:avLst/>
              <a:gdLst>
                <a:gd name="connsiteX0" fmla="*/ 0 w 1781555"/>
                <a:gd name="connsiteY0" fmla="*/ 193006 h 1158011"/>
                <a:gd name="connsiteX1" fmla="*/ 193006 w 1781555"/>
                <a:gd name="connsiteY1" fmla="*/ 0 h 1158011"/>
                <a:gd name="connsiteX2" fmla="*/ 1588549 w 1781555"/>
                <a:gd name="connsiteY2" fmla="*/ 0 h 1158011"/>
                <a:gd name="connsiteX3" fmla="*/ 1781555 w 1781555"/>
                <a:gd name="connsiteY3" fmla="*/ 193006 h 1158011"/>
                <a:gd name="connsiteX4" fmla="*/ 1781555 w 1781555"/>
                <a:gd name="connsiteY4" fmla="*/ 965005 h 1158011"/>
                <a:gd name="connsiteX5" fmla="*/ 1588549 w 1781555"/>
                <a:gd name="connsiteY5" fmla="*/ 1158011 h 1158011"/>
                <a:gd name="connsiteX6" fmla="*/ 193006 w 1781555"/>
                <a:gd name="connsiteY6" fmla="*/ 1158011 h 1158011"/>
                <a:gd name="connsiteX7" fmla="*/ 0 w 1781555"/>
                <a:gd name="connsiteY7" fmla="*/ 965005 h 1158011"/>
                <a:gd name="connsiteX8" fmla="*/ 0 w 1781555"/>
                <a:gd name="connsiteY8" fmla="*/ 193006 h 115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555" h="1158011">
                  <a:moveTo>
                    <a:pt x="0" y="193006"/>
                  </a:moveTo>
                  <a:cubicBezTo>
                    <a:pt x="0" y="86412"/>
                    <a:pt x="86412" y="0"/>
                    <a:pt x="193006" y="0"/>
                  </a:cubicBezTo>
                  <a:lnTo>
                    <a:pt x="1588549" y="0"/>
                  </a:lnTo>
                  <a:cubicBezTo>
                    <a:pt x="1695143" y="0"/>
                    <a:pt x="1781555" y="86412"/>
                    <a:pt x="1781555" y="193006"/>
                  </a:cubicBezTo>
                  <a:lnTo>
                    <a:pt x="1781555" y="965005"/>
                  </a:lnTo>
                  <a:cubicBezTo>
                    <a:pt x="1781555" y="1071599"/>
                    <a:pt x="1695143" y="1158011"/>
                    <a:pt x="1588549" y="1158011"/>
                  </a:cubicBezTo>
                  <a:lnTo>
                    <a:pt x="193006" y="1158011"/>
                  </a:lnTo>
                  <a:cubicBezTo>
                    <a:pt x="86412" y="1158011"/>
                    <a:pt x="0" y="1071599"/>
                    <a:pt x="0" y="965005"/>
                  </a:cubicBezTo>
                  <a:lnTo>
                    <a:pt x="0" y="193006"/>
                  </a:lnTo>
                  <a:close/>
                </a:path>
              </a:pathLst>
            </a:custGeom>
            <a:solidFill>
              <a:srgbClr val="2C2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819" tIns="90819" rIns="90819" bIns="9081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/>
                <a:t>"I’ve felt really happy since the session with you – bought myself some flowers the next day, ate a falafel sandwich and went for a long walk while listening to music— all in one day</a:t>
              </a:r>
              <a:endParaRPr 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732338" y="283108"/>
              <a:ext cx="2570282" cy="1874334"/>
            </a:xfrm>
            <a:custGeom>
              <a:avLst/>
              <a:gdLst>
                <a:gd name="connsiteX0" fmla="*/ 0 w 1781555"/>
                <a:gd name="connsiteY0" fmla="*/ 193006 h 1158011"/>
                <a:gd name="connsiteX1" fmla="*/ 193006 w 1781555"/>
                <a:gd name="connsiteY1" fmla="*/ 0 h 1158011"/>
                <a:gd name="connsiteX2" fmla="*/ 1588549 w 1781555"/>
                <a:gd name="connsiteY2" fmla="*/ 0 h 1158011"/>
                <a:gd name="connsiteX3" fmla="*/ 1781555 w 1781555"/>
                <a:gd name="connsiteY3" fmla="*/ 193006 h 1158011"/>
                <a:gd name="connsiteX4" fmla="*/ 1781555 w 1781555"/>
                <a:gd name="connsiteY4" fmla="*/ 965005 h 1158011"/>
                <a:gd name="connsiteX5" fmla="*/ 1588549 w 1781555"/>
                <a:gd name="connsiteY5" fmla="*/ 1158011 h 1158011"/>
                <a:gd name="connsiteX6" fmla="*/ 193006 w 1781555"/>
                <a:gd name="connsiteY6" fmla="*/ 1158011 h 1158011"/>
                <a:gd name="connsiteX7" fmla="*/ 0 w 1781555"/>
                <a:gd name="connsiteY7" fmla="*/ 965005 h 1158011"/>
                <a:gd name="connsiteX8" fmla="*/ 0 w 1781555"/>
                <a:gd name="connsiteY8" fmla="*/ 193006 h 115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1555" h="1158011">
                  <a:moveTo>
                    <a:pt x="0" y="193006"/>
                  </a:moveTo>
                  <a:cubicBezTo>
                    <a:pt x="0" y="86412"/>
                    <a:pt x="86412" y="0"/>
                    <a:pt x="193006" y="0"/>
                  </a:cubicBezTo>
                  <a:lnTo>
                    <a:pt x="1588549" y="0"/>
                  </a:lnTo>
                  <a:cubicBezTo>
                    <a:pt x="1695143" y="0"/>
                    <a:pt x="1781555" y="86412"/>
                    <a:pt x="1781555" y="193006"/>
                  </a:cubicBezTo>
                  <a:lnTo>
                    <a:pt x="1781555" y="965005"/>
                  </a:lnTo>
                  <a:cubicBezTo>
                    <a:pt x="1781555" y="1071599"/>
                    <a:pt x="1695143" y="1158011"/>
                    <a:pt x="1588549" y="1158011"/>
                  </a:cubicBezTo>
                  <a:lnTo>
                    <a:pt x="193006" y="1158011"/>
                  </a:lnTo>
                  <a:cubicBezTo>
                    <a:pt x="86412" y="1158011"/>
                    <a:pt x="0" y="1071599"/>
                    <a:pt x="0" y="965005"/>
                  </a:cubicBezTo>
                  <a:lnTo>
                    <a:pt x="0" y="193006"/>
                  </a:lnTo>
                  <a:close/>
                </a:path>
              </a:pathLst>
            </a:custGeom>
            <a:solidFill>
              <a:srgbClr val="2C2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819" tIns="90819" rIns="90819" bIns="90819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/>
                <a:t>“Working with the Reader has been one of the most life affirming experiences I have had.” </a:t>
              </a:r>
              <a:endParaRPr lang="en-US" sz="2000" dirty="0">
                <a:latin typeface="Gill Sans MT" panose="020B0502020104020203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871864" y="766479"/>
              <a:ext cx="5451304" cy="545130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1485" y="3497216"/>
                  </a:moveTo>
                  <a:arcTo wR="2725652" hR="2725652" stAng="9813370" swAng="1595746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559575" y="1922819"/>
              <a:ext cx="2544855" cy="2232649"/>
            </a:xfrm>
            <a:custGeom>
              <a:avLst/>
              <a:gdLst>
                <a:gd name="connsiteX0" fmla="*/ 0 w 2183189"/>
                <a:gd name="connsiteY0" fmla="*/ 289947 h 1739645"/>
                <a:gd name="connsiteX1" fmla="*/ 289947 w 2183189"/>
                <a:gd name="connsiteY1" fmla="*/ 0 h 1739645"/>
                <a:gd name="connsiteX2" fmla="*/ 1893242 w 2183189"/>
                <a:gd name="connsiteY2" fmla="*/ 0 h 1739645"/>
                <a:gd name="connsiteX3" fmla="*/ 2183189 w 2183189"/>
                <a:gd name="connsiteY3" fmla="*/ 289947 h 1739645"/>
                <a:gd name="connsiteX4" fmla="*/ 2183189 w 2183189"/>
                <a:gd name="connsiteY4" fmla="*/ 1449698 h 1739645"/>
                <a:gd name="connsiteX5" fmla="*/ 1893242 w 2183189"/>
                <a:gd name="connsiteY5" fmla="*/ 1739645 h 1739645"/>
                <a:gd name="connsiteX6" fmla="*/ 289947 w 2183189"/>
                <a:gd name="connsiteY6" fmla="*/ 1739645 h 1739645"/>
                <a:gd name="connsiteX7" fmla="*/ 0 w 2183189"/>
                <a:gd name="connsiteY7" fmla="*/ 1449698 h 1739645"/>
                <a:gd name="connsiteX8" fmla="*/ 0 w 2183189"/>
                <a:gd name="connsiteY8" fmla="*/ 289947 h 1739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3189" h="1739645">
                  <a:moveTo>
                    <a:pt x="0" y="289947"/>
                  </a:moveTo>
                  <a:cubicBezTo>
                    <a:pt x="0" y="129814"/>
                    <a:pt x="129814" y="0"/>
                    <a:pt x="289947" y="0"/>
                  </a:cubicBezTo>
                  <a:lnTo>
                    <a:pt x="1893242" y="0"/>
                  </a:lnTo>
                  <a:cubicBezTo>
                    <a:pt x="2053375" y="0"/>
                    <a:pt x="2183189" y="129814"/>
                    <a:pt x="2183189" y="289947"/>
                  </a:cubicBezTo>
                  <a:lnTo>
                    <a:pt x="2183189" y="1449698"/>
                  </a:lnTo>
                  <a:cubicBezTo>
                    <a:pt x="2183189" y="1609831"/>
                    <a:pt x="2053375" y="1739645"/>
                    <a:pt x="1893242" y="1739645"/>
                  </a:cubicBezTo>
                  <a:lnTo>
                    <a:pt x="289947" y="1739645"/>
                  </a:lnTo>
                  <a:cubicBezTo>
                    <a:pt x="129814" y="1739645"/>
                    <a:pt x="0" y="1609831"/>
                    <a:pt x="0" y="1449698"/>
                  </a:cubicBezTo>
                  <a:lnTo>
                    <a:pt x="0" y="289947"/>
                  </a:lnTo>
                  <a:close/>
                </a:path>
              </a:pathLst>
            </a:custGeom>
            <a:solidFill>
              <a:srgbClr val="2C234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212" tIns="119212" rIns="119212" bIns="119212" numCol="1" spcCol="1270" anchor="ctr" anchorCtr="0">
              <a:noAutofit/>
            </a:bodyPr>
            <a:lstStyle/>
            <a:p>
              <a:pPr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/>
                <a:t>“I have learned how to enjoy reading without judgement and analysis and how to be more open with my own experiences.” </a:t>
              </a:r>
              <a:endParaRPr lang="en-US" sz="2000" dirty="0">
                <a:latin typeface="Gill Sans MT" panose="020B05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792B2C-B4B4-C244-BFCA-976012FAEA03}"/>
              </a:ext>
            </a:extLst>
          </p:cNvPr>
          <p:cNvSpPr txBox="1"/>
          <p:nvPr/>
        </p:nvSpPr>
        <p:spPr>
          <a:xfrm>
            <a:off x="359128" y="241691"/>
            <a:ext cx="715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EB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READER IMPACT: GROUP MEMBERS*</a:t>
            </a:r>
            <a:endParaRPr lang="en-US" sz="4000" b="1" dirty="0">
              <a:solidFill>
                <a:srgbClr val="008EB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963419" y="2009324"/>
            <a:ext cx="2175163" cy="2175163"/>
            <a:chOff x="7279321" y="2123296"/>
            <a:chExt cx="2175163" cy="2175163"/>
          </a:xfrm>
        </p:grpSpPr>
        <p:sp>
          <p:nvSpPr>
            <p:cNvPr id="17" name="Oval 16"/>
            <p:cNvSpPr/>
            <p:nvPr/>
          </p:nvSpPr>
          <p:spPr>
            <a:xfrm>
              <a:off x="7279321" y="2123296"/>
              <a:ext cx="2175163" cy="2175163"/>
            </a:xfrm>
            <a:prstGeom prst="ellipse">
              <a:avLst/>
            </a:prstGeom>
            <a:solidFill>
              <a:srgbClr val="D0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19402" y="2279853"/>
              <a:ext cx="1495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94%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look forward to the group as an important event in their week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651888" y="2009324"/>
            <a:ext cx="2175163" cy="2175163"/>
            <a:chOff x="7279321" y="2123296"/>
            <a:chExt cx="2175163" cy="2175163"/>
          </a:xfrm>
        </p:grpSpPr>
        <p:sp>
          <p:nvSpPr>
            <p:cNvPr id="20" name="Oval 19"/>
            <p:cNvSpPr/>
            <p:nvPr/>
          </p:nvSpPr>
          <p:spPr>
            <a:xfrm>
              <a:off x="7279321" y="2123296"/>
              <a:ext cx="2175163" cy="2175163"/>
            </a:xfrm>
            <a:prstGeom prst="ellipse">
              <a:avLst/>
            </a:prstGeom>
            <a:solidFill>
              <a:srgbClr val="D0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19402" y="2279853"/>
              <a:ext cx="1495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91%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say Shared Reading sessions make them feel better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40357" y="2009324"/>
            <a:ext cx="2175163" cy="2175163"/>
            <a:chOff x="7279321" y="2123296"/>
            <a:chExt cx="2175163" cy="2175163"/>
          </a:xfrm>
        </p:grpSpPr>
        <p:sp>
          <p:nvSpPr>
            <p:cNvPr id="23" name="Oval 22"/>
            <p:cNvSpPr/>
            <p:nvPr/>
          </p:nvSpPr>
          <p:spPr>
            <a:xfrm>
              <a:off x="7279321" y="2123296"/>
              <a:ext cx="2175163" cy="2175163"/>
            </a:xfrm>
            <a:prstGeom prst="ellipse">
              <a:avLst/>
            </a:prstGeom>
            <a:solidFill>
              <a:srgbClr val="D0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619402" y="2279853"/>
              <a:ext cx="1495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81%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say the group helps them to relate to others in a deeper way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28827" y="2009324"/>
            <a:ext cx="2175163" cy="2175163"/>
            <a:chOff x="7279321" y="2123296"/>
            <a:chExt cx="2175163" cy="2175163"/>
          </a:xfrm>
        </p:grpSpPr>
        <p:sp>
          <p:nvSpPr>
            <p:cNvPr id="26" name="Oval 25"/>
            <p:cNvSpPr/>
            <p:nvPr/>
          </p:nvSpPr>
          <p:spPr>
            <a:xfrm>
              <a:off x="7279321" y="2123296"/>
              <a:ext cx="2175163" cy="2175163"/>
            </a:xfrm>
            <a:prstGeom prst="ellipse">
              <a:avLst/>
            </a:prstGeom>
            <a:solidFill>
              <a:srgbClr val="D0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19402" y="2279853"/>
              <a:ext cx="14950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83%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have made new friends within the group</a:t>
              </a:r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615583" y="5581856"/>
            <a:ext cx="10515600" cy="417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200" dirty="0">
                <a:solidFill>
                  <a:srgbClr val="008E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*FY17/18 DATA</a:t>
            </a:r>
          </a:p>
        </p:txBody>
      </p:sp>
    </p:spTree>
    <p:extLst>
      <p:ext uri="{BB962C8B-B14F-4D97-AF65-F5344CB8AC3E}">
        <p14:creationId xmlns:p14="http://schemas.microsoft.com/office/powerpoint/2010/main" val="40941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792B2C-B4B4-C244-BFCA-976012FAEA03}"/>
              </a:ext>
            </a:extLst>
          </p:cNvPr>
          <p:cNvSpPr txBox="1"/>
          <p:nvPr/>
        </p:nvSpPr>
        <p:spPr>
          <a:xfrm>
            <a:off x="359128" y="241691"/>
            <a:ext cx="7158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EB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THE READER IMPACT: VOLUNTEERS*</a:t>
            </a:r>
            <a:endParaRPr lang="en-US" sz="4000" b="1" dirty="0">
              <a:solidFill>
                <a:srgbClr val="008EB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615583" y="5581856"/>
            <a:ext cx="10515600" cy="417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200" dirty="0">
                <a:solidFill>
                  <a:srgbClr val="008E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*FY17/18 DATA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982565" y="2008867"/>
            <a:ext cx="2175163" cy="2175163"/>
            <a:chOff x="7279321" y="2123296"/>
            <a:chExt cx="2175163" cy="2175163"/>
          </a:xfrm>
        </p:grpSpPr>
        <p:sp>
          <p:nvSpPr>
            <p:cNvPr id="30" name="Oval 29"/>
            <p:cNvSpPr/>
            <p:nvPr/>
          </p:nvSpPr>
          <p:spPr>
            <a:xfrm>
              <a:off x="7279321" y="2123296"/>
              <a:ext cx="2175163" cy="2175163"/>
            </a:xfrm>
            <a:prstGeom prst="ellipse">
              <a:avLst/>
            </a:prstGeom>
            <a:solidFill>
              <a:srgbClr val="D0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19402" y="2279853"/>
              <a:ext cx="14950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88%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say volunteering “helps me feel more connected to other people”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71034" y="2008867"/>
            <a:ext cx="2175163" cy="2175163"/>
            <a:chOff x="7279321" y="2123296"/>
            <a:chExt cx="2175163" cy="2175163"/>
          </a:xfrm>
        </p:grpSpPr>
        <p:sp>
          <p:nvSpPr>
            <p:cNvPr id="33" name="Oval 32"/>
            <p:cNvSpPr/>
            <p:nvPr/>
          </p:nvSpPr>
          <p:spPr>
            <a:xfrm>
              <a:off x="7279321" y="2123296"/>
              <a:ext cx="2175163" cy="2175163"/>
            </a:xfrm>
            <a:prstGeom prst="ellipse">
              <a:avLst/>
            </a:prstGeom>
            <a:solidFill>
              <a:srgbClr val="D0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19402" y="2279853"/>
              <a:ext cx="14950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84%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say volunteering has “improved my wellbeing”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59503" y="2008867"/>
            <a:ext cx="2175163" cy="2175163"/>
            <a:chOff x="7279321" y="2123296"/>
            <a:chExt cx="2175163" cy="2175163"/>
          </a:xfrm>
        </p:grpSpPr>
        <p:sp>
          <p:nvSpPr>
            <p:cNvPr id="36" name="Oval 35"/>
            <p:cNvSpPr/>
            <p:nvPr/>
          </p:nvSpPr>
          <p:spPr>
            <a:xfrm>
              <a:off x="7279321" y="2123296"/>
              <a:ext cx="2175163" cy="2175163"/>
            </a:xfrm>
            <a:prstGeom prst="ellipse">
              <a:avLst/>
            </a:prstGeom>
            <a:solidFill>
              <a:srgbClr val="D0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19402" y="2279853"/>
              <a:ext cx="14950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94%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say Shared Reading sessions “make me feel better”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047973" y="2008867"/>
            <a:ext cx="2175163" cy="2175163"/>
            <a:chOff x="7279321" y="2123296"/>
            <a:chExt cx="2175163" cy="2175163"/>
          </a:xfrm>
        </p:grpSpPr>
        <p:sp>
          <p:nvSpPr>
            <p:cNvPr id="39" name="Oval 38"/>
            <p:cNvSpPr/>
            <p:nvPr/>
          </p:nvSpPr>
          <p:spPr>
            <a:xfrm>
              <a:off x="7279321" y="2123296"/>
              <a:ext cx="2175163" cy="2175163"/>
            </a:xfrm>
            <a:prstGeom prst="ellipse">
              <a:avLst/>
            </a:prstGeom>
            <a:solidFill>
              <a:srgbClr val="D039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19402" y="2279853"/>
              <a:ext cx="1495000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92%</a:t>
              </a:r>
            </a:p>
            <a:p>
              <a:pPr algn="ctr"/>
              <a:r>
                <a:rPr lang="en-US" sz="1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say they would recommend volunteering to other people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13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0578C5DD62A47A7C9BAB65395E934" ma:contentTypeVersion="12" ma:contentTypeDescription="Create a new document." ma:contentTypeScope="" ma:versionID="414e800140d6c042674512f41e1aee72">
  <xsd:schema xmlns:xsd="http://www.w3.org/2001/XMLSchema" xmlns:xs="http://www.w3.org/2001/XMLSchema" xmlns:p="http://schemas.microsoft.com/office/2006/metadata/properties" xmlns:ns2="b70bdf36-6a5d-4cf3-8efd-954c7c3c23cb" xmlns:ns3="d82fa6b8-5a78-4dc6-9bef-340f4f16395a" targetNamespace="http://schemas.microsoft.com/office/2006/metadata/properties" ma:root="true" ma:fieldsID="fdbc55c47006d8809e83f15a3df871cd" ns2:_="" ns3:_="">
    <xsd:import namespace="b70bdf36-6a5d-4cf3-8efd-954c7c3c23cb"/>
    <xsd:import namespace="d82fa6b8-5a78-4dc6-9bef-340f4f16395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0bdf36-6a5d-4cf3-8efd-954c7c3c23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fa6b8-5a78-4dc6-9bef-340f4f163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0bdf36-6a5d-4cf3-8efd-954c7c3c23cb">
      <UserInfo>
        <DisplayName>Jane Davis</DisplayName>
        <AccountId>109</AccountId>
        <AccountType/>
      </UserInfo>
      <UserInfo>
        <DisplayName>Jo Spragg</DisplayName>
        <AccountId>1734</AccountId>
        <AccountType/>
      </UserInfo>
      <UserInfo>
        <DisplayName>Sophie Clarke</DisplayName>
        <AccountId>59</AccountId>
        <AccountType/>
      </UserInfo>
      <UserInfo>
        <DisplayName>Christopher Lynn</DisplayName>
        <AccountId>61</AccountId>
        <AccountType/>
      </UserInfo>
      <UserInfo>
        <DisplayName>Rachael Norris</DisplayName>
        <AccountId>2796</AccountId>
        <AccountType/>
      </UserInfo>
      <UserInfo>
        <DisplayName>Liz Ison</DisplayName>
        <AccountId>1225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130A60-AF78-4525-ACDC-12926C136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0bdf36-6a5d-4cf3-8efd-954c7c3c23cb"/>
    <ds:schemaRef ds:uri="d82fa6b8-5a78-4dc6-9bef-340f4f163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8CFC82-2DC4-47B6-B753-E8639A4ACDAD}">
  <ds:schemaRefs>
    <ds:schemaRef ds:uri="http://schemas.microsoft.com/office/infopath/2007/PartnerControls"/>
    <ds:schemaRef ds:uri="http://purl.org/dc/dcmitype/"/>
    <ds:schemaRef ds:uri="d82fa6b8-5a78-4dc6-9bef-340f4f16395a"/>
    <ds:schemaRef ds:uri="http://schemas.openxmlformats.org/package/2006/metadata/core-properties"/>
    <ds:schemaRef ds:uri="b70bdf36-6a5d-4cf3-8efd-954c7c3c23cb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B1936D6-0640-4D66-85BA-88379F3C8A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9310</TotalTime>
  <Words>576</Words>
  <Application>Microsoft Office PowerPoint</Application>
  <PresentationFormat>Custom</PresentationFormat>
  <Paragraphs>78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20</vt:i4>
      </vt:variant>
      <vt:variant>
        <vt:lpstr>Slide Titles</vt:lpstr>
      </vt:variant>
      <vt:variant>
        <vt:i4>12</vt:i4>
      </vt:variant>
    </vt:vector>
  </HeadingPairs>
  <TitlesOfParts>
    <vt:vector size="32" baseType="lpstr">
      <vt:lpstr>Custom Design</vt:lpstr>
      <vt:lpstr>19_Custom Design</vt:lpstr>
      <vt:lpstr>6_Custom Design</vt:lpstr>
      <vt:lpstr>7_Custom Design</vt:lpstr>
      <vt:lpstr>8_Custom Design</vt:lpstr>
      <vt:lpstr>9_Custom Design</vt:lpstr>
      <vt:lpstr>2_Custom Design</vt:lpstr>
      <vt:lpstr>10_Custom Design</vt:lpstr>
      <vt:lpstr>11_Custom Design</vt:lpstr>
      <vt:lpstr>13_Custom Design</vt:lpstr>
      <vt:lpstr>18_Custom Design</vt:lpstr>
      <vt:lpstr>14_Custom Design</vt:lpstr>
      <vt:lpstr>12_Custom Design</vt:lpstr>
      <vt:lpstr>3_Custom Design</vt:lpstr>
      <vt:lpstr>16_Custom Design</vt:lpstr>
      <vt:lpstr>15_Custom Design</vt:lpstr>
      <vt:lpstr>17_Custom Design</vt:lpstr>
      <vt:lpstr>1_Custom Design</vt:lpstr>
      <vt:lpstr>5_Custom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 Lampard</dc:creator>
  <cp:lastModifiedBy>Dunya Dervis</cp:lastModifiedBy>
  <cp:revision>69</cp:revision>
  <dcterms:created xsi:type="dcterms:W3CDTF">2019-01-02T12:10:20Z</dcterms:created>
  <dcterms:modified xsi:type="dcterms:W3CDTF">2020-02-17T10:26:55Z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0x010100D2B0578C5DD62A47A7C9BAB65395E934</vt:lpwstr>
  </property>
</Properties>
</file>