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5" r:id="rId4"/>
    <p:sldId id="292" r:id="rId5"/>
    <p:sldId id="293" r:id="rId6"/>
    <p:sldId id="297" r:id="rId7"/>
    <p:sldId id="305" r:id="rId8"/>
    <p:sldId id="298" r:id="rId9"/>
    <p:sldId id="286" r:id="rId10"/>
    <p:sldId id="299" r:id="rId11"/>
    <p:sldId id="301" r:id="rId12"/>
    <p:sldId id="302" r:id="rId13"/>
    <p:sldId id="303" r:id="rId14"/>
    <p:sldId id="304" r:id="rId15"/>
    <p:sldId id="307" r:id="rId16"/>
    <p:sldId id="306" r:id="rId17"/>
    <p:sldId id="296" r:id="rId18"/>
  </p:sldIdLst>
  <p:sldSz cx="9144000" cy="6858000" type="screen4x3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0C0"/>
    <a:srgbClr val="FFFF66"/>
    <a:srgbClr val="FFFF00"/>
    <a:srgbClr val="1F497D"/>
    <a:srgbClr val="FF00FF"/>
    <a:srgbClr val="660066"/>
    <a:srgbClr val="336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91288" autoAdjust="0"/>
  </p:normalViewPr>
  <p:slideViewPr>
    <p:cSldViewPr>
      <p:cViewPr>
        <p:scale>
          <a:sx n="100" d="100"/>
          <a:sy n="10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4015" cy="493712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1" y="3"/>
            <a:ext cx="2914015" cy="493712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r">
              <a:defRPr sz="1200"/>
            </a:lvl1pPr>
          </a:lstStyle>
          <a:p>
            <a:fld id="{30A05765-3B7B-4A07-BC95-1E6B3E801D0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4" tIns="46142" rIns="92284" bIns="4614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90270"/>
            <a:ext cx="5379720" cy="4443412"/>
          </a:xfrm>
          <a:prstGeom prst="rect">
            <a:avLst/>
          </a:prstGeom>
        </p:spPr>
        <p:txBody>
          <a:bodyPr vert="horz" lIns="92284" tIns="46142" rIns="92284" bIns="461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6"/>
            <a:ext cx="2914015" cy="493712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1" y="9378826"/>
            <a:ext cx="2914015" cy="493712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r">
              <a:defRPr sz="1200"/>
            </a:lvl1pPr>
          </a:lstStyle>
          <a:p>
            <a:fld id="{AA6CF75C-DA4C-4277-8DA3-7934CB62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71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CF75C-DA4C-4277-8DA3-7934CB62C9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3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66E2-648E-46B3-A687-82D61E6545E8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89" y="188640"/>
            <a:ext cx="17065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19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1"/>
            <a:ext cx="3822191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2805" y="6353868"/>
            <a:ext cx="576064" cy="365125"/>
          </a:xfrm>
        </p:spPr>
        <p:txBody>
          <a:bodyPr/>
          <a:lstStyle/>
          <a:p>
            <a:fld id="{58069A22-C566-4E6D-86F0-05514FE55F0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17065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39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66E2-648E-46B3-A687-82D61E65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3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66E2-648E-46B3-A687-82D61E65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7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66E2-648E-46B3-A687-82D61E65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2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66E2-648E-46B3-A687-82D61E65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6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66E2-648E-46B3-A687-82D61E65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9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S  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5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1"/>
            <a:ext cx="7307943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668" y="6356351"/>
            <a:ext cx="382204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8252" y="6356351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66E2-648E-46B3-A687-82D61E6545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NvB_a8l-J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02630"/>
          </a:xfrm>
        </p:spPr>
        <p:txBody>
          <a:bodyPr>
            <a:normAutofit/>
          </a:bodyPr>
          <a:lstStyle/>
          <a:p>
            <a:r>
              <a:rPr lang="en-GB" b="1" spc="-150" dirty="0" smtClean="0">
                <a:solidFill>
                  <a:srgbClr val="1F497D"/>
                </a:solidFill>
              </a:rPr>
              <a:t>Tower Hamlets Together</a:t>
            </a:r>
            <a:br>
              <a:rPr lang="en-GB" b="1" spc="-150" dirty="0" smtClean="0">
                <a:solidFill>
                  <a:srgbClr val="1F497D"/>
                </a:solidFill>
              </a:rPr>
            </a:br>
            <a:r>
              <a:rPr lang="en-GB" b="1" spc="-150" dirty="0" smtClean="0">
                <a:solidFill>
                  <a:srgbClr val="1F497D"/>
                </a:solidFill>
              </a:rPr>
              <a:t>Digital Platform </a:t>
            </a:r>
            <a:endParaRPr lang="en-GB" b="1" spc="-150" dirty="0">
              <a:solidFill>
                <a:srgbClr val="1F497D"/>
              </a:solidFill>
            </a:endParaRPr>
          </a:p>
        </p:txBody>
      </p:sp>
      <p:pic>
        <p:nvPicPr>
          <p:cNvPr id="4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270" y="5949280"/>
            <a:ext cx="287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Connect to support video</a:t>
            </a:r>
            <a:endParaRPr lang="en-GB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16055" y="3645024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-150" dirty="0" smtClean="0">
                <a:solidFill>
                  <a:srgbClr val="1F497D"/>
                </a:solidFill>
              </a:rPr>
              <a:t>Dunya Dervis</a:t>
            </a:r>
            <a:br>
              <a:rPr lang="en-GB" sz="2400" spc="-150" dirty="0" smtClean="0">
                <a:solidFill>
                  <a:srgbClr val="1F497D"/>
                </a:solidFill>
              </a:rPr>
            </a:br>
            <a:r>
              <a:rPr lang="en-GB" sz="2400" spc="-150" dirty="0" smtClean="0">
                <a:solidFill>
                  <a:srgbClr val="1F497D"/>
                </a:solidFill>
              </a:rPr>
              <a:t>Integrated Commissioning </a:t>
            </a:r>
            <a:endParaRPr lang="en-GB" sz="2400" spc="-15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13" y="144016"/>
            <a:ext cx="7307943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1F497D"/>
                </a:solidFill>
                <a:latin typeface="+mn-lt"/>
              </a:rPr>
              <a:t>Digital Platform </a:t>
            </a:r>
            <a:endParaRPr lang="en-GB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2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1328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869BAA6-37E4-4093-B402-2EEC0C618818}"/>
              </a:ext>
            </a:extLst>
          </p:cNvPr>
          <p:cNvSpPr txBox="1">
            <a:spLocks/>
          </p:cNvSpPr>
          <p:nvPr/>
        </p:nvSpPr>
        <p:spPr>
          <a:xfrm>
            <a:off x="483173" y="1070664"/>
            <a:ext cx="7967068" cy="573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else will it include?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132856"/>
            <a:ext cx="36724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Create a Wellbeing plan</a:t>
            </a:r>
          </a:p>
          <a:p>
            <a:r>
              <a:rPr lang="en-GB" sz="2800" dirty="0" smtClean="0"/>
              <a:t> </a:t>
            </a:r>
          </a:p>
          <a:p>
            <a:r>
              <a:rPr lang="en-GB" sz="2800" dirty="0" smtClean="0"/>
              <a:t>The Wellbeing </a:t>
            </a:r>
            <a:r>
              <a:rPr lang="en-GB" sz="2800" dirty="0"/>
              <a:t>Wheel has been designed to help </a:t>
            </a:r>
            <a:r>
              <a:rPr lang="en-GB" sz="2800" dirty="0" smtClean="0"/>
              <a:t>set </a:t>
            </a:r>
            <a:r>
              <a:rPr lang="en-GB" sz="2800" dirty="0"/>
              <a:t>clear goals, find support to improve </a:t>
            </a:r>
            <a:r>
              <a:rPr lang="en-GB" sz="2800" dirty="0" smtClean="0"/>
              <a:t>wellbeing </a:t>
            </a:r>
            <a:r>
              <a:rPr lang="en-GB" sz="2800" dirty="0"/>
              <a:t>and provide </a:t>
            </a:r>
            <a:r>
              <a:rPr lang="en-GB" sz="2800" dirty="0" smtClean="0"/>
              <a:t>with </a:t>
            </a:r>
            <a:r>
              <a:rPr lang="en-GB" sz="2800" dirty="0"/>
              <a:t>useful information to help you achieve them. </a:t>
            </a:r>
            <a:endParaRPr lang="en-GB" sz="2800" b="1" dirty="0"/>
          </a:p>
          <a:p>
            <a:endParaRPr lang="en-GB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11" y="1643750"/>
            <a:ext cx="4107730" cy="478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13" y="144016"/>
            <a:ext cx="7307943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1F497D"/>
                </a:solidFill>
                <a:latin typeface="+mn-lt"/>
              </a:rPr>
              <a:t>Digital Platform </a:t>
            </a:r>
            <a:endParaRPr lang="en-GB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2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869BAA6-37E4-4093-B402-2EEC0C618818}"/>
              </a:ext>
            </a:extLst>
          </p:cNvPr>
          <p:cNvSpPr txBox="1">
            <a:spLocks/>
          </p:cNvSpPr>
          <p:nvPr/>
        </p:nvSpPr>
        <p:spPr>
          <a:xfrm>
            <a:off x="483173" y="1070664"/>
            <a:ext cx="7967068" cy="573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else will it include?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132856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Links to the NHS App</a:t>
            </a:r>
          </a:p>
          <a:p>
            <a:endParaRPr lang="en-GB" sz="2800" dirty="0"/>
          </a:p>
          <a:p>
            <a:r>
              <a:rPr lang="en-GB" sz="2800" dirty="0"/>
              <a:t>The NHS App lets you book GP appointments, order repeat prescriptions and access a range of other healthcare services.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58" y="1357207"/>
            <a:ext cx="26384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8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13" y="144016"/>
            <a:ext cx="7307943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1F497D"/>
                </a:solidFill>
                <a:latin typeface="+mn-lt"/>
              </a:rPr>
              <a:t>Digital Platform </a:t>
            </a:r>
            <a:endParaRPr lang="en-GB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2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1328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869BAA6-37E4-4093-B402-2EEC0C618818}"/>
              </a:ext>
            </a:extLst>
          </p:cNvPr>
          <p:cNvSpPr txBox="1">
            <a:spLocks/>
          </p:cNvSpPr>
          <p:nvPr/>
        </p:nvSpPr>
        <p:spPr>
          <a:xfrm>
            <a:off x="483173" y="1070664"/>
            <a:ext cx="7967068" cy="573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else will it include?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47" y="1844824"/>
            <a:ext cx="4091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Social Prescribing</a:t>
            </a:r>
          </a:p>
          <a:p>
            <a:endParaRPr lang="en-GB" sz="2800" dirty="0"/>
          </a:p>
          <a:p>
            <a:r>
              <a:rPr lang="en-GB" sz="2800" dirty="0" smtClean="0"/>
              <a:t>Sometimes </a:t>
            </a:r>
            <a:r>
              <a:rPr lang="en-GB" sz="2800" dirty="0"/>
              <a:t>referred to as community referral, is a </a:t>
            </a:r>
            <a:r>
              <a:rPr lang="en-GB" sz="2800" dirty="0" smtClean="0"/>
              <a:t>way for GPs</a:t>
            </a:r>
            <a:r>
              <a:rPr lang="en-GB" sz="2800" dirty="0"/>
              <a:t>, nurses and other primary care professionals to refer people to a range of local, non-clinical services.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07" y="2168623"/>
            <a:ext cx="4560168" cy="329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51" y="2086635"/>
            <a:ext cx="2153022" cy="184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13" y="144016"/>
            <a:ext cx="7307943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1F497D"/>
                </a:solidFill>
                <a:latin typeface="+mn-lt"/>
              </a:rPr>
              <a:t>Digital Platform </a:t>
            </a:r>
            <a:endParaRPr lang="en-GB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2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1328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869BAA6-37E4-4093-B402-2EEC0C618818}"/>
              </a:ext>
            </a:extLst>
          </p:cNvPr>
          <p:cNvSpPr txBox="1">
            <a:spLocks/>
          </p:cNvSpPr>
          <p:nvPr/>
        </p:nvSpPr>
        <p:spPr>
          <a:xfrm>
            <a:off x="483173" y="1070664"/>
            <a:ext cx="7967068" cy="573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else will it include?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154" y="1844824"/>
            <a:ext cx="4091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Virtual Wallet</a:t>
            </a:r>
          </a:p>
          <a:p>
            <a:endParaRPr lang="en-GB" sz="2800" dirty="0" smtClean="0"/>
          </a:p>
          <a:p>
            <a:r>
              <a:rPr lang="en-GB" sz="2800" dirty="0" smtClean="0"/>
              <a:t>Will </a:t>
            </a:r>
            <a:r>
              <a:rPr lang="en-GB" sz="2800" dirty="0"/>
              <a:t>let users pay providers directly online for a range of services from direct payment budgets, </a:t>
            </a:r>
            <a:r>
              <a:rPr lang="en-GB" sz="2800" dirty="0" smtClean="0"/>
              <a:t>for </a:t>
            </a:r>
            <a:r>
              <a:rPr lang="en-GB" sz="2800" dirty="0"/>
              <a:t>personal assistants or equipment to increase independent </a:t>
            </a:r>
            <a:r>
              <a:rPr lang="en-GB" sz="2800" dirty="0" smtClean="0"/>
              <a:t>living.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06784"/>
            <a:ext cx="25431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9288"/>
            <a:ext cx="7307943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1F497D"/>
                </a:solidFill>
                <a:latin typeface="+mn-lt"/>
              </a:rPr>
              <a:t>Digital Platform </a:t>
            </a:r>
            <a:endParaRPr lang="en-GB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2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869BAA6-37E4-4093-B402-2EEC0C618818}"/>
              </a:ext>
            </a:extLst>
          </p:cNvPr>
          <p:cNvSpPr txBox="1">
            <a:spLocks/>
          </p:cNvSpPr>
          <p:nvPr/>
        </p:nvSpPr>
        <p:spPr>
          <a:xfrm>
            <a:off x="483173" y="1070664"/>
            <a:ext cx="7967068" cy="573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When will it be ready?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173" y="2132856"/>
            <a:ext cx="5312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areas that will be ready later this year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information and advice pages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Emarketplace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Directory of services/events and activities </a:t>
            </a:r>
          </a:p>
          <a:p>
            <a:endParaRPr lang="en-GB" sz="2800" dirty="0"/>
          </a:p>
          <a:p>
            <a:r>
              <a:rPr lang="en-GB" sz="2800" dirty="0" smtClean="0"/>
              <a:t>Other areas will be developed over the next year. </a:t>
            </a:r>
            <a:endParaRPr lang="en-GB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48197" r="49652" b="29708"/>
          <a:stretch/>
        </p:blipFill>
        <p:spPr bwMode="auto">
          <a:xfrm>
            <a:off x="5809038" y="1916832"/>
            <a:ext cx="3095980" cy="18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8" t="48197" r="2174" b="29708"/>
          <a:stretch/>
        </p:blipFill>
        <p:spPr bwMode="auto">
          <a:xfrm>
            <a:off x="5887333" y="3933056"/>
            <a:ext cx="303420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9288"/>
            <a:ext cx="7307943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1F497D"/>
                </a:solidFill>
                <a:latin typeface="+mn-lt"/>
              </a:rPr>
              <a:t>Digital Platform </a:t>
            </a:r>
            <a:endParaRPr lang="en-GB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2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15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869BAA6-37E4-4093-B402-2EEC0C618818}"/>
              </a:ext>
            </a:extLst>
          </p:cNvPr>
          <p:cNvSpPr txBox="1">
            <a:spLocks/>
          </p:cNvSpPr>
          <p:nvPr/>
        </p:nvSpPr>
        <p:spPr>
          <a:xfrm>
            <a:off x="483173" y="1916832"/>
            <a:ext cx="796706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tx1"/>
                </a:solidFill>
              </a:rPr>
              <a:t>What </a:t>
            </a:r>
            <a:r>
              <a:rPr lang="en-GB" sz="5400" dirty="0" smtClean="0">
                <a:solidFill>
                  <a:schemeClr val="tx1"/>
                </a:solidFill>
              </a:rPr>
              <a:t>features </a:t>
            </a:r>
            <a:r>
              <a:rPr lang="en-GB" sz="5400" dirty="0" smtClean="0">
                <a:solidFill>
                  <a:schemeClr val="tx1"/>
                </a:solidFill>
              </a:rPr>
              <a:t>do providers want on the directory of services? </a:t>
            </a:r>
            <a:endParaRPr lang="en-GB" sz="540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group ac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19" y="4149080"/>
            <a:ext cx="29146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9288"/>
            <a:ext cx="7307943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1F497D"/>
                </a:solidFill>
                <a:latin typeface="+mn-lt"/>
              </a:rPr>
              <a:t>Digital Platform </a:t>
            </a:r>
            <a:endParaRPr lang="en-GB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2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869BAA6-37E4-4093-B402-2EEC0C618818}"/>
              </a:ext>
            </a:extLst>
          </p:cNvPr>
          <p:cNvSpPr txBox="1">
            <a:spLocks/>
          </p:cNvSpPr>
          <p:nvPr/>
        </p:nvSpPr>
        <p:spPr>
          <a:xfrm>
            <a:off x="483173" y="1916832"/>
            <a:ext cx="796706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tx1"/>
                </a:solidFill>
              </a:rPr>
              <a:t>What features do providers want on the eMarketplace? </a:t>
            </a:r>
            <a:endParaRPr lang="en-GB" sz="5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group ac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19" y="4149080"/>
            <a:ext cx="29146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4307782"/>
            <a:ext cx="7886700" cy="17135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Dunya Dervis</a:t>
            </a:r>
            <a:br>
              <a:rPr lang="en-GB" dirty="0" smtClean="0"/>
            </a:br>
            <a:r>
              <a:rPr lang="en-GB" sz="3200" b="1" dirty="0" smtClean="0"/>
              <a:t>dunya.dervis@towerhamlets.gov.uk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004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07943" cy="134076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is the </a:t>
            </a:r>
            <a:br>
              <a:rPr lang="en-GB" b="1" dirty="0" smtClean="0"/>
            </a:br>
            <a:r>
              <a:rPr lang="en-GB" b="1" dirty="0" smtClean="0"/>
              <a:t>Digital Portal?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4661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Digital Portal will bring all </a:t>
            </a:r>
            <a:r>
              <a:rPr lang="en-GB" b="1" dirty="0" smtClean="0"/>
              <a:t>online </a:t>
            </a:r>
          </a:p>
          <a:p>
            <a:r>
              <a:rPr lang="en-GB" dirty="0" smtClean="0"/>
              <a:t>social care</a:t>
            </a:r>
          </a:p>
          <a:p>
            <a:r>
              <a:rPr lang="en-GB" dirty="0" smtClean="0"/>
              <a:t>health</a:t>
            </a:r>
          </a:p>
          <a:p>
            <a:r>
              <a:rPr lang="en-GB" dirty="0"/>
              <a:t>a</a:t>
            </a:r>
            <a:r>
              <a:rPr lang="en-GB" dirty="0" smtClean="0"/>
              <a:t>nd benefits</a:t>
            </a:r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nformation into one place to make it easier to find what people need and access services.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i.deluxe.com/wp-content/uploads/2014/09/dreamstime_s_40804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72" y="1998697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07943" cy="134076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is the </a:t>
            </a:r>
            <a:br>
              <a:rPr lang="en-GB" b="1" dirty="0" smtClean="0"/>
            </a:br>
            <a:r>
              <a:rPr lang="en-GB" b="1" dirty="0" smtClean="0"/>
              <a:t>Digital Portal?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39290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Digital </a:t>
            </a:r>
            <a:r>
              <a:rPr lang="en-GB" dirty="0"/>
              <a:t>P</a:t>
            </a:r>
            <a:r>
              <a:rPr lang="en-GB" dirty="0" smtClean="0"/>
              <a:t>ortal </a:t>
            </a:r>
            <a:r>
              <a:rPr lang="en-GB" dirty="0"/>
              <a:t>is a website where you will </a:t>
            </a:r>
            <a:r>
              <a:rPr lang="en-GB" dirty="0" smtClean="0"/>
              <a:t>find:</a:t>
            </a:r>
            <a:endParaRPr lang="en-GB" dirty="0"/>
          </a:p>
          <a:p>
            <a:pPr marL="285750" indent="-285750"/>
            <a:r>
              <a:rPr lang="en-GB" dirty="0"/>
              <a:t>information and advice on health, social care and benefits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:\Strategic Commissioning\Carers and cross cutting issues\Market Infrastructure\2019 Digital Portal THT\Coproduction Workshops\4. 22 Aug\Landing 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42" y="1412776"/>
            <a:ext cx="5116438" cy="46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9816"/>
            <a:ext cx="7307943" cy="134076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is the </a:t>
            </a:r>
            <a:br>
              <a:rPr lang="en-GB" b="1" dirty="0" smtClean="0"/>
            </a:br>
            <a:r>
              <a:rPr lang="en-GB" b="1" dirty="0" smtClean="0"/>
              <a:t>Digital Portal?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</a:t>
            </a:r>
            <a:r>
              <a:rPr lang="en-GB" sz="2800" dirty="0" smtClean="0"/>
              <a:t>Digital </a:t>
            </a:r>
            <a:r>
              <a:rPr lang="en-GB" sz="2800" dirty="0"/>
              <a:t>P</a:t>
            </a:r>
            <a:r>
              <a:rPr lang="en-GB" sz="2800" dirty="0" smtClean="0"/>
              <a:t>ortal </a:t>
            </a:r>
            <a:r>
              <a:rPr lang="en-GB" sz="2800" dirty="0"/>
              <a:t>is a website where you will </a:t>
            </a:r>
            <a:r>
              <a:rPr lang="en-GB" sz="2800" dirty="0" smtClean="0"/>
              <a:t>find:</a:t>
            </a:r>
            <a:endParaRPr lang="en-GB" sz="2800" dirty="0"/>
          </a:p>
          <a:p>
            <a:pPr marL="285750" indent="-285750"/>
            <a:r>
              <a:rPr lang="en-GB" sz="2800" dirty="0"/>
              <a:t>information about </a:t>
            </a:r>
            <a:r>
              <a:rPr lang="en-GB" sz="2800" dirty="0" smtClean="0"/>
              <a:t>local services, </a:t>
            </a:r>
            <a:r>
              <a:rPr lang="en-GB" sz="2800" dirty="0"/>
              <a:t>activities and events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5796" y="2780928"/>
            <a:ext cx="8770173" cy="3528392"/>
            <a:chOff x="165796" y="2780928"/>
            <a:chExt cx="8770173" cy="352839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98"/>
            <a:stretch/>
          </p:blipFill>
          <p:spPr bwMode="auto">
            <a:xfrm>
              <a:off x="165796" y="2780928"/>
              <a:ext cx="8770173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9" r="4604" b="31819"/>
            <a:stretch/>
          </p:blipFill>
          <p:spPr bwMode="auto">
            <a:xfrm>
              <a:off x="6857413" y="3539972"/>
              <a:ext cx="1680899" cy="139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14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9816"/>
            <a:ext cx="7307943" cy="134076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is the </a:t>
            </a:r>
            <a:br>
              <a:rPr lang="en-GB" b="1" dirty="0" smtClean="0"/>
            </a:br>
            <a:r>
              <a:rPr lang="en-GB" b="1" dirty="0" smtClean="0"/>
              <a:t>Digital Portal?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384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</a:t>
            </a:r>
            <a:r>
              <a:rPr lang="en-GB" sz="2800" dirty="0" smtClean="0"/>
              <a:t>Digital </a:t>
            </a:r>
            <a:r>
              <a:rPr lang="en-GB" sz="2800" dirty="0"/>
              <a:t>P</a:t>
            </a:r>
            <a:r>
              <a:rPr lang="en-GB" sz="2800" dirty="0" smtClean="0"/>
              <a:t>ortal </a:t>
            </a:r>
            <a:r>
              <a:rPr lang="en-GB" sz="2800" dirty="0"/>
              <a:t>is a website where you will </a:t>
            </a:r>
            <a:r>
              <a:rPr lang="en-GB" sz="2800" dirty="0" smtClean="0"/>
              <a:t>find:</a:t>
            </a:r>
            <a:endParaRPr lang="en-GB" sz="2800" dirty="0"/>
          </a:p>
          <a:p>
            <a:pPr marL="285750" indent="-285750"/>
            <a:r>
              <a:rPr lang="en-GB" sz="2800" dirty="0"/>
              <a:t>Shop online for products and services like transport or </a:t>
            </a:r>
            <a:r>
              <a:rPr lang="en-GB" sz="2800" dirty="0" smtClean="0"/>
              <a:t>equipment 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GB" sz="2800" dirty="0" smtClean="0"/>
              <a:t>Pay using a </a:t>
            </a:r>
            <a:r>
              <a:rPr lang="en-GB" dirty="0" smtClean="0"/>
              <a:t>credit</a:t>
            </a:r>
            <a:r>
              <a:rPr lang="en-GB" dirty="0"/>
              <a:t>, debit, pre-paid cards and PayPal</a:t>
            </a:r>
          </a:p>
          <a:p>
            <a:pPr marL="285750" indent="-285750"/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04048" y="1628800"/>
            <a:ext cx="3586252" cy="3744416"/>
            <a:chOff x="5004048" y="1628800"/>
            <a:chExt cx="3586252" cy="37444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72"/>
            <a:stretch/>
          </p:blipFill>
          <p:spPr bwMode="auto">
            <a:xfrm>
              <a:off x="5030003" y="1628800"/>
              <a:ext cx="3560297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541563"/>
              <a:ext cx="1173681" cy="183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7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29816"/>
            <a:ext cx="7307943" cy="15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will it </a:t>
            </a:r>
            <a:br>
              <a:rPr lang="en-GB" b="1" dirty="0" smtClean="0"/>
            </a:br>
            <a:r>
              <a:rPr lang="en-GB" b="1" dirty="0" smtClean="0"/>
              <a:t>look like?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Homepage design: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oproduced with health and social care staff from across the borough, providers and Tower Hamlets residents. </a:t>
            </a:r>
          </a:p>
          <a:p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0871"/>
            <a:ext cx="5523749" cy="64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07943" cy="15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will it</a:t>
            </a:r>
            <a:r>
              <a:rPr lang="en-GB" b="1" dirty="0"/>
              <a:t> </a:t>
            </a:r>
            <a:r>
              <a:rPr lang="en-GB" b="1" dirty="0" smtClean="0"/>
              <a:t>look like?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988840"/>
            <a:ext cx="280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Landing page design</a:t>
            </a:r>
            <a:r>
              <a:rPr lang="en-GB" sz="2800" b="1" dirty="0"/>
              <a:t>:</a:t>
            </a:r>
          </a:p>
          <a:p>
            <a:r>
              <a:rPr lang="en-GB" sz="2800" dirty="0"/>
              <a:t>Coproduced with health and social care staff from across the borough, providers and Tower Hamlets residents. 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86" y="1268759"/>
            <a:ext cx="6168767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29816"/>
            <a:ext cx="7307943" cy="15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will it </a:t>
            </a:r>
            <a:br>
              <a:rPr lang="en-GB" b="1" dirty="0" smtClean="0"/>
            </a:br>
            <a:r>
              <a:rPr lang="en-GB" b="1" dirty="0" smtClean="0"/>
              <a:t>look like? 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988840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Content page design</a:t>
            </a:r>
            <a:r>
              <a:rPr lang="en-GB" sz="2800" b="1" dirty="0"/>
              <a:t>:</a:t>
            </a:r>
          </a:p>
          <a:p>
            <a:r>
              <a:rPr lang="en-GB" sz="2800" dirty="0"/>
              <a:t>Coproduced with health and social care staff from across the borough, providers and Tower Hamlets residents. 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52" y="260648"/>
            <a:ext cx="565466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13" y="144016"/>
            <a:ext cx="7307943" cy="1052736"/>
          </a:xfrm>
        </p:spPr>
        <p:txBody>
          <a:bodyPr/>
          <a:lstStyle/>
          <a:p>
            <a:r>
              <a:rPr lang="en-GB" b="1" dirty="0" smtClean="0">
                <a:solidFill>
                  <a:srgbClr val="1F497D"/>
                </a:solidFill>
                <a:latin typeface="+mn-lt"/>
              </a:rPr>
              <a:t>Digital Platform </a:t>
            </a:r>
            <a:endParaRPr lang="en-GB" b="1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2" name="Picture 2" descr="C:\Users\akbal.ahmed\AppData\Local\Microsoft\Windows\Temporary Internet Files\Content.Outlook\Z7VBZNYG\logo-tower-hamlets_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939221" cy="8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9A22-C566-4E6D-86F0-05514FE55F0F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Self service options </a:t>
            </a:r>
            <a:r>
              <a:rPr lang="en-GB" sz="2800" dirty="0" smtClean="0"/>
              <a:t>like</a:t>
            </a:r>
            <a:br>
              <a:rPr lang="en-GB" sz="2800" dirty="0" smtClean="0"/>
            </a:br>
            <a:r>
              <a:rPr lang="en-GB" sz="2800" dirty="0" smtClean="0"/>
              <a:t>self-assessments</a:t>
            </a:r>
          </a:p>
          <a:p>
            <a:endParaRPr lang="en-GB" sz="2800" dirty="0"/>
          </a:p>
          <a:p>
            <a:r>
              <a:rPr lang="en-GB" sz="2800" dirty="0" smtClean="0"/>
              <a:t>To help health and social care professionals identify </a:t>
            </a:r>
            <a:r>
              <a:rPr lang="en-GB" sz="2800" dirty="0"/>
              <a:t>what </a:t>
            </a:r>
            <a:r>
              <a:rPr lang="en-GB" sz="2800" dirty="0" smtClean="0"/>
              <a:t>people think they need</a:t>
            </a:r>
            <a:r>
              <a:rPr lang="en-GB" sz="2800" dirty="0"/>
              <a:t>, what is important to </a:t>
            </a:r>
            <a:r>
              <a:rPr lang="en-GB" sz="2800" dirty="0" smtClean="0"/>
              <a:t>them and </a:t>
            </a:r>
            <a:r>
              <a:rPr lang="en-GB" sz="2800" dirty="0"/>
              <a:t>what </a:t>
            </a:r>
            <a:r>
              <a:rPr lang="en-GB" sz="2800" dirty="0" smtClean="0"/>
              <a:t>they want </a:t>
            </a:r>
            <a:r>
              <a:rPr lang="en-GB" sz="2800" dirty="0"/>
              <a:t>to be able to achieve. 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869BAA6-37E4-4093-B402-2EEC0C618818}"/>
              </a:ext>
            </a:extLst>
          </p:cNvPr>
          <p:cNvSpPr txBox="1">
            <a:spLocks/>
          </p:cNvSpPr>
          <p:nvPr/>
        </p:nvSpPr>
        <p:spPr>
          <a:xfrm>
            <a:off x="483173" y="1070664"/>
            <a:ext cx="7967068" cy="573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else will it include?</a:t>
            </a:r>
          </a:p>
        </p:txBody>
      </p:sp>
      <p:pic>
        <p:nvPicPr>
          <p:cNvPr id="7170" name="Picture 2" descr="2 – STEP TWO: Register:  Fill out our easy online form and receive a coat drive ki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7680" r="12003" b="9749"/>
          <a:stretch/>
        </p:blipFill>
        <p:spPr bwMode="auto">
          <a:xfrm>
            <a:off x="5004048" y="2132856"/>
            <a:ext cx="3115193" cy="33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7516</TotalTime>
  <Words>429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Tower Hamlets Together Digital Platform </vt:lpstr>
      <vt:lpstr>What is the  Digital Portal?</vt:lpstr>
      <vt:lpstr>What is the  Digital Portal?</vt:lpstr>
      <vt:lpstr>What is the  Digital Portal?</vt:lpstr>
      <vt:lpstr>What is the  Digital Portal?</vt:lpstr>
      <vt:lpstr>What will it  look like? </vt:lpstr>
      <vt:lpstr>What will it look like? </vt:lpstr>
      <vt:lpstr>What will it  look like? </vt:lpstr>
      <vt:lpstr>Digital Platform </vt:lpstr>
      <vt:lpstr>Digital Platform </vt:lpstr>
      <vt:lpstr>Digital Platform </vt:lpstr>
      <vt:lpstr>Digital Platform </vt:lpstr>
      <vt:lpstr>Digital Platform </vt:lpstr>
      <vt:lpstr>Digital Platform </vt:lpstr>
      <vt:lpstr>Digital Platform </vt:lpstr>
      <vt:lpstr>Digital Platform </vt:lpstr>
      <vt:lpstr>    Dunya Dervis dunya.dervis@towerhamlets.gov.uk  </vt:lpstr>
    </vt:vector>
  </TitlesOfParts>
  <Company>London Borough of Tower Hamlets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Andreas Christophorou</dc:title>
  <dc:creator>Mike Pickin</dc:creator>
  <cp:lastModifiedBy>Dunya Dervis</cp:lastModifiedBy>
  <cp:revision>401</cp:revision>
  <cp:lastPrinted>2019-09-18T07:36:19Z</cp:lastPrinted>
  <dcterms:created xsi:type="dcterms:W3CDTF">2018-03-13T10:58:59Z</dcterms:created>
  <dcterms:modified xsi:type="dcterms:W3CDTF">2019-09-18T07:39:05Z</dcterms:modified>
</cp:coreProperties>
</file>