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8" r:id="rId3"/>
    <p:sldId id="276" r:id="rId4"/>
    <p:sldId id="285" r:id="rId5"/>
    <p:sldId id="286" r:id="rId6"/>
    <p:sldId id="282" r:id="rId7"/>
    <p:sldId id="295" r:id="rId8"/>
    <p:sldId id="292" r:id="rId9"/>
    <p:sldId id="291" r:id="rId10"/>
    <p:sldId id="287" r:id="rId11"/>
    <p:sldId id="288" r:id="rId12"/>
    <p:sldId id="289" r:id="rId13"/>
    <p:sldId id="277" r:id="rId14"/>
    <p:sldId id="294" r:id="rId15"/>
    <p:sldId id="293" r:id="rId16"/>
    <p:sldId id="280" r:id="rId17"/>
  </p:sldIdLst>
  <p:sldSz cx="9144000" cy="6858000" type="screen4x3"/>
  <p:notesSz cx="6889750" cy="100218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ary hilpax Paxton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199F95"/>
    <a:srgbClr val="8D2F5E"/>
    <a:srgbClr val="C0C0C0"/>
    <a:srgbClr val="DDDDDD"/>
    <a:srgbClr val="C08E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55A8AE-B869-4E7A-AB5B-7032C7E8618A}" v="34" dt="2019-05-04T12:45:08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 autoAdjust="0"/>
    <p:restoredTop sz="95373" autoAdjust="0"/>
  </p:normalViewPr>
  <p:slideViewPr>
    <p:cSldViewPr>
      <p:cViewPr varScale="1">
        <p:scale>
          <a:sx n="107" d="100"/>
          <a:sy n="107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4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700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ary hilpax Paxton" userId="09c8a3c29cd5acbf" providerId="LiveId" clId="{C555A8AE-B869-4E7A-AB5B-7032C7E8618A}"/>
    <pc:docChg chg="custSel modSld">
      <pc:chgData name="Hilary hilpax Paxton" userId="09c8a3c29cd5acbf" providerId="LiveId" clId="{C555A8AE-B869-4E7A-AB5B-7032C7E8618A}" dt="2019-05-04T12:45:08.914" v="82"/>
      <pc:docMkLst>
        <pc:docMk/>
      </pc:docMkLst>
      <pc:sldChg chg="modSp">
        <pc:chgData name="Hilary hilpax Paxton" userId="09c8a3c29cd5acbf" providerId="LiveId" clId="{C555A8AE-B869-4E7A-AB5B-7032C7E8618A}" dt="2019-05-04T12:43:26.814" v="42" actId="20577"/>
        <pc:sldMkLst>
          <pc:docMk/>
          <pc:sldMk cId="0" sldId="256"/>
        </pc:sldMkLst>
        <pc:spChg chg="mod">
          <ac:chgData name="Hilary hilpax Paxton" userId="09c8a3c29cd5acbf" providerId="LiveId" clId="{C555A8AE-B869-4E7A-AB5B-7032C7E8618A}" dt="2019-05-04T12:43:26.814" v="42" actId="20577"/>
          <ac:spMkLst>
            <pc:docMk/>
            <pc:sldMk cId="0" sldId="256"/>
            <ac:spMk id="6149" creationId="{00000000-0000-0000-0000-000000000000}"/>
          </ac:spMkLst>
        </pc:spChg>
      </pc:sldChg>
      <pc:sldChg chg="modSp">
        <pc:chgData name="Hilary hilpax Paxton" userId="09c8a3c29cd5acbf" providerId="LiveId" clId="{C555A8AE-B869-4E7A-AB5B-7032C7E8618A}" dt="2019-05-04T12:43:36.877" v="46" actId="20577"/>
        <pc:sldMkLst>
          <pc:docMk/>
          <pc:sldMk cId="0" sldId="276"/>
        </pc:sldMkLst>
        <pc:spChg chg="mod">
          <ac:chgData name="Hilary hilpax Paxton" userId="09c8a3c29cd5acbf" providerId="LiveId" clId="{C555A8AE-B869-4E7A-AB5B-7032C7E8618A}" dt="2019-05-04T12:43:36.877" v="46" actId="20577"/>
          <ac:spMkLst>
            <pc:docMk/>
            <pc:sldMk cId="0" sldId="276"/>
            <ac:spMk id="10245" creationId="{00000000-0000-0000-0000-000000000000}"/>
          </ac:spMkLst>
        </pc:spChg>
      </pc:sldChg>
      <pc:sldChg chg="addSp delSp">
        <pc:chgData name="Hilary hilpax Paxton" userId="09c8a3c29cd5acbf" providerId="LiveId" clId="{C555A8AE-B869-4E7A-AB5B-7032C7E8618A}" dt="2019-05-04T12:44:52.241" v="75"/>
        <pc:sldMkLst>
          <pc:docMk/>
          <pc:sldMk cId="0" sldId="277"/>
        </pc:sldMkLst>
        <pc:spChg chg="add">
          <ac:chgData name="Hilary hilpax Paxton" userId="09c8a3c29cd5acbf" providerId="LiveId" clId="{C555A8AE-B869-4E7A-AB5B-7032C7E8618A}" dt="2019-05-04T12:44:52.241" v="75"/>
          <ac:spMkLst>
            <pc:docMk/>
            <pc:sldMk cId="0" sldId="277"/>
            <ac:spMk id="6" creationId="{3E912B9F-5B75-48C4-8839-9E6618853AEB}"/>
          </ac:spMkLst>
        </pc:spChg>
        <pc:spChg chg="del">
          <ac:chgData name="Hilary hilpax Paxton" userId="09c8a3c29cd5acbf" providerId="LiveId" clId="{C555A8AE-B869-4E7A-AB5B-7032C7E8618A}" dt="2019-05-04T12:44:51.340" v="74" actId="478"/>
          <ac:spMkLst>
            <pc:docMk/>
            <pc:sldMk cId="0" sldId="277"/>
            <ac:spMk id="18436" creationId="{00000000-0000-0000-0000-000000000000}"/>
          </ac:spMkLst>
        </pc:spChg>
      </pc:sldChg>
      <pc:sldChg chg="modSp">
        <pc:chgData name="Hilary hilpax Paxton" userId="09c8a3c29cd5acbf" providerId="LiveId" clId="{C555A8AE-B869-4E7A-AB5B-7032C7E8618A}" dt="2019-05-04T12:43:31.896" v="44" actId="20577"/>
        <pc:sldMkLst>
          <pc:docMk/>
          <pc:sldMk cId="0" sldId="278"/>
        </pc:sldMkLst>
        <pc:spChg chg="mod">
          <ac:chgData name="Hilary hilpax Paxton" userId="09c8a3c29cd5acbf" providerId="LiveId" clId="{C555A8AE-B869-4E7A-AB5B-7032C7E8618A}" dt="2019-05-04T12:43:31.896" v="44" actId="20577"/>
          <ac:spMkLst>
            <pc:docMk/>
            <pc:sldMk cId="0" sldId="278"/>
            <ac:spMk id="15365" creationId="{00000000-0000-0000-0000-000000000000}"/>
          </ac:spMkLst>
        </pc:spChg>
      </pc:sldChg>
      <pc:sldChg chg="addSp delSp">
        <pc:chgData name="Hilary hilpax Paxton" userId="09c8a3c29cd5acbf" providerId="LiveId" clId="{C555A8AE-B869-4E7A-AB5B-7032C7E8618A}" dt="2019-05-04T12:45:08.914" v="82"/>
        <pc:sldMkLst>
          <pc:docMk/>
          <pc:sldMk cId="0" sldId="280"/>
        </pc:sldMkLst>
        <pc:spChg chg="add">
          <ac:chgData name="Hilary hilpax Paxton" userId="09c8a3c29cd5acbf" providerId="LiveId" clId="{C555A8AE-B869-4E7A-AB5B-7032C7E8618A}" dt="2019-05-04T12:45:08.914" v="82"/>
          <ac:spMkLst>
            <pc:docMk/>
            <pc:sldMk cId="0" sldId="280"/>
            <ac:spMk id="6" creationId="{EF3AC033-DD4E-422C-AEBB-E88F3103C5ED}"/>
          </ac:spMkLst>
        </pc:spChg>
        <pc:spChg chg="del">
          <ac:chgData name="Hilary hilpax Paxton" userId="09c8a3c29cd5acbf" providerId="LiveId" clId="{C555A8AE-B869-4E7A-AB5B-7032C7E8618A}" dt="2019-05-04T12:45:07.980" v="81" actId="478"/>
          <ac:spMkLst>
            <pc:docMk/>
            <pc:sldMk cId="0" sldId="280"/>
            <ac:spMk id="19461" creationId="{00000000-0000-0000-0000-000000000000}"/>
          </ac:spMkLst>
        </pc:spChg>
      </pc:sldChg>
      <pc:sldChg chg="addSp delSp modSp">
        <pc:chgData name="Hilary hilpax Paxton" userId="09c8a3c29cd5acbf" providerId="LiveId" clId="{C555A8AE-B869-4E7A-AB5B-7032C7E8618A}" dt="2019-05-04T12:44:08.424" v="57"/>
        <pc:sldMkLst>
          <pc:docMk/>
          <pc:sldMk cId="0" sldId="282"/>
        </pc:sldMkLst>
        <pc:spChg chg="add">
          <ac:chgData name="Hilary hilpax Paxton" userId="09c8a3c29cd5acbf" providerId="LiveId" clId="{C555A8AE-B869-4E7A-AB5B-7032C7E8618A}" dt="2019-05-04T12:44:08.424" v="57"/>
          <ac:spMkLst>
            <pc:docMk/>
            <pc:sldMk cId="0" sldId="282"/>
            <ac:spMk id="6" creationId="{70231964-0E85-4C05-8902-6A3A4F0575D2}"/>
          </ac:spMkLst>
        </pc:spChg>
        <pc:spChg chg="del mod">
          <ac:chgData name="Hilary hilpax Paxton" userId="09c8a3c29cd5acbf" providerId="LiveId" clId="{C555A8AE-B869-4E7A-AB5B-7032C7E8618A}" dt="2019-05-04T12:44:07.685" v="56" actId="478"/>
          <ac:spMkLst>
            <pc:docMk/>
            <pc:sldMk cId="0" sldId="282"/>
            <ac:spMk id="16389" creationId="{00000000-0000-0000-0000-000000000000}"/>
          </ac:spMkLst>
        </pc:spChg>
      </pc:sldChg>
      <pc:sldChg chg="modSp">
        <pc:chgData name="Hilary hilpax Paxton" userId="09c8a3c29cd5acbf" providerId="LiveId" clId="{C555A8AE-B869-4E7A-AB5B-7032C7E8618A}" dt="2019-05-04T12:43:50.399" v="49" actId="1076"/>
        <pc:sldMkLst>
          <pc:docMk/>
          <pc:sldMk cId="0" sldId="285"/>
        </pc:sldMkLst>
        <pc:spChg chg="mod">
          <ac:chgData name="Hilary hilpax Paxton" userId="09c8a3c29cd5acbf" providerId="LiveId" clId="{C555A8AE-B869-4E7A-AB5B-7032C7E8618A}" dt="2019-05-04T12:43:50.399" v="49" actId="1076"/>
          <ac:spMkLst>
            <pc:docMk/>
            <pc:sldMk cId="0" sldId="285"/>
            <ac:spMk id="7172" creationId="{00000000-0000-0000-0000-000000000000}"/>
          </ac:spMkLst>
        </pc:spChg>
      </pc:sldChg>
      <pc:sldChg chg="addSp delSp modSp">
        <pc:chgData name="Hilary hilpax Paxton" userId="09c8a3c29cd5acbf" providerId="LiveId" clId="{C555A8AE-B869-4E7A-AB5B-7032C7E8618A}" dt="2019-05-04T12:44:03.627" v="54"/>
        <pc:sldMkLst>
          <pc:docMk/>
          <pc:sldMk cId="1240973033" sldId="286"/>
        </pc:sldMkLst>
        <pc:spChg chg="mod">
          <ac:chgData name="Hilary hilpax Paxton" userId="09c8a3c29cd5acbf" providerId="LiveId" clId="{C555A8AE-B869-4E7A-AB5B-7032C7E8618A}" dt="2019-05-04T12:12:59.187" v="40" actId="20577"/>
          <ac:spMkLst>
            <pc:docMk/>
            <pc:sldMk cId="1240973033" sldId="286"/>
            <ac:spMk id="5" creationId="{6348D26B-6802-4A2B-85C0-B82B26D3794C}"/>
          </ac:spMkLst>
        </pc:spChg>
        <pc:spChg chg="add del">
          <ac:chgData name="Hilary hilpax Paxton" userId="09c8a3c29cd5acbf" providerId="LiveId" clId="{C555A8AE-B869-4E7A-AB5B-7032C7E8618A}" dt="2019-05-04T12:43:59.345" v="52"/>
          <ac:spMkLst>
            <pc:docMk/>
            <pc:sldMk cId="1240973033" sldId="286"/>
            <ac:spMk id="9" creationId="{86CF7A3B-530A-494B-AC7F-483AF8CAC80E}"/>
          </ac:spMkLst>
        </pc:spChg>
        <pc:spChg chg="mod">
          <ac:chgData name="Hilary hilpax Paxton" userId="09c8a3c29cd5acbf" providerId="LiveId" clId="{C555A8AE-B869-4E7A-AB5B-7032C7E8618A}" dt="2019-05-04T12:12:41.450" v="36" actId="1076"/>
          <ac:spMkLst>
            <pc:docMk/>
            <pc:sldMk cId="1240973033" sldId="286"/>
            <ac:spMk id="10" creationId="{F6C8FC8D-CD35-4CA3-B1E1-8F610177650C}"/>
          </ac:spMkLst>
        </pc:spChg>
        <pc:spChg chg="add">
          <ac:chgData name="Hilary hilpax Paxton" userId="09c8a3c29cd5acbf" providerId="LiveId" clId="{C555A8AE-B869-4E7A-AB5B-7032C7E8618A}" dt="2019-05-04T12:44:03.627" v="54"/>
          <ac:spMkLst>
            <pc:docMk/>
            <pc:sldMk cId="1240973033" sldId="286"/>
            <ac:spMk id="11" creationId="{5CA219C6-DF10-4BA4-A632-4A76B889BDFA}"/>
          </ac:spMkLst>
        </pc:spChg>
        <pc:spChg chg="del mod">
          <ac:chgData name="Hilary hilpax Paxton" userId="09c8a3c29cd5acbf" providerId="LiveId" clId="{C555A8AE-B869-4E7A-AB5B-7032C7E8618A}" dt="2019-05-04T12:44:02.723" v="53" actId="478"/>
          <ac:spMkLst>
            <pc:docMk/>
            <pc:sldMk cId="1240973033" sldId="286"/>
            <ac:spMk id="7172" creationId="{00000000-0000-0000-0000-000000000000}"/>
          </ac:spMkLst>
        </pc:spChg>
      </pc:sldChg>
      <pc:sldChg chg="addSp delSp modSp">
        <pc:chgData name="Hilary hilpax Paxton" userId="09c8a3c29cd5acbf" providerId="LiveId" clId="{C555A8AE-B869-4E7A-AB5B-7032C7E8618A}" dt="2019-05-04T12:44:33.941" v="69"/>
        <pc:sldMkLst>
          <pc:docMk/>
          <pc:sldMk cId="2595719214" sldId="287"/>
        </pc:sldMkLst>
        <pc:spChg chg="add">
          <ac:chgData name="Hilary hilpax Paxton" userId="09c8a3c29cd5acbf" providerId="LiveId" clId="{C555A8AE-B869-4E7A-AB5B-7032C7E8618A}" dt="2019-05-04T12:44:33.941" v="69"/>
          <ac:spMkLst>
            <pc:docMk/>
            <pc:sldMk cId="2595719214" sldId="287"/>
            <ac:spMk id="7" creationId="{BE720C33-0848-4766-8079-59FF9F8626C9}"/>
          </ac:spMkLst>
        </pc:spChg>
        <pc:spChg chg="del mod">
          <ac:chgData name="Hilary hilpax Paxton" userId="09c8a3c29cd5acbf" providerId="LiveId" clId="{C555A8AE-B869-4E7A-AB5B-7032C7E8618A}" dt="2019-05-04T12:44:33.154" v="68" actId="478"/>
          <ac:spMkLst>
            <pc:docMk/>
            <pc:sldMk cId="2595719214" sldId="287"/>
            <ac:spMk id="7172" creationId="{00000000-0000-0000-0000-000000000000}"/>
          </ac:spMkLst>
        </pc:spChg>
      </pc:sldChg>
      <pc:sldChg chg="addSp delSp">
        <pc:chgData name="Hilary hilpax Paxton" userId="09c8a3c29cd5acbf" providerId="LiveId" clId="{C555A8AE-B869-4E7A-AB5B-7032C7E8618A}" dt="2019-05-04T12:44:39.731" v="71"/>
        <pc:sldMkLst>
          <pc:docMk/>
          <pc:sldMk cId="3572619684" sldId="288"/>
        </pc:sldMkLst>
        <pc:spChg chg="add">
          <ac:chgData name="Hilary hilpax Paxton" userId="09c8a3c29cd5acbf" providerId="LiveId" clId="{C555A8AE-B869-4E7A-AB5B-7032C7E8618A}" dt="2019-05-04T12:44:39.731" v="71"/>
          <ac:spMkLst>
            <pc:docMk/>
            <pc:sldMk cId="3572619684" sldId="288"/>
            <ac:spMk id="6" creationId="{C0768484-7C7F-410C-9F73-7B5E933BC1C7}"/>
          </ac:spMkLst>
        </pc:spChg>
        <pc:spChg chg="del">
          <ac:chgData name="Hilary hilpax Paxton" userId="09c8a3c29cd5acbf" providerId="LiveId" clId="{C555A8AE-B869-4E7A-AB5B-7032C7E8618A}" dt="2019-05-04T12:44:38.753" v="70" actId="478"/>
          <ac:spMkLst>
            <pc:docMk/>
            <pc:sldMk cId="3572619684" sldId="288"/>
            <ac:spMk id="18436" creationId="{00000000-0000-0000-0000-000000000000}"/>
          </ac:spMkLst>
        </pc:spChg>
      </pc:sldChg>
      <pc:sldChg chg="addSp delSp">
        <pc:chgData name="Hilary hilpax Paxton" userId="09c8a3c29cd5acbf" providerId="LiveId" clId="{C555A8AE-B869-4E7A-AB5B-7032C7E8618A}" dt="2019-05-04T12:44:46.180" v="73"/>
        <pc:sldMkLst>
          <pc:docMk/>
          <pc:sldMk cId="1121393987" sldId="289"/>
        </pc:sldMkLst>
        <pc:spChg chg="add">
          <ac:chgData name="Hilary hilpax Paxton" userId="09c8a3c29cd5acbf" providerId="LiveId" clId="{C555A8AE-B869-4E7A-AB5B-7032C7E8618A}" dt="2019-05-04T12:44:46.180" v="73"/>
          <ac:spMkLst>
            <pc:docMk/>
            <pc:sldMk cId="1121393987" sldId="289"/>
            <ac:spMk id="6" creationId="{82625C7C-3E19-4381-BEC1-113F4C86C303}"/>
          </ac:spMkLst>
        </pc:spChg>
        <pc:spChg chg="del">
          <ac:chgData name="Hilary hilpax Paxton" userId="09c8a3c29cd5acbf" providerId="LiveId" clId="{C555A8AE-B869-4E7A-AB5B-7032C7E8618A}" dt="2019-05-04T12:44:45.193" v="72" actId="478"/>
          <ac:spMkLst>
            <pc:docMk/>
            <pc:sldMk cId="1121393987" sldId="289"/>
            <ac:spMk id="18436" creationId="{00000000-0000-0000-0000-000000000000}"/>
          </ac:spMkLst>
        </pc:spChg>
      </pc:sldChg>
      <pc:sldChg chg="addSp delSp modSp">
        <pc:chgData name="Hilary hilpax Paxton" userId="09c8a3c29cd5acbf" providerId="LiveId" clId="{C555A8AE-B869-4E7A-AB5B-7032C7E8618A}" dt="2019-05-04T12:44:28.927" v="66"/>
        <pc:sldMkLst>
          <pc:docMk/>
          <pc:sldMk cId="208380204" sldId="291"/>
        </pc:sldMkLst>
        <pc:spChg chg="add">
          <ac:chgData name="Hilary hilpax Paxton" userId="09c8a3c29cd5acbf" providerId="LiveId" clId="{C555A8AE-B869-4E7A-AB5B-7032C7E8618A}" dt="2019-05-04T12:44:28.927" v="66"/>
          <ac:spMkLst>
            <pc:docMk/>
            <pc:sldMk cId="208380204" sldId="291"/>
            <ac:spMk id="7" creationId="{287B404D-3380-485B-97A1-1A6689CD201B}"/>
          </ac:spMkLst>
        </pc:spChg>
        <pc:spChg chg="del mod">
          <ac:chgData name="Hilary hilpax Paxton" userId="09c8a3c29cd5acbf" providerId="LiveId" clId="{C555A8AE-B869-4E7A-AB5B-7032C7E8618A}" dt="2019-05-04T12:44:28.172" v="65" actId="478"/>
          <ac:spMkLst>
            <pc:docMk/>
            <pc:sldMk cId="208380204" sldId="291"/>
            <ac:spMk id="7172" creationId="{00000000-0000-0000-0000-000000000000}"/>
          </ac:spMkLst>
        </pc:spChg>
      </pc:sldChg>
      <pc:sldChg chg="addSp delSp modSp">
        <pc:chgData name="Hilary hilpax Paxton" userId="09c8a3c29cd5acbf" providerId="LiveId" clId="{C555A8AE-B869-4E7A-AB5B-7032C7E8618A}" dt="2019-05-04T12:44:17.706" v="63"/>
        <pc:sldMkLst>
          <pc:docMk/>
          <pc:sldMk cId="3693902148" sldId="292"/>
        </pc:sldMkLst>
        <pc:spChg chg="add">
          <ac:chgData name="Hilary hilpax Paxton" userId="09c8a3c29cd5acbf" providerId="LiveId" clId="{C555A8AE-B869-4E7A-AB5B-7032C7E8618A}" dt="2019-05-04T12:44:17.706" v="63"/>
          <ac:spMkLst>
            <pc:docMk/>
            <pc:sldMk cId="3693902148" sldId="292"/>
            <ac:spMk id="6" creationId="{50C9FED6-29A5-41F2-9F4A-8C3660099D59}"/>
          </ac:spMkLst>
        </pc:spChg>
        <pc:spChg chg="del mod">
          <ac:chgData name="Hilary hilpax Paxton" userId="09c8a3c29cd5acbf" providerId="LiveId" clId="{C555A8AE-B869-4E7A-AB5B-7032C7E8618A}" dt="2019-05-04T12:44:16.635" v="62" actId="478"/>
          <ac:spMkLst>
            <pc:docMk/>
            <pc:sldMk cId="3693902148" sldId="292"/>
            <ac:spMk id="16389" creationId="{00000000-0000-0000-0000-000000000000}"/>
          </ac:spMkLst>
        </pc:spChg>
      </pc:sldChg>
      <pc:sldChg chg="addSp delSp">
        <pc:chgData name="Hilary hilpax Paxton" userId="09c8a3c29cd5acbf" providerId="LiveId" clId="{C555A8AE-B869-4E7A-AB5B-7032C7E8618A}" dt="2019-05-04T12:45:02.983" v="80"/>
        <pc:sldMkLst>
          <pc:docMk/>
          <pc:sldMk cId="1700922261" sldId="293"/>
        </pc:sldMkLst>
        <pc:spChg chg="add">
          <ac:chgData name="Hilary hilpax Paxton" userId="09c8a3c29cd5acbf" providerId="LiveId" clId="{C555A8AE-B869-4E7A-AB5B-7032C7E8618A}" dt="2019-05-04T12:45:02.983" v="80"/>
          <ac:spMkLst>
            <pc:docMk/>
            <pc:sldMk cId="1700922261" sldId="293"/>
            <ac:spMk id="6" creationId="{DD140DAE-955D-45D9-AED1-381E6363BDB3}"/>
          </ac:spMkLst>
        </pc:spChg>
        <pc:spChg chg="del">
          <ac:chgData name="Hilary hilpax Paxton" userId="09c8a3c29cd5acbf" providerId="LiveId" clId="{C555A8AE-B869-4E7A-AB5B-7032C7E8618A}" dt="2019-05-04T12:45:02.050" v="79" actId="478"/>
          <ac:spMkLst>
            <pc:docMk/>
            <pc:sldMk cId="1700922261" sldId="293"/>
            <ac:spMk id="18436" creationId="{00000000-0000-0000-0000-000000000000}"/>
          </ac:spMkLst>
        </pc:spChg>
      </pc:sldChg>
      <pc:sldChg chg="addSp delSp modSp">
        <pc:chgData name="Hilary hilpax Paxton" userId="09c8a3c29cd5acbf" providerId="LiveId" clId="{C555A8AE-B869-4E7A-AB5B-7032C7E8618A}" dt="2019-05-04T12:44:57.115" v="78"/>
        <pc:sldMkLst>
          <pc:docMk/>
          <pc:sldMk cId="458849654" sldId="294"/>
        </pc:sldMkLst>
        <pc:spChg chg="add">
          <ac:chgData name="Hilary hilpax Paxton" userId="09c8a3c29cd5acbf" providerId="LiveId" clId="{C555A8AE-B869-4E7A-AB5B-7032C7E8618A}" dt="2019-05-04T12:44:57.115" v="78"/>
          <ac:spMkLst>
            <pc:docMk/>
            <pc:sldMk cId="458849654" sldId="294"/>
            <ac:spMk id="6" creationId="{81D276F6-9B2E-4B5C-AC6C-0EE23CF54E6B}"/>
          </ac:spMkLst>
        </pc:spChg>
        <pc:spChg chg="del mod">
          <ac:chgData name="Hilary hilpax Paxton" userId="09c8a3c29cd5acbf" providerId="LiveId" clId="{C555A8AE-B869-4E7A-AB5B-7032C7E8618A}" dt="2019-05-04T12:44:56.282" v="77" actId="478"/>
          <ac:spMkLst>
            <pc:docMk/>
            <pc:sldMk cId="458849654" sldId="294"/>
            <ac:spMk id="18436" creationId="{00000000-0000-0000-0000-000000000000}"/>
          </ac:spMkLst>
        </pc:spChg>
      </pc:sldChg>
      <pc:sldChg chg="addSp delSp modSp">
        <pc:chgData name="Hilary hilpax Paxton" userId="09c8a3c29cd5acbf" providerId="LiveId" clId="{C555A8AE-B869-4E7A-AB5B-7032C7E8618A}" dt="2019-05-04T12:44:12.863" v="60"/>
        <pc:sldMkLst>
          <pc:docMk/>
          <pc:sldMk cId="103392228" sldId="295"/>
        </pc:sldMkLst>
        <pc:spChg chg="add">
          <ac:chgData name="Hilary hilpax Paxton" userId="09c8a3c29cd5acbf" providerId="LiveId" clId="{C555A8AE-B869-4E7A-AB5B-7032C7E8618A}" dt="2019-05-04T12:44:12.863" v="60"/>
          <ac:spMkLst>
            <pc:docMk/>
            <pc:sldMk cId="103392228" sldId="295"/>
            <ac:spMk id="7" creationId="{8D9DD395-097C-4863-BB45-0249EAAAEF97}"/>
          </ac:spMkLst>
        </pc:spChg>
        <pc:spChg chg="del mod">
          <ac:chgData name="Hilary hilpax Paxton" userId="09c8a3c29cd5acbf" providerId="LiveId" clId="{C555A8AE-B869-4E7A-AB5B-7032C7E8618A}" dt="2019-05-04T12:44:12.096" v="59" actId="478"/>
          <ac:spMkLst>
            <pc:docMk/>
            <pc:sldMk cId="103392228" sldId="295"/>
            <ac:spMk id="717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6353" cy="5026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808" y="0"/>
            <a:ext cx="2986352" cy="5026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defRPr/>
            </a:pPr>
            <a:fld id="{528B6629-DA14-4F49-A277-512C4C21046B}" type="datetimeFigureOut">
              <a:rPr lang="en-GB"/>
              <a:pPr>
                <a:defRPr/>
              </a:pPr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9283"/>
            <a:ext cx="2986353" cy="5026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808" y="9519283"/>
            <a:ext cx="2986352" cy="5026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defRPr/>
            </a:pPr>
            <a:fld id="{EC41E4BC-E0B0-4520-AF32-1CB31C852E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6353" cy="5026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808" y="0"/>
            <a:ext cx="2986352" cy="5026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defRPr/>
            </a:pPr>
            <a:fld id="{3EF4ED26-0818-41B9-836F-8987CF275CF6}" type="datetimeFigureOut">
              <a:rPr lang="en-GB"/>
              <a:pPr>
                <a:defRPr/>
              </a:pPr>
              <a:t>17/09/2019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4125"/>
            <a:ext cx="4506912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769" y="4822467"/>
            <a:ext cx="5511800" cy="394608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283"/>
            <a:ext cx="2986353" cy="5026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808" y="9519283"/>
            <a:ext cx="2986352" cy="5026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defRPr/>
            </a:pPr>
            <a:fld id="{7E4432E4-8595-462A-93E4-FD1903A56A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47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C1CB06-10DA-446F-B0B1-77C6C02D0C9D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82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F86061-692E-4469-BD9A-2E0FC4AD810D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837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F86061-692E-4469-BD9A-2E0FC4AD810D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27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6BA4B2-8B13-47F0-B388-F4F56D2864FD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4845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F86061-692E-4469-BD9A-2E0FC4AD810D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270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6BA4B2-8B13-47F0-B388-F4F56D2864FD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5074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F86061-692E-4469-BD9A-2E0FC4AD810D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350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F86061-692E-4469-BD9A-2E0FC4AD810D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96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08/12/16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Slide </a:t>
            </a:r>
            <a:fld id="{704E0D76-7730-44F7-B17E-060645FD41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55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08/12/16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A3B4-F4A7-437D-A0FC-1464171A0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08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92213"/>
            <a:ext cx="2160587" cy="504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92213"/>
            <a:ext cx="6329363" cy="504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08/12/16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AE23B-14E2-40F9-8007-20AE68D81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60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08/12/16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Slide </a:t>
            </a:r>
            <a:fld id="{C6D2F16A-FCA9-4B53-B57A-8F56EE6E46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76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08/12/16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2F44-1A4D-419E-8221-F91A26E9B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08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143125"/>
            <a:ext cx="4244975" cy="409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3125"/>
            <a:ext cx="4244975" cy="409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08/12/16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7900-0348-4769-90A7-09DA3043D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49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08/12/16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BC61-6DDE-4A8A-B7F8-6272B88D1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45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08/12/16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7F74-0CD0-412D-9733-412BD0BD6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65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08/12/16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804BF-E2CA-4EDD-91FB-6CA5896E7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98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08/12/16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C4B5-BE4A-408B-9121-2B6AFD3E7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54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08/12/16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F7B16-11F7-4CAA-B28E-7D6FC67C5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9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92213"/>
            <a:ext cx="6697663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143125"/>
            <a:ext cx="864235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08/12/16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1038202-F760-426E-A52A-F957D9ED9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6516688" y="333375"/>
            <a:ext cx="238601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400"/>
          </a:p>
        </p:txBody>
      </p:sp>
      <p:pic>
        <p:nvPicPr>
          <p:cNvPr id="1032" name="Picture 12" descr="ADASS LOGO_new spaci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t="9352" r="11958" b="20761"/>
          <a:stretch>
            <a:fillRect/>
          </a:stretch>
        </p:blipFill>
        <p:spPr bwMode="auto">
          <a:xfrm>
            <a:off x="7237413" y="522288"/>
            <a:ext cx="16557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5397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34" name="Rectangle 15"/>
          <p:cNvSpPr>
            <a:spLocks noChangeArrowheads="1"/>
          </p:cNvSpPr>
          <p:nvPr userDrawn="1"/>
        </p:nvSpPr>
        <p:spPr bwMode="auto">
          <a:xfrm>
            <a:off x="0" y="6345238"/>
            <a:ext cx="9144000" cy="5397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8D2F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7772400" cy="2117725"/>
          </a:xfrm>
        </p:spPr>
        <p:txBody>
          <a:bodyPr anchor="ctr"/>
          <a:lstStyle/>
          <a:p>
            <a:pPr eaLnBrk="1" hangingPunct="1"/>
            <a:r>
              <a:rPr lang="en-US" altLang="en-US" sz="3600" dirty="0"/>
              <a:t>Liberty Protection Safeguards Code of Practice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71975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Hilary Paxton</a:t>
            </a:r>
          </a:p>
          <a:p>
            <a:pPr algn="l" eaLnBrk="1" hangingPunct="1"/>
            <a:endParaRPr lang="en-US" altLang="en-US" sz="26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4BB71B0A-0C52-4BA5-A8A6-87EDF05C956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14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95288" y="638175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0825" y="675668"/>
            <a:ext cx="6697663" cy="941388"/>
          </a:xfrm>
        </p:spPr>
        <p:txBody>
          <a:bodyPr/>
          <a:lstStyle/>
          <a:p>
            <a:r>
              <a:rPr lang="en-GB" altLang="en-US" dirty="0"/>
              <a:t>Code of Practice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462651FA-D7C1-4B4A-9D7F-5B944481F10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281289A-C9CE-41AE-9674-B7EE43FA30A4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BD0447-BF55-40E8-98BE-C4CA0EEF4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84" y="2060848"/>
            <a:ext cx="8003232" cy="322956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E720C33-0848-4766-8079-59FF9F8626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3" y="642611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</p:spTree>
    <p:extLst>
      <p:ext uri="{BB962C8B-B14F-4D97-AF65-F5344CB8AC3E}">
        <p14:creationId xmlns:p14="http://schemas.microsoft.com/office/powerpoint/2010/main" val="259571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77813" y="620713"/>
            <a:ext cx="6697662" cy="941387"/>
          </a:xfrm>
        </p:spPr>
        <p:txBody>
          <a:bodyPr/>
          <a:lstStyle/>
          <a:p>
            <a:r>
              <a:rPr lang="en-GB" altLang="en-US" dirty="0"/>
              <a:t>First three parts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1B71EFB7-6E46-4E17-95AE-F947C889F52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781417-1D42-464B-AD58-5B849808D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47276"/>
            <a:ext cx="7903239" cy="3929996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C0768484-7C7F-410C-9F73-7B5E933BC1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3" y="642611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</p:spTree>
    <p:extLst>
      <p:ext uri="{BB962C8B-B14F-4D97-AF65-F5344CB8AC3E}">
        <p14:creationId xmlns:p14="http://schemas.microsoft.com/office/powerpoint/2010/main" val="357261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77813" y="620713"/>
            <a:ext cx="6697662" cy="941387"/>
          </a:xfrm>
        </p:spPr>
        <p:txBody>
          <a:bodyPr/>
          <a:lstStyle/>
          <a:p>
            <a:r>
              <a:rPr lang="en-GB" altLang="en-US" dirty="0"/>
              <a:t>Last three parts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1B71EFB7-6E46-4E17-95AE-F947C889F52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2919B9A-EF77-4A72-BA22-F217AA7A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16" y="1501343"/>
            <a:ext cx="5770024" cy="4663962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82625C7C-3E19-4381-BEC1-113F4C86C3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3" y="642611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</p:spTree>
    <p:extLst>
      <p:ext uri="{BB962C8B-B14F-4D97-AF65-F5344CB8AC3E}">
        <p14:creationId xmlns:p14="http://schemas.microsoft.com/office/powerpoint/2010/main" val="112139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77812" y="620713"/>
            <a:ext cx="6814467" cy="941387"/>
          </a:xfrm>
        </p:spPr>
        <p:txBody>
          <a:bodyPr/>
          <a:lstStyle/>
          <a:p>
            <a:r>
              <a:rPr lang="en-GB" altLang="en-US" sz="3000" dirty="0"/>
              <a:t>Next Steps for the Code of Practice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0825" y="1562100"/>
            <a:ext cx="8642350" cy="4472409"/>
          </a:xfrm>
        </p:spPr>
        <p:txBody>
          <a:bodyPr/>
          <a:lstStyle/>
          <a:p>
            <a:r>
              <a:rPr lang="en-GB" dirty="0"/>
              <a:t>The content is being worked on in 6 Workstreams</a:t>
            </a:r>
          </a:p>
          <a:p>
            <a:r>
              <a:rPr lang="en-GB" dirty="0"/>
              <a:t>There is an overarching group overseeing the work. </a:t>
            </a:r>
          </a:p>
          <a:p>
            <a:r>
              <a:rPr lang="en-GB" dirty="0"/>
              <a:t>Regulations are still required </a:t>
            </a:r>
            <a:r>
              <a:rPr lang="en-GB"/>
              <a:t>before some </a:t>
            </a:r>
            <a:r>
              <a:rPr lang="en-GB" dirty="0"/>
              <a:t>of the detail can be completed</a:t>
            </a:r>
          </a:p>
          <a:p>
            <a:r>
              <a:rPr lang="en-GB" dirty="0"/>
              <a:t>Legal advisers will need to check it thoroughly</a:t>
            </a:r>
          </a:p>
          <a:p>
            <a:r>
              <a:rPr lang="en-GB" dirty="0"/>
              <a:t>The code will be subject to a public consultation (a commitment from ministers)</a:t>
            </a:r>
          </a:p>
          <a:p>
            <a:r>
              <a:rPr lang="en-GB" dirty="0"/>
              <a:t>It must be laid before Parliament for 40 days</a:t>
            </a:r>
          </a:p>
          <a:p>
            <a:r>
              <a:rPr lang="en-GB" dirty="0"/>
              <a:t>Expected publication by end of 2019.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1B71EFB7-6E46-4E17-95AE-F947C889F52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3E912B9F-5B75-48C4-8839-9E6618853A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3" y="642611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814467" cy="941387"/>
          </a:xfrm>
        </p:spPr>
        <p:txBody>
          <a:bodyPr/>
          <a:lstStyle/>
          <a:p>
            <a:r>
              <a:rPr lang="en-GB" altLang="en-US" sz="3000" dirty="0"/>
              <a:t>Wider Next Steps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79512" y="1190339"/>
            <a:ext cx="8642350" cy="5148523"/>
          </a:xfrm>
        </p:spPr>
        <p:txBody>
          <a:bodyPr/>
          <a:lstStyle/>
          <a:p>
            <a:r>
              <a:rPr lang="en-GB" sz="1800" dirty="0"/>
              <a:t>Publishing the Regulations</a:t>
            </a:r>
          </a:p>
          <a:p>
            <a:pPr lvl="0"/>
            <a:r>
              <a:rPr lang="en-GB" sz="1800" dirty="0"/>
              <a:t>Revising the Impact Assessment to take account of changes to the Bill since December 2018 and concerns raised about earlier Impact Assessments</a:t>
            </a:r>
          </a:p>
          <a:p>
            <a:pPr lvl="0"/>
            <a:r>
              <a:rPr lang="en-GB" sz="1800" dirty="0"/>
              <a:t>Agreeing the data required to support the changeover, including data about the people who are currently awaiting authorisation under DOLS or from the Court of Protection.</a:t>
            </a:r>
          </a:p>
          <a:p>
            <a:pPr lvl="0"/>
            <a:r>
              <a:rPr lang="en-GB" sz="1800" dirty="0"/>
              <a:t>Agreeing the data required to monitor the new scheme and evaluate its success, together with the systems development required to enable the recording of the right information </a:t>
            </a:r>
          </a:p>
          <a:p>
            <a:pPr lvl="0"/>
            <a:r>
              <a:rPr lang="en-GB" sz="1800" dirty="0"/>
              <a:t>Agreeing other information and supporting materials that will be needed: leaflets, website content, videos, online training courses, etc </a:t>
            </a:r>
          </a:p>
          <a:p>
            <a:pPr lvl="0"/>
            <a:r>
              <a:rPr lang="en-GB" sz="1800" dirty="0"/>
              <a:t>Agreeing template forms</a:t>
            </a:r>
          </a:p>
          <a:p>
            <a:pPr lvl="0"/>
            <a:r>
              <a:rPr lang="en-GB" sz="1800" dirty="0"/>
              <a:t>Workforce planning, both the number of staff and the knowledge, skills and qualifications they will need</a:t>
            </a:r>
          </a:p>
          <a:p>
            <a:pPr lvl="0"/>
            <a:r>
              <a:rPr lang="en-GB" sz="1800" dirty="0"/>
              <a:t>Training for health and social services assessment and care planning staff and managers, AMCPs, staff who deliver care and registered care home managers.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1B71EFB7-6E46-4E17-95AE-F947C889F52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81D276F6-9B2E-4B5C-AC6C-0EE23CF54E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3" y="642611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</p:spTree>
    <p:extLst>
      <p:ext uri="{BB962C8B-B14F-4D97-AF65-F5344CB8AC3E}">
        <p14:creationId xmlns:p14="http://schemas.microsoft.com/office/powerpoint/2010/main" val="45884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814467" cy="941387"/>
          </a:xfrm>
        </p:spPr>
        <p:txBody>
          <a:bodyPr/>
          <a:lstStyle/>
          <a:p>
            <a:r>
              <a:rPr lang="en-GB" altLang="en-US" sz="3000" dirty="0"/>
              <a:t>Latest Impact Assessment (11/02/19)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0825" y="1185373"/>
            <a:ext cx="8642350" cy="5148523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GB" sz="2000" b="1" dirty="0"/>
              <a:t>Includes:</a:t>
            </a:r>
          </a:p>
          <a:p>
            <a:pPr marL="0" indent="0">
              <a:buNone/>
            </a:pPr>
            <a:r>
              <a:rPr lang="en-GB" sz="2000" b="1" dirty="0"/>
              <a:t>Transitional Costs</a:t>
            </a:r>
            <a:endParaRPr lang="en-GB" sz="1800" b="1" dirty="0"/>
          </a:p>
          <a:p>
            <a:r>
              <a:rPr lang="en-GB" sz="1900" dirty="0"/>
              <a:t>Training costs (health and social care, BIA to AMCP conversion, IMCA, etc)</a:t>
            </a:r>
          </a:p>
          <a:p>
            <a:r>
              <a:rPr lang="en-GB" sz="1900" dirty="0"/>
              <a:t>Recruitment costs (a lead AMCP estimated to be required in 10% of LAs)</a:t>
            </a:r>
          </a:p>
          <a:p>
            <a:pPr>
              <a:spcAft>
                <a:spcPts val="1000"/>
              </a:spcAft>
            </a:pPr>
            <a:r>
              <a:rPr lang="en-GB" sz="1900" dirty="0"/>
              <a:t>Familiarisation costs (following initial training – for care home managers)</a:t>
            </a:r>
          </a:p>
          <a:p>
            <a:pPr marL="0" indent="0">
              <a:buNone/>
            </a:pPr>
            <a:r>
              <a:rPr lang="en-GB" sz="2000" b="1" dirty="0"/>
              <a:t>Ongoing Costs </a:t>
            </a:r>
          </a:p>
          <a:p>
            <a:r>
              <a:rPr lang="en-GB" sz="1900" dirty="0"/>
              <a:t>Cost of authorisations (care homes – estimated no net change)</a:t>
            </a:r>
          </a:p>
          <a:p>
            <a:r>
              <a:rPr lang="en-GB" sz="1900" dirty="0"/>
              <a:t>Cost of administration (desktop pre-authorisation reviews) </a:t>
            </a:r>
          </a:p>
          <a:p>
            <a:r>
              <a:rPr lang="en-GB" sz="1900" dirty="0"/>
              <a:t>Cost of reviews (only 6% of cases)</a:t>
            </a:r>
          </a:p>
          <a:p>
            <a:r>
              <a:rPr lang="en-GB" sz="1900" dirty="0"/>
              <a:t>Cost of new ‘necessary and proportionate’ assessments in care homes </a:t>
            </a:r>
          </a:p>
          <a:p>
            <a:r>
              <a:rPr lang="en-GB" sz="1900" dirty="0"/>
              <a:t>Total cost of advocacy (IMCA)</a:t>
            </a:r>
          </a:p>
          <a:p>
            <a:r>
              <a:rPr lang="en-GB" sz="1900" dirty="0"/>
              <a:t>Cost of approval (pre-authorisation reviews) by AMCPs </a:t>
            </a:r>
          </a:p>
          <a:p>
            <a:r>
              <a:rPr lang="en-GB" sz="1900" dirty="0"/>
              <a:t>Legal costs – Court of Protection, legal aid</a:t>
            </a:r>
          </a:p>
          <a:p>
            <a:r>
              <a:rPr lang="en-GB" sz="1900" dirty="0"/>
              <a:t>Regulation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1B71EFB7-6E46-4E17-95AE-F947C889F52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DD140DAE-955D-45D9-AED1-381E6363BD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3" y="642611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</p:spTree>
    <p:extLst>
      <p:ext uri="{BB962C8B-B14F-4D97-AF65-F5344CB8AC3E}">
        <p14:creationId xmlns:p14="http://schemas.microsoft.com/office/powerpoint/2010/main" val="1700922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697663" cy="941387"/>
          </a:xfrm>
        </p:spPr>
        <p:txBody>
          <a:bodyPr/>
          <a:lstStyle/>
          <a:p>
            <a:r>
              <a:rPr lang="en-GB" altLang="en-US" dirty="0"/>
              <a:t>Points for Discussion: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3F8D5308-A108-4667-B13D-39E8D0C91DE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04800" y="1562075"/>
            <a:ext cx="8515672" cy="4243189"/>
          </a:xfrm>
          <a:prstGeom prst="wedgeEllipseCallout">
            <a:avLst>
              <a:gd name="adj1" fmla="val -52197"/>
              <a:gd name="adj2" fmla="val 60167"/>
            </a:avLst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Impact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Strategic Planning with other Responsible Bodies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Implementation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Reducing the Backlog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Understanding the demand for IMCA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Understanding the demand for AMCPs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EF3AC033-DD4E-422C-AEBB-E88F3103C5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3" y="642611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519113"/>
            <a:ext cx="6697663" cy="941387"/>
          </a:xfrm>
        </p:spPr>
        <p:txBody>
          <a:bodyPr/>
          <a:lstStyle/>
          <a:p>
            <a:r>
              <a:rPr lang="en-GB" altLang="en-US" sz="3000" dirty="0"/>
              <a:t>Mental Capacity (Amendment) Bill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642350" cy="4094163"/>
          </a:xfrm>
        </p:spPr>
        <p:txBody>
          <a:bodyPr/>
          <a:lstStyle/>
          <a:p>
            <a:pPr marL="0" lvl="0" indent="0">
              <a:buNone/>
            </a:pPr>
            <a:endParaRPr lang="en-GB" sz="2000" dirty="0"/>
          </a:p>
          <a:p>
            <a:endParaRPr lang="en-GB" altLang="en-US" dirty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376070C7-F771-4EC7-8A17-93C818753ED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68313" y="6453188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DB91A2-5E9A-4C0A-B14E-F9EE54094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7498841" cy="46122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15" y="2428875"/>
            <a:ext cx="8693150" cy="3994150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B8C6E135-FF7B-402D-9B4E-96C6735C651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244" name="Title 3"/>
          <p:cNvSpPr>
            <a:spLocks noGrp="1"/>
          </p:cNvSpPr>
          <p:nvPr>
            <p:ph type="title"/>
          </p:nvPr>
        </p:nvSpPr>
        <p:spPr>
          <a:xfrm>
            <a:off x="199049" y="919514"/>
            <a:ext cx="7056784" cy="820097"/>
          </a:xfrm>
        </p:spPr>
        <p:txBody>
          <a:bodyPr/>
          <a:lstStyle/>
          <a:p>
            <a:r>
              <a:rPr lang="en-GB" altLang="en-US" sz="3000" dirty="0"/>
              <a:t>Safeguarding the rights of people aged 16 and above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68313" y="64230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01BB06-6602-4CFD-992D-ECDA0AC62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56792"/>
            <a:ext cx="6912768" cy="4795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0825" y="675668"/>
            <a:ext cx="6697663" cy="1097148"/>
          </a:xfrm>
        </p:spPr>
        <p:txBody>
          <a:bodyPr/>
          <a:lstStyle/>
          <a:p>
            <a:r>
              <a:rPr lang="en-GB" altLang="en-US" dirty="0"/>
              <a:t>Right to representation by</a:t>
            </a:r>
            <a:br>
              <a:rPr lang="en-GB" altLang="en-US" dirty="0"/>
            </a:br>
            <a:r>
              <a:rPr lang="en-GB" altLang="en-US" dirty="0"/>
              <a:t>Appropriate Person or IMCA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68313" y="642611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462651FA-D7C1-4B4A-9D7F-5B944481F10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281289A-C9CE-41AE-9674-B7EE43FA30A4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D5EA75-7B84-478A-8899-C90CA2E11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198300"/>
            <a:ext cx="7560840" cy="31132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0825" y="675668"/>
            <a:ext cx="6697663" cy="941388"/>
          </a:xfrm>
        </p:spPr>
        <p:txBody>
          <a:bodyPr/>
          <a:lstStyle/>
          <a:p>
            <a:r>
              <a:rPr lang="en-GB" altLang="en-US" dirty="0"/>
              <a:t>Responsible Body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462651FA-D7C1-4B4A-9D7F-5B944481F10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281289A-C9CE-41AE-9674-B7EE43FA30A4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348D26B-6802-4A2B-85C0-B82B26D3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784"/>
            <a:ext cx="8642350" cy="4752505"/>
          </a:xfrm>
        </p:spPr>
        <p:txBody>
          <a:bodyPr/>
          <a:lstStyle/>
          <a:p>
            <a:r>
              <a:rPr lang="en-GB" dirty="0"/>
              <a:t>Arrangements mainly in an NHS Hospital: “Hospital Manager”</a:t>
            </a:r>
          </a:p>
          <a:p>
            <a:r>
              <a:rPr lang="en-GB" dirty="0"/>
              <a:t>Arrangements mainly CHC: CCG</a:t>
            </a:r>
          </a:p>
          <a:p>
            <a:r>
              <a:rPr lang="en-GB" dirty="0"/>
              <a:t>Everything else – Local Authority (including independent hospitals)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6C8FC8D-CD35-4CA3-B1E1-8F610177650C}"/>
              </a:ext>
            </a:extLst>
          </p:cNvPr>
          <p:cNvSpPr txBox="1">
            <a:spLocks/>
          </p:cNvSpPr>
          <p:nvPr/>
        </p:nvSpPr>
        <p:spPr bwMode="auto">
          <a:xfrm>
            <a:off x="235625" y="3497758"/>
            <a:ext cx="6697663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8D2F5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9pPr>
          </a:lstStyle>
          <a:p>
            <a:r>
              <a:rPr lang="en-GB" altLang="en-US" dirty="0"/>
              <a:t>Care Homes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983C21E-CBA0-4448-BDCD-C55311DB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7336"/>
            <a:ext cx="9144000" cy="180156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5CA219C6-DF10-4BA4-A632-4A76B889BD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3" y="642611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</p:spTree>
    <p:extLst>
      <p:ext uri="{BB962C8B-B14F-4D97-AF65-F5344CB8AC3E}">
        <p14:creationId xmlns:p14="http://schemas.microsoft.com/office/powerpoint/2010/main" val="124097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F82F5401-BBBE-4DB8-80ED-8597FB5BB52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388" name="Title 3"/>
          <p:cNvSpPr>
            <a:spLocks noGrp="1"/>
          </p:cNvSpPr>
          <p:nvPr>
            <p:ph type="title"/>
          </p:nvPr>
        </p:nvSpPr>
        <p:spPr>
          <a:xfrm>
            <a:off x="235307" y="764704"/>
            <a:ext cx="6697663" cy="941388"/>
          </a:xfrm>
        </p:spPr>
        <p:txBody>
          <a:bodyPr/>
          <a:lstStyle/>
          <a:p>
            <a:r>
              <a:rPr lang="en-GB" altLang="en-US" sz="3000" dirty="0"/>
              <a:t>Assessments (and Determinations)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FB3EFC-41F6-496B-A212-1B973501F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64064"/>
            <a:ext cx="7344816" cy="4624884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70231964-0E85-4C05-8902-6A3A4F0575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3" y="642611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462651FA-D7C1-4B4A-9D7F-5B944481F10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281289A-C9CE-41AE-9674-B7EE43FA30A4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557E4C5-24AE-441C-886B-CC2DF910DC6E}"/>
              </a:ext>
            </a:extLst>
          </p:cNvPr>
          <p:cNvSpPr txBox="1">
            <a:spLocks/>
          </p:cNvSpPr>
          <p:nvPr/>
        </p:nvSpPr>
        <p:spPr bwMode="auto">
          <a:xfrm>
            <a:off x="323528" y="708191"/>
            <a:ext cx="6697663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8D2F5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D2F5E"/>
                </a:solidFill>
                <a:latin typeface="Arial Unicode MS" pitchFamily="34" charset="-128"/>
              </a:defRPr>
            </a:lvl9pPr>
          </a:lstStyle>
          <a:p>
            <a:r>
              <a:rPr lang="en-GB" altLang="en-US" dirty="0"/>
              <a:t>Consultation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="" xmlns:a16="http://schemas.microsoft.com/office/drawing/2014/main" id="{5FAD8E28-1A80-47EA-AE03-2BC67AD17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2924944"/>
            <a:ext cx="8642350" cy="170032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8D9DD395-097C-4863-BB45-0249EAAAEF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3" y="642611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</p:spTree>
    <p:extLst>
      <p:ext uri="{BB962C8B-B14F-4D97-AF65-F5344CB8AC3E}">
        <p14:creationId xmlns:p14="http://schemas.microsoft.com/office/powerpoint/2010/main" val="103392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F82F5401-BBBE-4DB8-80ED-8597FB5BB52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388" name="Title 3"/>
          <p:cNvSpPr>
            <a:spLocks noGrp="1"/>
          </p:cNvSpPr>
          <p:nvPr>
            <p:ph type="title"/>
          </p:nvPr>
        </p:nvSpPr>
        <p:spPr>
          <a:xfrm>
            <a:off x="235307" y="764704"/>
            <a:ext cx="6697663" cy="941388"/>
          </a:xfrm>
        </p:spPr>
        <p:txBody>
          <a:bodyPr/>
          <a:lstStyle/>
          <a:p>
            <a:r>
              <a:rPr lang="en-GB" altLang="en-US" sz="3000" dirty="0"/>
              <a:t>Pre-Authorisation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2D3F83-F972-4D67-9586-1765842E2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42467"/>
            <a:ext cx="8484975" cy="4178822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50C9FED6-29A5-41F2-9F4A-8C3660099D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3" y="642611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</p:spTree>
    <p:extLst>
      <p:ext uri="{BB962C8B-B14F-4D97-AF65-F5344CB8AC3E}">
        <p14:creationId xmlns:p14="http://schemas.microsoft.com/office/powerpoint/2010/main" val="369390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0825" y="675668"/>
            <a:ext cx="6841455" cy="941388"/>
          </a:xfrm>
        </p:spPr>
        <p:txBody>
          <a:bodyPr/>
          <a:lstStyle/>
          <a:p>
            <a:r>
              <a:rPr lang="en-GB" altLang="en-US" sz="3000" dirty="0"/>
              <a:t>Life-sustaining Treatment or </a:t>
            </a:r>
            <a:br>
              <a:rPr lang="en-GB" altLang="en-US" sz="3000" dirty="0"/>
            </a:br>
            <a:r>
              <a:rPr lang="en-GB" altLang="en-US" sz="3000" dirty="0"/>
              <a:t>Vital Act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Slide </a:t>
            </a:r>
            <a:fld id="{462651FA-D7C1-4B4A-9D7F-5B944481F10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281289A-C9CE-41AE-9674-B7EE43FA30A4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81EB62-87B0-4741-AA87-53F7DF266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128430"/>
            <a:ext cx="8291264" cy="289932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87B404D-3380-485B-97A1-1A6689CD20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3" y="642611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09/05/19</a:t>
            </a:r>
          </a:p>
        </p:txBody>
      </p:sp>
    </p:spTree>
    <p:extLst>
      <p:ext uri="{BB962C8B-B14F-4D97-AF65-F5344CB8AC3E}">
        <p14:creationId xmlns:p14="http://schemas.microsoft.com/office/powerpoint/2010/main" val="2083802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8769</TotalTime>
  <Words>522</Words>
  <Application>Microsoft Office PowerPoint</Application>
  <PresentationFormat>On-screen Show (4:3)</PresentationFormat>
  <Paragraphs>129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Liberty Protection Safeguards Code of Practice</vt:lpstr>
      <vt:lpstr>Mental Capacity (Amendment) Bill</vt:lpstr>
      <vt:lpstr>Safeguarding the rights of people aged 16 and above </vt:lpstr>
      <vt:lpstr>Right to representation by Appropriate Person or IMCA</vt:lpstr>
      <vt:lpstr>Responsible Body</vt:lpstr>
      <vt:lpstr>Assessments (and Determinations)</vt:lpstr>
      <vt:lpstr>PowerPoint Presentation</vt:lpstr>
      <vt:lpstr>Pre-Authorisation Review</vt:lpstr>
      <vt:lpstr>Life-sustaining Treatment or  Vital Act</vt:lpstr>
      <vt:lpstr>Code of Practice</vt:lpstr>
      <vt:lpstr>First three parts</vt:lpstr>
      <vt:lpstr>Last three parts</vt:lpstr>
      <vt:lpstr>Next Steps for the Code of Practice</vt:lpstr>
      <vt:lpstr>Wider Next Steps</vt:lpstr>
      <vt:lpstr>Latest Impact Assessment (11/02/19)</vt:lpstr>
      <vt:lpstr>Points for Discussion:</vt:lpstr>
    </vt:vector>
  </TitlesOfParts>
  <Company>LGA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Marinda Oosthuizen</dc:creator>
  <cp:lastModifiedBy>Sarah Murphy</cp:lastModifiedBy>
  <cp:revision>155</cp:revision>
  <cp:lastPrinted>2019-04-28T14:58:32Z</cp:lastPrinted>
  <dcterms:created xsi:type="dcterms:W3CDTF">2007-03-15T15:06:48Z</dcterms:created>
  <dcterms:modified xsi:type="dcterms:W3CDTF">2019-09-17T15:10:44Z</dcterms:modified>
</cp:coreProperties>
</file>