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1" r:id="rId4"/>
    <p:sldId id="264" r:id="rId5"/>
    <p:sldId id="265" r:id="rId6"/>
    <p:sldId id="266" r:id="rId7"/>
    <p:sldId id="267" r:id="rId8"/>
    <p:sldId id="26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150C6-BC69-42EF-8573-8496318DFC9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3EC91AE-2AD8-4D9A-A23F-73771548AABA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Environmental-</a:t>
          </a:r>
          <a:r>
            <a:rPr lang="en-GB" b="1" dirty="0" err="1" smtClean="0"/>
            <a:t>e.g</a:t>
          </a:r>
          <a:r>
            <a:rPr lang="en-GB" b="1" dirty="0" smtClean="0"/>
            <a:t> Housing/networks </a:t>
          </a:r>
          <a:endParaRPr lang="en-GB" b="1" dirty="0"/>
        </a:p>
      </dgm:t>
    </dgm:pt>
    <dgm:pt modelId="{9BFE25DD-E7B1-498E-AD05-21BF154195D1}" type="parTrans" cxnId="{ECB617B7-02AE-4A85-99F7-1FC6923AFE04}">
      <dgm:prSet/>
      <dgm:spPr/>
      <dgm:t>
        <a:bodyPr/>
        <a:lstStyle/>
        <a:p>
          <a:endParaRPr lang="en-GB"/>
        </a:p>
      </dgm:t>
    </dgm:pt>
    <dgm:pt modelId="{86954B6B-9D40-4E49-AD60-2E4745ECFA66}" type="sibTrans" cxnId="{ECB617B7-02AE-4A85-99F7-1FC6923AFE04}">
      <dgm:prSet/>
      <dgm:spPr/>
      <dgm:t>
        <a:bodyPr/>
        <a:lstStyle/>
        <a:p>
          <a:endParaRPr lang="en-GB"/>
        </a:p>
      </dgm:t>
    </dgm:pt>
    <dgm:pt modelId="{42A5F67A-E1F4-4248-9B62-1C37CF8D4A95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GB" b="1" dirty="0" smtClean="0"/>
            <a:t>External threat </a:t>
          </a:r>
          <a:r>
            <a:rPr lang="en-GB" b="1" dirty="0" err="1" smtClean="0"/>
            <a:t>e.g</a:t>
          </a:r>
          <a:r>
            <a:rPr lang="en-GB" b="1" dirty="0" smtClean="0"/>
            <a:t> abuser</a:t>
          </a:r>
          <a:endParaRPr lang="en-GB" b="1" dirty="0"/>
        </a:p>
      </dgm:t>
    </dgm:pt>
    <dgm:pt modelId="{D99A81A9-D99D-4DA3-BD37-B51C0E440180}" type="parTrans" cxnId="{49AEF16D-3A74-4D76-91DA-41177035D3B0}">
      <dgm:prSet/>
      <dgm:spPr/>
      <dgm:t>
        <a:bodyPr/>
        <a:lstStyle/>
        <a:p>
          <a:endParaRPr lang="en-GB"/>
        </a:p>
      </dgm:t>
    </dgm:pt>
    <dgm:pt modelId="{B93DEFE7-FDDD-4C7B-A335-5107E25F7FE2}" type="sibTrans" cxnId="{49AEF16D-3A74-4D76-91DA-41177035D3B0}">
      <dgm:prSet/>
      <dgm:spPr/>
      <dgm:t>
        <a:bodyPr/>
        <a:lstStyle/>
        <a:p>
          <a:endParaRPr lang="en-GB"/>
        </a:p>
      </dgm:t>
    </dgm:pt>
    <dgm:pt modelId="{9084CD5C-16DD-4476-B75F-712763826D68}">
      <dgm:prSet phldrT="[Text]"/>
      <dgm:spPr>
        <a:solidFill>
          <a:srgbClr val="E11FBC">
            <a:alpha val="50000"/>
          </a:srgbClr>
        </a:solidFill>
      </dgm:spPr>
      <dgm:t>
        <a:bodyPr/>
        <a:lstStyle/>
        <a:p>
          <a:r>
            <a:rPr lang="en-GB" b="1" dirty="0" smtClean="0"/>
            <a:t>Individual</a:t>
          </a:r>
          <a:endParaRPr lang="en-GB" b="1" dirty="0"/>
        </a:p>
      </dgm:t>
    </dgm:pt>
    <dgm:pt modelId="{7E663835-D077-4B57-BEDE-6E59D89F5B1D}" type="parTrans" cxnId="{BFC52CAE-F544-4025-B74C-89274C8D6628}">
      <dgm:prSet/>
      <dgm:spPr/>
      <dgm:t>
        <a:bodyPr/>
        <a:lstStyle/>
        <a:p>
          <a:endParaRPr lang="en-GB"/>
        </a:p>
      </dgm:t>
    </dgm:pt>
    <dgm:pt modelId="{A925D56E-DB11-4C78-B604-CDEEF0826D54}" type="sibTrans" cxnId="{BFC52CAE-F544-4025-B74C-89274C8D6628}">
      <dgm:prSet/>
      <dgm:spPr/>
      <dgm:t>
        <a:bodyPr/>
        <a:lstStyle/>
        <a:p>
          <a:endParaRPr lang="en-GB"/>
        </a:p>
      </dgm:t>
    </dgm:pt>
    <dgm:pt modelId="{D32A5C9A-2241-4F1D-8A6D-565860C94885}" type="pres">
      <dgm:prSet presAssocID="{2D8150C6-BC69-42EF-8573-8496318DFC9E}" presName="compositeShape" presStyleCnt="0">
        <dgm:presLayoutVars>
          <dgm:chMax val="7"/>
          <dgm:dir/>
          <dgm:resizeHandles val="exact"/>
        </dgm:presLayoutVars>
      </dgm:prSet>
      <dgm:spPr/>
    </dgm:pt>
    <dgm:pt modelId="{1F9A64A9-807A-4A80-86A7-DFB16D8400B0}" type="pres">
      <dgm:prSet presAssocID="{D3EC91AE-2AD8-4D9A-A23F-73771548AABA}" presName="circ1" presStyleLbl="vennNode1" presStyleIdx="0" presStyleCnt="3"/>
      <dgm:spPr/>
      <dgm:t>
        <a:bodyPr/>
        <a:lstStyle/>
        <a:p>
          <a:endParaRPr lang="en-GB"/>
        </a:p>
      </dgm:t>
    </dgm:pt>
    <dgm:pt modelId="{2D111EB1-604B-48A0-8432-917CD7D244CF}" type="pres">
      <dgm:prSet presAssocID="{D3EC91AE-2AD8-4D9A-A23F-73771548AA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1B8CF7-6692-4B33-89B7-BF43BA3B9F4E}" type="pres">
      <dgm:prSet presAssocID="{42A5F67A-E1F4-4248-9B62-1C37CF8D4A95}" presName="circ2" presStyleLbl="vennNode1" presStyleIdx="1" presStyleCnt="3"/>
      <dgm:spPr/>
      <dgm:t>
        <a:bodyPr/>
        <a:lstStyle/>
        <a:p>
          <a:endParaRPr lang="en-GB"/>
        </a:p>
      </dgm:t>
    </dgm:pt>
    <dgm:pt modelId="{F00EEFE0-810F-4BB4-9EE1-0A37E94EF48C}" type="pres">
      <dgm:prSet presAssocID="{42A5F67A-E1F4-4248-9B62-1C37CF8D4A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151BE1-1503-46B0-BFF9-28448A56DFC1}" type="pres">
      <dgm:prSet presAssocID="{9084CD5C-16DD-4476-B75F-712763826D68}" presName="circ3" presStyleLbl="vennNode1" presStyleIdx="2" presStyleCnt="3"/>
      <dgm:spPr/>
      <dgm:t>
        <a:bodyPr/>
        <a:lstStyle/>
        <a:p>
          <a:endParaRPr lang="en-GB"/>
        </a:p>
      </dgm:t>
    </dgm:pt>
    <dgm:pt modelId="{79A65FFE-CEA8-4211-92BF-9C0693C5B9B9}" type="pres">
      <dgm:prSet presAssocID="{9084CD5C-16DD-4476-B75F-712763826D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B617B7-02AE-4A85-99F7-1FC6923AFE04}" srcId="{2D8150C6-BC69-42EF-8573-8496318DFC9E}" destId="{D3EC91AE-2AD8-4D9A-A23F-73771548AABA}" srcOrd="0" destOrd="0" parTransId="{9BFE25DD-E7B1-498E-AD05-21BF154195D1}" sibTransId="{86954B6B-9D40-4E49-AD60-2E4745ECFA66}"/>
    <dgm:cxn modelId="{8B1122F2-3682-42F6-938B-6BD46B25A8FC}" type="presOf" srcId="{9084CD5C-16DD-4476-B75F-712763826D68}" destId="{8E151BE1-1503-46B0-BFF9-28448A56DFC1}" srcOrd="0" destOrd="0" presId="urn:microsoft.com/office/officeart/2005/8/layout/venn1"/>
    <dgm:cxn modelId="{5058A2C9-E3A9-446F-8A4C-F84B47C69B33}" type="presOf" srcId="{2D8150C6-BC69-42EF-8573-8496318DFC9E}" destId="{D32A5C9A-2241-4F1D-8A6D-565860C94885}" srcOrd="0" destOrd="0" presId="urn:microsoft.com/office/officeart/2005/8/layout/venn1"/>
    <dgm:cxn modelId="{2C696984-F997-4E96-A7F0-C6E871ACCE7E}" type="presOf" srcId="{42A5F67A-E1F4-4248-9B62-1C37CF8D4A95}" destId="{F00EEFE0-810F-4BB4-9EE1-0A37E94EF48C}" srcOrd="1" destOrd="0" presId="urn:microsoft.com/office/officeart/2005/8/layout/venn1"/>
    <dgm:cxn modelId="{68561167-B3D9-4DC7-AC89-CB5118E0E9E3}" type="presOf" srcId="{9084CD5C-16DD-4476-B75F-712763826D68}" destId="{79A65FFE-CEA8-4211-92BF-9C0693C5B9B9}" srcOrd="1" destOrd="0" presId="urn:microsoft.com/office/officeart/2005/8/layout/venn1"/>
    <dgm:cxn modelId="{61B34166-A9E5-4EE1-91D2-99BBA209F2FC}" type="presOf" srcId="{D3EC91AE-2AD8-4D9A-A23F-73771548AABA}" destId="{2D111EB1-604B-48A0-8432-917CD7D244CF}" srcOrd="1" destOrd="0" presId="urn:microsoft.com/office/officeart/2005/8/layout/venn1"/>
    <dgm:cxn modelId="{49AEF16D-3A74-4D76-91DA-41177035D3B0}" srcId="{2D8150C6-BC69-42EF-8573-8496318DFC9E}" destId="{42A5F67A-E1F4-4248-9B62-1C37CF8D4A95}" srcOrd="1" destOrd="0" parTransId="{D99A81A9-D99D-4DA3-BD37-B51C0E440180}" sibTransId="{B93DEFE7-FDDD-4C7B-A335-5107E25F7FE2}"/>
    <dgm:cxn modelId="{C7C5B120-736E-45F1-BAC2-4A1DA6180BE9}" type="presOf" srcId="{D3EC91AE-2AD8-4D9A-A23F-73771548AABA}" destId="{1F9A64A9-807A-4A80-86A7-DFB16D8400B0}" srcOrd="0" destOrd="0" presId="urn:microsoft.com/office/officeart/2005/8/layout/venn1"/>
    <dgm:cxn modelId="{7DE6800D-BB4D-4606-8090-3228D3166920}" type="presOf" srcId="{42A5F67A-E1F4-4248-9B62-1C37CF8D4A95}" destId="{171B8CF7-6692-4B33-89B7-BF43BA3B9F4E}" srcOrd="0" destOrd="0" presId="urn:microsoft.com/office/officeart/2005/8/layout/venn1"/>
    <dgm:cxn modelId="{BFC52CAE-F544-4025-B74C-89274C8D6628}" srcId="{2D8150C6-BC69-42EF-8573-8496318DFC9E}" destId="{9084CD5C-16DD-4476-B75F-712763826D68}" srcOrd="2" destOrd="0" parTransId="{7E663835-D077-4B57-BEDE-6E59D89F5B1D}" sibTransId="{A925D56E-DB11-4C78-B604-CDEEF0826D54}"/>
    <dgm:cxn modelId="{BB28F868-10D9-45C0-B501-317DEB9393B7}" type="presParOf" srcId="{D32A5C9A-2241-4F1D-8A6D-565860C94885}" destId="{1F9A64A9-807A-4A80-86A7-DFB16D8400B0}" srcOrd="0" destOrd="0" presId="urn:microsoft.com/office/officeart/2005/8/layout/venn1"/>
    <dgm:cxn modelId="{E1675844-8A8E-4B0C-9C96-FC70D5B69561}" type="presParOf" srcId="{D32A5C9A-2241-4F1D-8A6D-565860C94885}" destId="{2D111EB1-604B-48A0-8432-917CD7D244CF}" srcOrd="1" destOrd="0" presId="urn:microsoft.com/office/officeart/2005/8/layout/venn1"/>
    <dgm:cxn modelId="{396AF63E-DACF-4C57-98F4-67523177EF6E}" type="presParOf" srcId="{D32A5C9A-2241-4F1D-8A6D-565860C94885}" destId="{171B8CF7-6692-4B33-89B7-BF43BA3B9F4E}" srcOrd="2" destOrd="0" presId="urn:microsoft.com/office/officeart/2005/8/layout/venn1"/>
    <dgm:cxn modelId="{D3B81623-AB1A-4DAA-9B34-05B3A8F4DD5E}" type="presParOf" srcId="{D32A5C9A-2241-4F1D-8A6D-565860C94885}" destId="{F00EEFE0-810F-4BB4-9EE1-0A37E94EF48C}" srcOrd="3" destOrd="0" presId="urn:microsoft.com/office/officeart/2005/8/layout/venn1"/>
    <dgm:cxn modelId="{20B10489-7AF4-4AE4-9958-29009CCBD4CC}" type="presParOf" srcId="{D32A5C9A-2241-4F1D-8A6D-565860C94885}" destId="{8E151BE1-1503-46B0-BFF9-28448A56DFC1}" srcOrd="4" destOrd="0" presId="urn:microsoft.com/office/officeart/2005/8/layout/venn1"/>
    <dgm:cxn modelId="{EA555BE1-3403-426D-8BE0-A2A5E9A07F46}" type="presParOf" srcId="{D32A5C9A-2241-4F1D-8A6D-565860C94885}" destId="{79A65FFE-CEA8-4211-92BF-9C0693C5B9B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D080A-BFD0-4539-878F-F06E60688BC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4F3C7D-A907-4B30-8A55-C8E42DB180F4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 smtClean="0"/>
            <a:t>Trends</a:t>
          </a:r>
          <a:endParaRPr lang="en-GB" b="1" dirty="0"/>
        </a:p>
      </dgm:t>
    </dgm:pt>
    <dgm:pt modelId="{26B75C7A-3592-48AD-93DA-DF50281EDA95}" type="parTrans" cxnId="{59D6BEEE-84F6-4232-A8E7-58BCA43CE448}">
      <dgm:prSet/>
      <dgm:spPr/>
      <dgm:t>
        <a:bodyPr/>
        <a:lstStyle/>
        <a:p>
          <a:endParaRPr lang="en-GB"/>
        </a:p>
      </dgm:t>
    </dgm:pt>
    <dgm:pt modelId="{AC0A6915-39FE-43C6-853C-3632A3B831A6}" type="sibTrans" cxnId="{59D6BEEE-84F6-4232-A8E7-58BCA43CE448}">
      <dgm:prSet/>
      <dgm:spPr/>
      <dgm:t>
        <a:bodyPr/>
        <a:lstStyle/>
        <a:p>
          <a:endParaRPr lang="en-GB"/>
        </a:p>
      </dgm:t>
    </dgm:pt>
    <dgm:pt modelId="{9FBC6AF6-5354-4FBC-B29E-D7BC8FB95064}">
      <dgm:prSet phldrT="[Text]"/>
      <dgm:spPr>
        <a:solidFill>
          <a:srgbClr val="002060"/>
        </a:solidFill>
      </dgm:spPr>
      <dgm:t>
        <a:bodyPr/>
        <a:lstStyle/>
        <a:p>
          <a:r>
            <a:rPr lang="en-GB" b="1" dirty="0" smtClean="0"/>
            <a:t>Challenge</a:t>
          </a:r>
          <a:endParaRPr lang="en-GB" b="1" dirty="0"/>
        </a:p>
      </dgm:t>
    </dgm:pt>
    <dgm:pt modelId="{9EE1C186-85E2-4056-B00A-F21140EF502F}" type="parTrans" cxnId="{009B4F99-8A33-48CF-AE82-8B9764F515EC}">
      <dgm:prSet/>
      <dgm:spPr/>
      <dgm:t>
        <a:bodyPr/>
        <a:lstStyle/>
        <a:p>
          <a:endParaRPr lang="en-GB"/>
        </a:p>
      </dgm:t>
    </dgm:pt>
    <dgm:pt modelId="{9F6292EB-A658-4BFD-90AD-CF78141E9789}" type="sibTrans" cxnId="{009B4F99-8A33-48CF-AE82-8B9764F515EC}">
      <dgm:prSet/>
      <dgm:spPr/>
      <dgm:t>
        <a:bodyPr/>
        <a:lstStyle/>
        <a:p>
          <a:endParaRPr lang="en-GB"/>
        </a:p>
      </dgm:t>
    </dgm:pt>
    <dgm:pt modelId="{D16EE525-BA3B-43CE-A5DF-6C541F4784E5}">
      <dgm:prSet phldrT="[Text]"/>
      <dgm:spPr>
        <a:solidFill>
          <a:srgbClr val="DF2D97"/>
        </a:solidFill>
      </dgm:spPr>
      <dgm:t>
        <a:bodyPr/>
        <a:lstStyle/>
        <a:p>
          <a:r>
            <a:rPr lang="en-GB" b="1" dirty="0" smtClean="0"/>
            <a:t>Data</a:t>
          </a:r>
          <a:endParaRPr lang="en-GB" b="1" dirty="0"/>
        </a:p>
      </dgm:t>
    </dgm:pt>
    <dgm:pt modelId="{4BE15D60-C62A-48EC-ACB1-6E5E90101B28}" type="parTrans" cxnId="{5E821966-8B3D-4DD4-832E-3FA516E0B044}">
      <dgm:prSet/>
      <dgm:spPr/>
      <dgm:t>
        <a:bodyPr/>
        <a:lstStyle/>
        <a:p>
          <a:endParaRPr lang="en-GB"/>
        </a:p>
      </dgm:t>
    </dgm:pt>
    <dgm:pt modelId="{2BFE7056-A096-4058-AE8C-51B7B412F5C6}" type="sibTrans" cxnId="{5E821966-8B3D-4DD4-832E-3FA516E0B044}">
      <dgm:prSet/>
      <dgm:spPr/>
      <dgm:t>
        <a:bodyPr/>
        <a:lstStyle/>
        <a:p>
          <a:endParaRPr lang="en-GB"/>
        </a:p>
      </dgm:t>
    </dgm:pt>
    <dgm:pt modelId="{C349478F-30B5-47E3-B1B8-92BAF0483118}">
      <dgm:prSet phldrT="[Text]" custT="1"/>
      <dgm:spPr/>
      <dgm:t>
        <a:bodyPr/>
        <a:lstStyle/>
        <a:p>
          <a:r>
            <a:rPr lang="en-GB" sz="3200" b="1" dirty="0" smtClean="0"/>
            <a:t>Solutions to Challenges</a:t>
          </a:r>
          <a:endParaRPr lang="en-GB" sz="3200" b="1" dirty="0"/>
        </a:p>
      </dgm:t>
    </dgm:pt>
    <dgm:pt modelId="{81382296-5313-4D91-82D5-FF5CB4BDCF93}" type="parTrans" cxnId="{206BF6DD-6C36-4F39-B847-8B140D8A340F}">
      <dgm:prSet/>
      <dgm:spPr/>
      <dgm:t>
        <a:bodyPr/>
        <a:lstStyle/>
        <a:p>
          <a:endParaRPr lang="en-GB"/>
        </a:p>
      </dgm:t>
    </dgm:pt>
    <dgm:pt modelId="{261964B9-4638-436B-91A9-145EC781516F}" type="sibTrans" cxnId="{206BF6DD-6C36-4F39-B847-8B140D8A340F}">
      <dgm:prSet/>
      <dgm:spPr/>
      <dgm:t>
        <a:bodyPr/>
        <a:lstStyle/>
        <a:p>
          <a:endParaRPr lang="en-GB"/>
        </a:p>
      </dgm:t>
    </dgm:pt>
    <dgm:pt modelId="{0F21A16C-0CEA-4008-A819-BA86B591D8F2}" type="pres">
      <dgm:prSet presAssocID="{D33D080A-BFD0-4539-878F-F06E60688B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5F3FABE-D463-4C18-B506-72B5B5958CBA}" type="pres">
      <dgm:prSet presAssocID="{D33D080A-BFD0-4539-878F-F06E60688BC3}" presName="ellipse" presStyleLbl="trBgShp" presStyleIdx="0" presStyleCnt="1"/>
      <dgm:spPr/>
    </dgm:pt>
    <dgm:pt modelId="{6F0D36D3-6768-449E-BFD0-2BC24593963B}" type="pres">
      <dgm:prSet presAssocID="{D33D080A-BFD0-4539-878F-F06E60688BC3}" presName="arrow1" presStyleLbl="fgShp" presStyleIdx="0" presStyleCnt="1"/>
      <dgm:spPr/>
    </dgm:pt>
    <dgm:pt modelId="{D606FA36-5A93-4EE2-931D-CB73DBB46CBB}" type="pres">
      <dgm:prSet presAssocID="{D33D080A-BFD0-4539-878F-F06E60688BC3}" presName="rectangle" presStyleLbl="revTx" presStyleIdx="0" presStyleCnt="1" custLinFactNeighborY="127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A17FAC-703A-49FC-A9B8-AACC34710F3C}" type="pres">
      <dgm:prSet presAssocID="{9FBC6AF6-5354-4FBC-B29E-D7BC8FB9506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4FBA8F-F84C-4652-BD1A-2114859DBFE9}" type="pres">
      <dgm:prSet presAssocID="{D16EE525-BA3B-43CE-A5DF-6C541F4784E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6C9554-F508-4513-8167-C8975D262E20}" type="pres">
      <dgm:prSet presAssocID="{C349478F-30B5-47E3-B1B8-92BAF048311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6F0300-A40B-48F1-AFF3-7A86FE607207}" type="pres">
      <dgm:prSet presAssocID="{D33D080A-BFD0-4539-878F-F06E60688BC3}" presName="funnel" presStyleLbl="trAlignAcc1" presStyleIdx="0" presStyleCnt="1"/>
      <dgm:spPr>
        <a:solidFill>
          <a:srgbClr val="FFFF00">
            <a:alpha val="40000"/>
          </a:srgbClr>
        </a:solidFill>
        <a:ln w="57150"/>
      </dgm:spPr>
      <dgm:t>
        <a:bodyPr/>
        <a:lstStyle/>
        <a:p>
          <a:endParaRPr lang="en-GB"/>
        </a:p>
      </dgm:t>
    </dgm:pt>
  </dgm:ptLst>
  <dgm:cxnLst>
    <dgm:cxn modelId="{59D6BEEE-84F6-4232-A8E7-58BCA43CE448}" srcId="{D33D080A-BFD0-4539-878F-F06E60688BC3}" destId="{4E4F3C7D-A907-4B30-8A55-C8E42DB180F4}" srcOrd="0" destOrd="0" parTransId="{26B75C7A-3592-48AD-93DA-DF50281EDA95}" sibTransId="{AC0A6915-39FE-43C6-853C-3632A3B831A6}"/>
    <dgm:cxn modelId="{009B4F99-8A33-48CF-AE82-8B9764F515EC}" srcId="{D33D080A-BFD0-4539-878F-F06E60688BC3}" destId="{9FBC6AF6-5354-4FBC-B29E-D7BC8FB95064}" srcOrd="1" destOrd="0" parTransId="{9EE1C186-85E2-4056-B00A-F21140EF502F}" sibTransId="{9F6292EB-A658-4BFD-90AD-CF78141E9789}"/>
    <dgm:cxn modelId="{5DBC22CD-BA0D-4606-9DE2-C04FB3C8B09E}" type="presOf" srcId="{D33D080A-BFD0-4539-878F-F06E60688BC3}" destId="{0F21A16C-0CEA-4008-A819-BA86B591D8F2}" srcOrd="0" destOrd="0" presId="urn:microsoft.com/office/officeart/2005/8/layout/funnel1"/>
    <dgm:cxn modelId="{D7023347-64EB-43CC-BE71-F30DE153748E}" type="presOf" srcId="{C349478F-30B5-47E3-B1B8-92BAF0483118}" destId="{D606FA36-5A93-4EE2-931D-CB73DBB46CBB}" srcOrd="0" destOrd="0" presId="urn:microsoft.com/office/officeart/2005/8/layout/funnel1"/>
    <dgm:cxn modelId="{9AA71E05-C7CB-40EF-904F-93899ADC1C23}" type="presOf" srcId="{D16EE525-BA3B-43CE-A5DF-6C541F4784E5}" destId="{E7A17FAC-703A-49FC-A9B8-AACC34710F3C}" srcOrd="0" destOrd="0" presId="urn:microsoft.com/office/officeart/2005/8/layout/funnel1"/>
    <dgm:cxn modelId="{206BF6DD-6C36-4F39-B847-8B140D8A340F}" srcId="{D33D080A-BFD0-4539-878F-F06E60688BC3}" destId="{C349478F-30B5-47E3-B1B8-92BAF0483118}" srcOrd="3" destOrd="0" parTransId="{81382296-5313-4D91-82D5-FF5CB4BDCF93}" sibTransId="{261964B9-4638-436B-91A9-145EC781516F}"/>
    <dgm:cxn modelId="{75F895BD-E7F7-4755-ADB0-B5B9839DB529}" type="presOf" srcId="{4E4F3C7D-A907-4B30-8A55-C8E42DB180F4}" destId="{D66C9554-F508-4513-8167-C8975D262E20}" srcOrd="0" destOrd="0" presId="urn:microsoft.com/office/officeart/2005/8/layout/funnel1"/>
    <dgm:cxn modelId="{5E821966-8B3D-4DD4-832E-3FA516E0B044}" srcId="{D33D080A-BFD0-4539-878F-F06E60688BC3}" destId="{D16EE525-BA3B-43CE-A5DF-6C541F4784E5}" srcOrd="2" destOrd="0" parTransId="{4BE15D60-C62A-48EC-ACB1-6E5E90101B28}" sibTransId="{2BFE7056-A096-4058-AE8C-51B7B412F5C6}"/>
    <dgm:cxn modelId="{328E22F0-BBD5-465D-9CC9-14BD4937C5BA}" type="presOf" srcId="{9FBC6AF6-5354-4FBC-B29E-D7BC8FB95064}" destId="{474FBA8F-F84C-4652-BD1A-2114859DBFE9}" srcOrd="0" destOrd="0" presId="urn:microsoft.com/office/officeart/2005/8/layout/funnel1"/>
    <dgm:cxn modelId="{FD2029AB-3354-40C8-874E-EB45E23B0BE6}" type="presParOf" srcId="{0F21A16C-0CEA-4008-A819-BA86B591D8F2}" destId="{D5F3FABE-D463-4C18-B506-72B5B5958CBA}" srcOrd="0" destOrd="0" presId="urn:microsoft.com/office/officeart/2005/8/layout/funnel1"/>
    <dgm:cxn modelId="{3D479DAD-7B42-4DB5-80FE-5191AE93DBBC}" type="presParOf" srcId="{0F21A16C-0CEA-4008-A819-BA86B591D8F2}" destId="{6F0D36D3-6768-449E-BFD0-2BC24593963B}" srcOrd="1" destOrd="0" presId="urn:microsoft.com/office/officeart/2005/8/layout/funnel1"/>
    <dgm:cxn modelId="{BE0EE880-A395-4B95-8AE3-1C7D07F42F14}" type="presParOf" srcId="{0F21A16C-0CEA-4008-A819-BA86B591D8F2}" destId="{D606FA36-5A93-4EE2-931D-CB73DBB46CBB}" srcOrd="2" destOrd="0" presId="urn:microsoft.com/office/officeart/2005/8/layout/funnel1"/>
    <dgm:cxn modelId="{54CDB63E-6607-465B-B6CC-01DF20914651}" type="presParOf" srcId="{0F21A16C-0CEA-4008-A819-BA86B591D8F2}" destId="{E7A17FAC-703A-49FC-A9B8-AACC34710F3C}" srcOrd="3" destOrd="0" presId="urn:microsoft.com/office/officeart/2005/8/layout/funnel1"/>
    <dgm:cxn modelId="{DFCC374F-8292-4118-BF67-63F996C050C8}" type="presParOf" srcId="{0F21A16C-0CEA-4008-A819-BA86B591D8F2}" destId="{474FBA8F-F84C-4652-BD1A-2114859DBFE9}" srcOrd="4" destOrd="0" presId="urn:microsoft.com/office/officeart/2005/8/layout/funnel1"/>
    <dgm:cxn modelId="{367F02FE-3427-421A-B223-412A007CB123}" type="presParOf" srcId="{0F21A16C-0CEA-4008-A819-BA86B591D8F2}" destId="{D66C9554-F508-4513-8167-C8975D262E20}" srcOrd="5" destOrd="0" presId="urn:microsoft.com/office/officeart/2005/8/layout/funnel1"/>
    <dgm:cxn modelId="{2078820B-681C-434E-8827-2FD129D02263}" type="presParOf" srcId="{0F21A16C-0CEA-4008-A819-BA86B591D8F2}" destId="{066F0300-A40B-48F1-AFF3-7A86FE60720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4A9-807A-4A80-86A7-DFB16D8400B0}">
      <dsp:nvSpPr>
        <dsp:cNvPr id="0" name=""/>
        <dsp:cNvSpPr/>
      </dsp:nvSpPr>
      <dsp:spPr>
        <a:xfrm>
          <a:off x="2445425" y="61594"/>
          <a:ext cx="2956560" cy="295656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Environmental-</a:t>
          </a:r>
          <a:r>
            <a:rPr lang="en-GB" sz="2200" b="1" kern="1200" dirty="0" err="1" smtClean="0"/>
            <a:t>e.g</a:t>
          </a:r>
          <a:r>
            <a:rPr lang="en-GB" sz="2200" b="1" kern="1200" dirty="0" smtClean="0"/>
            <a:t> Housing/networks </a:t>
          </a:r>
          <a:endParaRPr lang="en-GB" sz="2200" b="1" kern="1200" dirty="0"/>
        </a:p>
      </dsp:txBody>
      <dsp:txXfrm>
        <a:off x="2839633" y="578992"/>
        <a:ext cx="2168144" cy="1330452"/>
      </dsp:txXfrm>
    </dsp:sp>
    <dsp:sp modelId="{171B8CF7-6692-4B33-89B7-BF43BA3B9F4E}">
      <dsp:nvSpPr>
        <dsp:cNvPr id="0" name=""/>
        <dsp:cNvSpPr/>
      </dsp:nvSpPr>
      <dsp:spPr>
        <a:xfrm>
          <a:off x="3512250" y="1909444"/>
          <a:ext cx="2956560" cy="295656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External threat </a:t>
          </a:r>
          <a:r>
            <a:rPr lang="en-GB" sz="2200" b="1" kern="1200" dirty="0" err="1" smtClean="0"/>
            <a:t>e.g</a:t>
          </a:r>
          <a:r>
            <a:rPr lang="en-GB" sz="2200" b="1" kern="1200" dirty="0" smtClean="0"/>
            <a:t> abuser</a:t>
          </a:r>
          <a:endParaRPr lang="en-GB" sz="2200" b="1" kern="1200" dirty="0"/>
        </a:p>
      </dsp:txBody>
      <dsp:txXfrm>
        <a:off x="4416465" y="2673223"/>
        <a:ext cx="1773936" cy="1626108"/>
      </dsp:txXfrm>
    </dsp:sp>
    <dsp:sp modelId="{8E151BE1-1503-46B0-BFF9-28448A56DFC1}">
      <dsp:nvSpPr>
        <dsp:cNvPr id="0" name=""/>
        <dsp:cNvSpPr/>
      </dsp:nvSpPr>
      <dsp:spPr>
        <a:xfrm>
          <a:off x="1378599" y="1909444"/>
          <a:ext cx="2956560" cy="2956560"/>
        </a:xfrm>
        <a:prstGeom prst="ellipse">
          <a:avLst/>
        </a:prstGeom>
        <a:solidFill>
          <a:srgbClr val="E11F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Individual</a:t>
          </a:r>
          <a:endParaRPr lang="en-GB" sz="2200" b="1" kern="1200" dirty="0"/>
        </a:p>
      </dsp:txBody>
      <dsp:txXfrm>
        <a:off x="1657009" y="2673223"/>
        <a:ext cx="1773936" cy="1626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3FABE-D463-4C18-B506-72B5B5958CBA}">
      <dsp:nvSpPr>
        <dsp:cNvPr id="0" name=""/>
        <dsp:cNvSpPr/>
      </dsp:nvSpPr>
      <dsp:spPr>
        <a:xfrm>
          <a:off x="2497190" y="172306"/>
          <a:ext cx="3419630" cy="118759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D36D3-6768-449E-BFD0-2BC24593963B}">
      <dsp:nvSpPr>
        <dsp:cNvPr id="0" name=""/>
        <dsp:cNvSpPr/>
      </dsp:nvSpPr>
      <dsp:spPr>
        <a:xfrm>
          <a:off x="3880947" y="3080318"/>
          <a:ext cx="662719" cy="4241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6FA36-5A93-4EE2-931D-CB73DBB46CBB}">
      <dsp:nvSpPr>
        <dsp:cNvPr id="0" name=""/>
        <dsp:cNvSpPr/>
      </dsp:nvSpPr>
      <dsp:spPr>
        <a:xfrm>
          <a:off x="2621781" y="3446139"/>
          <a:ext cx="3181051" cy="79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Solutions to Challenges</a:t>
          </a:r>
          <a:endParaRPr lang="en-GB" sz="3200" b="1" kern="1200" dirty="0"/>
        </a:p>
      </dsp:txBody>
      <dsp:txXfrm>
        <a:off x="2621781" y="3446139"/>
        <a:ext cx="3181051" cy="795262"/>
      </dsp:txXfrm>
    </dsp:sp>
    <dsp:sp modelId="{E7A17FAC-703A-49FC-A9B8-AACC34710F3C}">
      <dsp:nvSpPr>
        <dsp:cNvPr id="0" name=""/>
        <dsp:cNvSpPr/>
      </dsp:nvSpPr>
      <dsp:spPr>
        <a:xfrm>
          <a:off x="3740451" y="1451619"/>
          <a:ext cx="1192894" cy="1192894"/>
        </a:xfrm>
        <a:prstGeom prst="ellipse">
          <a:avLst/>
        </a:prstGeom>
        <a:solidFill>
          <a:srgbClr val="DF2D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Data</a:t>
          </a:r>
          <a:endParaRPr lang="en-GB" sz="1500" b="1" kern="1200" dirty="0"/>
        </a:p>
      </dsp:txBody>
      <dsp:txXfrm>
        <a:off x="3915146" y="1626314"/>
        <a:ext cx="843504" cy="843504"/>
      </dsp:txXfrm>
    </dsp:sp>
    <dsp:sp modelId="{474FBA8F-F84C-4652-BD1A-2114859DBFE9}">
      <dsp:nvSpPr>
        <dsp:cNvPr id="0" name=""/>
        <dsp:cNvSpPr/>
      </dsp:nvSpPr>
      <dsp:spPr>
        <a:xfrm>
          <a:off x="2886868" y="556684"/>
          <a:ext cx="1192894" cy="1192894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Challenge</a:t>
          </a:r>
          <a:endParaRPr lang="en-GB" sz="1500" b="1" kern="1200" dirty="0"/>
        </a:p>
      </dsp:txBody>
      <dsp:txXfrm>
        <a:off x="3061563" y="731379"/>
        <a:ext cx="843504" cy="843504"/>
      </dsp:txXfrm>
    </dsp:sp>
    <dsp:sp modelId="{D66C9554-F508-4513-8167-C8975D262E20}">
      <dsp:nvSpPr>
        <dsp:cNvPr id="0" name=""/>
        <dsp:cNvSpPr/>
      </dsp:nvSpPr>
      <dsp:spPr>
        <a:xfrm>
          <a:off x="4106271" y="268268"/>
          <a:ext cx="1192894" cy="119289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Trends</a:t>
          </a:r>
          <a:endParaRPr lang="en-GB" sz="1500" b="1" kern="1200" dirty="0"/>
        </a:p>
      </dsp:txBody>
      <dsp:txXfrm>
        <a:off x="4280966" y="442963"/>
        <a:ext cx="843504" cy="843504"/>
      </dsp:txXfrm>
    </dsp:sp>
    <dsp:sp modelId="{066F0300-A40B-48F1-AFF3-7A86FE607207}">
      <dsp:nvSpPr>
        <dsp:cNvPr id="0" name=""/>
        <dsp:cNvSpPr/>
      </dsp:nvSpPr>
      <dsp:spPr>
        <a:xfrm>
          <a:off x="2356693" y="26508"/>
          <a:ext cx="3711226" cy="2968981"/>
        </a:xfrm>
        <a:prstGeom prst="funnel">
          <a:avLst/>
        </a:prstGeom>
        <a:solidFill>
          <a:srgbClr val="FFFF00">
            <a:alpha val="40000"/>
          </a:srgbClr>
        </a:solidFill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E3694-6758-4B9A-BCB4-21D23B862C5F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167F-D1C9-454C-81D0-08A23AADF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DF6C-85B9-4E3B-9647-D433C767B37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2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6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9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5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2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4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8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1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5C22-13FA-4FBA-83EB-0BE25AF45E4A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0CF8-49C2-46B3-AC2E-C52D14786D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9" descr="New Powerpoint 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9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Safeguarding New Approach Prevention Panel (SNAPP)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Lisa Mathews</a:t>
            </a:r>
          </a:p>
          <a:p>
            <a:r>
              <a:rPr lang="en-GB" b="1" dirty="0" smtClean="0"/>
              <a:t>Service Manager Vulnerable Adult Safeguarding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497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27788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Stopping Problems Early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72556"/>
            <a:ext cx="7407316" cy="3384000"/>
          </a:xfrm>
        </p:spPr>
      </p:pic>
    </p:spTree>
    <p:extLst>
      <p:ext uri="{BB962C8B-B14F-4D97-AF65-F5344CB8AC3E}">
        <p14:creationId xmlns:p14="http://schemas.microsoft.com/office/powerpoint/2010/main" val="200422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35516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Goals: We Want To-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sz="3200" b="1" dirty="0" smtClean="0"/>
              <a:t>Encourage learning conversations</a:t>
            </a:r>
          </a:p>
          <a:p>
            <a:r>
              <a:rPr lang="en-GB" sz="3200" b="1" dirty="0" smtClean="0"/>
              <a:t>Build Partnership Links</a:t>
            </a:r>
          </a:p>
          <a:p>
            <a:r>
              <a:rPr lang="en-GB" sz="3200" b="1" dirty="0" smtClean="0"/>
              <a:t>Intervene at the right level in tricky situations before it gets serious</a:t>
            </a:r>
            <a:r>
              <a:rPr lang="en-GB" b="1" dirty="0" smtClean="0"/>
              <a:t>!</a:t>
            </a:r>
          </a:p>
          <a:p>
            <a:endParaRPr lang="en-GB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7772"/>
            <a:ext cx="4326792" cy="3528000"/>
          </a:xfrm>
        </p:spPr>
      </p:pic>
    </p:spTree>
    <p:extLst>
      <p:ext uri="{BB962C8B-B14F-4D97-AF65-F5344CB8AC3E}">
        <p14:creationId xmlns:p14="http://schemas.microsoft.com/office/powerpoint/2010/main" val="776243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252536" y="1179591"/>
            <a:ext cx="7886700" cy="109728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Risks Come Together…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066120"/>
              </p:ext>
            </p:extLst>
          </p:nvPr>
        </p:nvGraphicFramePr>
        <p:xfrm>
          <a:off x="2339752" y="1885776"/>
          <a:ext cx="784741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036" y="1556792"/>
            <a:ext cx="3951899" cy="5040560"/>
          </a:xfrm>
        </p:spPr>
        <p:txBody>
          <a:bodyPr>
            <a:normAutofit fontScale="92500" lnSpcReduction="20000"/>
          </a:bodyPr>
          <a:lstStyle/>
          <a:p>
            <a:endParaRPr lang="en-GB" b="1" dirty="0" smtClean="0"/>
          </a:p>
          <a:p>
            <a:r>
              <a:rPr lang="en-GB" b="1" dirty="0" smtClean="0"/>
              <a:t>Person &amp; their patterns</a:t>
            </a:r>
          </a:p>
          <a:p>
            <a:r>
              <a:rPr lang="en-GB" b="1" dirty="0" smtClean="0"/>
              <a:t>Abuser issues </a:t>
            </a:r>
          </a:p>
          <a:p>
            <a:r>
              <a:rPr lang="en-GB" b="1" dirty="0" smtClean="0"/>
              <a:t>Environmental flashpoint 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r>
              <a:rPr lang="en-GB" sz="3500" b="1" dirty="0" smtClean="0"/>
              <a:t>So let’s  work together!-</a:t>
            </a:r>
          </a:p>
          <a:p>
            <a:pPr marL="0" indent="0">
              <a:buNone/>
            </a:pPr>
            <a:r>
              <a:rPr lang="en-GB" b="1" dirty="0" smtClean="0"/>
              <a:t>Commissioning</a:t>
            </a:r>
          </a:p>
          <a:p>
            <a:pPr marL="0" indent="0">
              <a:buNone/>
            </a:pPr>
            <a:r>
              <a:rPr lang="en-GB" b="1" dirty="0" smtClean="0"/>
              <a:t>Social care</a:t>
            </a:r>
          </a:p>
          <a:p>
            <a:pPr marL="0" indent="0">
              <a:buNone/>
            </a:pPr>
            <a:r>
              <a:rPr lang="en-GB" b="1" dirty="0" smtClean="0"/>
              <a:t>Health </a:t>
            </a:r>
          </a:p>
          <a:p>
            <a:pPr marL="0" indent="0">
              <a:buNone/>
            </a:pPr>
            <a:r>
              <a:rPr lang="en-GB" b="1" dirty="0" smtClean="0"/>
              <a:t>Housing</a:t>
            </a:r>
          </a:p>
          <a:p>
            <a:pPr marL="0" indent="0">
              <a:buNone/>
            </a:pPr>
            <a:r>
              <a:rPr lang="en-GB" b="1" dirty="0" smtClean="0"/>
              <a:t>Voluntary sector </a:t>
            </a:r>
            <a:r>
              <a:rPr lang="en-GB" b="1" dirty="0" smtClean="0"/>
              <a:t> 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72" y="3645176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078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690688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 Black" pitchFamily="34" charset="0"/>
              </a:rPr>
              <a:t>                </a:t>
            </a:r>
            <a:endParaRPr lang="en-GB" sz="4000" dirty="0"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7642040"/>
              </p:ext>
            </p:extLst>
          </p:nvPr>
        </p:nvGraphicFramePr>
        <p:xfrm>
          <a:off x="-324544" y="2132856"/>
          <a:ext cx="8424614" cy="424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433147" y="1124744"/>
            <a:ext cx="4434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/>
              <a:t>    SNAPP Panel   </a:t>
            </a:r>
            <a:endParaRPr lang="en-GB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No issue will be denied a hearing if a provider can’t find a solution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801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1" y="1702911"/>
            <a:ext cx="6336000" cy="3326396"/>
          </a:xfrm>
        </p:spPr>
      </p:pic>
      <p:sp>
        <p:nvSpPr>
          <p:cNvPr id="5" name="TextBox 4"/>
          <p:cNvSpPr txBox="1"/>
          <p:nvPr/>
        </p:nvSpPr>
        <p:spPr>
          <a:xfrm>
            <a:off x="107504" y="5027692"/>
            <a:ext cx="8759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Problem-solving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Sharing new information and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 on changes/opportunities  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6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699615"/>
            <a:ext cx="3672408" cy="432167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38395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Chairs: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Kelly Morris </a:t>
            </a:r>
          </a:p>
          <a:p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Excelcare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Sarah Murphy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3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5800"/>
            <a:ext cx="72111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Upping Our Game Together  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194986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It’s only when we share information that we get the full picture</a:t>
            </a:r>
            <a:endParaRPr lang="en-GB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Access to specialist knowledge/advice – for free!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Learning together but we can offer confidential slot</a:t>
            </a:r>
            <a:r>
              <a:rPr lang="en-GB" sz="3200" b="1" dirty="0" smtClean="0"/>
              <a:t>       </a:t>
            </a:r>
            <a:endParaRPr lang="en-GB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91" y="1988840"/>
            <a:ext cx="3709456" cy="4716056"/>
          </a:xfrm>
        </p:spPr>
      </p:pic>
    </p:spTree>
    <p:extLst>
      <p:ext uri="{BB962C8B-B14F-4D97-AF65-F5344CB8AC3E}">
        <p14:creationId xmlns:p14="http://schemas.microsoft.com/office/powerpoint/2010/main" val="493049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 to You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be helpful to you for our first panel?</a:t>
            </a: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 on trends?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Addressing particular challenges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73" y="1916832"/>
            <a:ext cx="4571066" cy="4968552"/>
          </a:xfrm>
        </p:spPr>
      </p:pic>
    </p:spTree>
    <p:extLst>
      <p:ext uri="{BB962C8B-B14F-4D97-AF65-F5344CB8AC3E}">
        <p14:creationId xmlns:p14="http://schemas.microsoft.com/office/powerpoint/2010/main" val="246813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167</Words>
  <Application>Microsoft Office PowerPoint</Application>
  <PresentationFormat>On-screen Show (4:3)</PresentationFormat>
  <Paragraphs>55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Safeguarding New Approach Prevention Panel (SNAPP)</vt:lpstr>
      <vt:lpstr>Stopping Problems Early </vt:lpstr>
      <vt:lpstr>  Goals: We Want To- </vt:lpstr>
      <vt:lpstr>Risks Come Together…</vt:lpstr>
      <vt:lpstr>                </vt:lpstr>
      <vt:lpstr>PowerPoint Presentation</vt:lpstr>
      <vt:lpstr>PowerPoint Presentation</vt:lpstr>
      <vt:lpstr>  Upping Our Game Together  </vt:lpstr>
      <vt:lpstr>Over to You!</vt:lpstr>
    </vt:vector>
  </TitlesOfParts>
  <Company>London Borough of Tower Hamlets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Roxanna Bostock</dc:creator>
  <cp:lastModifiedBy>Lisa Mathews</cp:lastModifiedBy>
  <cp:revision>47</cp:revision>
  <dcterms:created xsi:type="dcterms:W3CDTF">2017-08-11T11:59:15Z</dcterms:created>
  <dcterms:modified xsi:type="dcterms:W3CDTF">2019-08-22T15:45:14Z</dcterms:modified>
</cp:coreProperties>
</file>