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80" r:id="rId3"/>
    <p:sldId id="283" r:id="rId4"/>
    <p:sldId id="279" r:id="rId5"/>
    <p:sldId id="281" r:id="rId6"/>
    <p:sldId id="282" r:id="rId7"/>
    <p:sldId id="285" r:id="rId8"/>
    <p:sldId id="286" r:id="rId9"/>
    <p:sldId id="284" r:id="rId10"/>
    <p:sldId id="273" r:id="rId11"/>
    <p:sldId id="275" r:id="rId12"/>
    <p:sldId id="277" r:id="rId13"/>
    <p:sldId id="278" r:id="rId14"/>
    <p:sldId id="272" r:id="rId15"/>
    <p:sldId id="28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CF0"/>
    <a:srgbClr val="E11FBC"/>
    <a:srgbClr val="160204"/>
    <a:srgbClr val="03F364"/>
    <a:srgbClr val="B4FEE7"/>
    <a:srgbClr val="FFC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3478" autoAdjust="0"/>
  </p:normalViewPr>
  <p:slideViewPr>
    <p:cSldViewPr snapToGrid="0">
      <p:cViewPr>
        <p:scale>
          <a:sx n="73" d="100"/>
          <a:sy n="73" d="100"/>
        </p:scale>
        <p:origin x="-624" y="4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72E166-88E3-4EA6-AFD6-201B67C1565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5FD5F60-7871-44F1-90D3-633E543E4878}">
      <dgm:prSet phldrT="[Text]" custT="1"/>
      <dgm:spPr>
        <a:solidFill>
          <a:srgbClr val="FF0000"/>
        </a:solidFill>
      </dgm:spPr>
      <dgm:t>
        <a:bodyPr/>
        <a:lstStyle/>
        <a:p>
          <a:r>
            <a:rPr lang="en-GB" sz="4000" b="1" dirty="0" smtClean="0"/>
            <a:t>Fire </a:t>
          </a:r>
          <a:endParaRPr lang="en-GB" sz="4000" b="1" dirty="0"/>
        </a:p>
      </dgm:t>
    </dgm:pt>
    <dgm:pt modelId="{135109AB-6123-4B7C-BB57-F36C5A64F85B}" type="parTrans" cxnId="{81EAC7EE-CDFC-4887-8623-2C8BFB19593C}">
      <dgm:prSet/>
      <dgm:spPr/>
      <dgm:t>
        <a:bodyPr/>
        <a:lstStyle/>
        <a:p>
          <a:endParaRPr lang="en-GB"/>
        </a:p>
      </dgm:t>
    </dgm:pt>
    <dgm:pt modelId="{04E326E7-EBC9-41B6-B223-643257810FF9}" type="sibTrans" cxnId="{81EAC7EE-CDFC-4887-8623-2C8BFB19593C}">
      <dgm:prSet/>
      <dgm:spPr/>
      <dgm:t>
        <a:bodyPr/>
        <a:lstStyle/>
        <a:p>
          <a:endParaRPr lang="en-GB"/>
        </a:p>
      </dgm:t>
    </dgm:pt>
    <dgm:pt modelId="{8E4881EF-D216-4A51-A675-0662D38077B3}">
      <dgm:prSet phldrT="[Text]" custT="1"/>
      <dgm:spPr>
        <a:solidFill>
          <a:srgbClr val="002060"/>
        </a:solidFill>
      </dgm:spPr>
      <dgm:t>
        <a:bodyPr/>
        <a:lstStyle/>
        <a:p>
          <a:r>
            <a:rPr lang="en-GB" sz="4000" b="1" dirty="0" smtClean="0"/>
            <a:t>Disease </a:t>
          </a:r>
          <a:endParaRPr lang="en-GB" sz="4000" b="1" dirty="0"/>
        </a:p>
      </dgm:t>
    </dgm:pt>
    <dgm:pt modelId="{AA4E4A4B-F1B3-4F68-880C-FD8D9C859B64}" type="parTrans" cxnId="{50C305E1-E57C-4CA6-8B45-FC55CAF0AEB9}">
      <dgm:prSet/>
      <dgm:spPr/>
      <dgm:t>
        <a:bodyPr/>
        <a:lstStyle/>
        <a:p>
          <a:endParaRPr lang="en-GB"/>
        </a:p>
      </dgm:t>
    </dgm:pt>
    <dgm:pt modelId="{73A8F408-46D6-43B8-BF91-26B4D7E065A4}" type="sibTrans" cxnId="{50C305E1-E57C-4CA6-8B45-FC55CAF0AEB9}">
      <dgm:prSet/>
      <dgm:spPr/>
      <dgm:t>
        <a:bodyPr/>
        <a:lstStyle/>
        <a:p>
          <a:endParaRPr lang="en-GB"/>
        </a:p>
      </dgm:t>
    </dgm:pt>
    <dgm:pt modelId="{52FB7565-3944-4F16-97A1-035603071D91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4000" b="1" dirty="0" smtClean="0"/>
            <a:t>Falls</a:t>
          </a:r>
          <a:endParaRPr lang="en-GB" sz="4000" b="1" dirty="0"/>
        </a:p>
      </dgm:t>
    </dgm:pt>
    <dgm:pt modelId="{C880059B-8400-40BB-824F-8FCB4222C7F0}" type="parTrans" cxnId="{C7ADA129-5489-4FA6-86BA-5B857D53A8F5}">
      <dgm:prSet/>
      <dgm:spPr/>
      <dgm:t>
        <a:bodyPr/>
        <a:lstStyle/>
        <a:p>
          <a:endParaRPr lang="en-GB"/>
        </a:p>
      </dgm:t>
    </dgm:pt>
    <dgm:pt modelId="{5A44AEAA-F019-4EE9-AE4B-7C7FF4F55FB4}" type="sibTrans" cxnId="{C7ADA129-5489-4FA6-86BA-5B857D53A8F5}">
      <dgm:prSet/>
      <dgm:spPr/>
      <dgm:t>
        <a:bodyPr/>
        <a:lstStyle/>
        <a:p>
          <a:endParaRPr lang="en-GB"/>
        </a:p>
      </dgm:t>
    </dgm:pt>
    <dgm:pt modelId="{0C4F3433-EA12-47F2-9F81-3D07C972E954}">
      <dgm:prSet phldrT="[Text]"/>
      <dgm:spPr>
        <a:solidFill>
          <a:srgbClr val="C00000"/>
        </a:solidFill>
      </dgm:spPr>
      <dgm:t>
        <a:bodyPr/>
        <a:lstStyle/>
        <a:p>
          <a:r>
            <a:rPr lang="en-GB" b="1" dirty="0" smtClean="0"/>
            <a:t>Building Collapse </a:t>
          </a:r>
          <a:endParaRPr lang="en-GB" b="1" dirty="0"/>
        </a:p>
      </dgm:t>
    </dgm:pt>
    <dgm:pt modelId="{E4BBC849-4EBC-41AC-9430-2149C466346B}" type="parTrans" cxnId="{AAA06BE5-7468-400C-A00B-C09897EC919F}">
      <dgm:prSet/>
      <dgm:spPr/>
      <dgm:t>
        <a:bodyPr/>
        <a:lstStyle/>
        <a:p>
          <a:endParaRPr lang="en-GB"/>
        </a:p>
      </dgm:t>
    </dgm:pt>
    <dgm:pt modelId="{65ED835E-C011-4303-9175-8F8D07DB598B}" type="sibTrans" cxnId="{AAA06BE5-7468-400C-A00B-C09897EC919F}">
      <dgm:prSet/>
      <dgm:spPr/>
      <dgm:t>
        <a:bodyPr/>
        <a:lstStyle/>
        <a:p>
          <a:endParaRPr lang="en-GB"/>
        </a:p>
      </dgm:t>
    </dgm:pt>
    <dgm:pt modelId="{B7103A4F-F55A-4AFA-B72F-CA75C1517FAC}">
      <dgm:prSet phldrT="[Text]"/>
      <dgm:spPr>
        <a:solidFill>
          <a:srgbClr val="E11FBC"/>
        </a:solidFill>
      </dgm:spPr>
      <dgm:t>
        <a:bodyPr/>
        <a:lstStyle/>
        <a:p>
          <a:r>
            <a:rPr lang="en-GB" b="1" dirty="0" smtClean="0"/>
            <a:t>Isolation</a:t>
          </a:r>
          <a:r>
            <a:rPr lang="en-GB" dirty="0" smtClean="0"/>
            <a:t> </a:t>
          </a:r>
          <a:endParaRPr lang="en-GB" dirty="0"/>
        </a:p>
      </dgm:t>
    </dgm:pt>
    <dgm:pt modelId="{335961BF-7A32-4905-9C10-C2461FAB6004}" type="parTrans" cxnId="{8E6474F6-DADB-4D66-B9E1-69C77C06EDB0}">
      <dgm:prSet/>
      <dgm:spPr/>
      <dgm:t>
        <a:bodyPr/>
        <a:lstStyle/>
        <a:p>
          <a:endParaRPr lang="en-GB"/>
        </a:p>
      </dgm:t>
    </dgm:pt>
    <dgm:pt modelId="{36D286B8-4949-47DD-99B2-E3F38C783B87}" type="sibTrans" cxnId="{8E6474F6-DADB-4D66-B9E1-69C77C06EDB0}">
      <dgm:prSet/>
      <dgm:spPr/>
      <dgm:t>
        <a:bodyPr/>
        <a:lstStyle/>
        <a:p>
          <a:endParaRPr lang="en-GB"/>
        </a:p>
      </dgm:t>
    </dgm:pt>
    <dgm:pt modelId="{C4FEC346-99A1-4993-9CDF-23828B0DD94D}" type="pres">
      <dgm:prSet presAssocID="{C472E166-88E3-4EA6-AFD6-201B67C1565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7F8FE9F-5C5B-4A6B-A51C-A881233D1038}" type="pres">
      <dgm:prSet presAssocID="{35FD5F60-7871-44F1-90D3-633E543E4878}" presName="node" presStyleLbl="node1" presStyleIdx="0" presStyleCnt="5" custScaleX="15449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68A2B0-1DDF-4CE7-9559-BD03DC5CB7E5}" type="pres">
      <dgm:prSet presAssocID="{04E326E7-EBC9-41B6-B223-643257810FF9}" presName="sibTrans" presStyleLbl="sibTrans2D1" presStyleIdx="0" presStyleCnt="5"/>
      <dgm:spPr/>
      <dgm:t>
        <a:bodyPr/>
        <a:lstStyle/>
        <a:p>
          <a:endParaRPr lang="en-GB"/>
        </a:p>
      </dgm:t>
    </dgm:pt>
    <dgm:pt modelId="{7C672A3D-5738-491B-8C93-A934CF140B27}" type="pres">
      <dgm:prSet presAssocID="{04E326E7-EBC9-41B6-B223-643257810FF9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97D038F5-9042-4499-9E45-6582EB74412A}" type="pres">
      <dgm:prSet presAssocID="{8E4881EF-D216-4A51-A675-0662D38077B3}" presName="node" presStyleLbl="node1" presStyleIdx="1" presStyleCnt="5" custScaleX="1582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5A85FA-8C8C-41A6-8C35-0ED6469C92A8}" type="pres">
      <dgm:prSet presAssocID="{73A8F408-46D6-43B8-BF91-26B4D7E065A4}" presName="sibTrans" presStyleLbl="sibTrans2D1" presStyleIdx="1" presStyleCnt="5"/>
      <dgm:spPr/>
      <dgm:t>
        <a:bodyPr/>
        <a:lstStyle/>
        <a:p>
          <a:endParaRPr lang="en-GB"/>
        </a:p>
      </dgm:t>
    </dgm:pt>
    <dgm:pt modelId="{CD94A56A-1177-4F2A-B534-E7E4BC3DB51C}" type="pres">
      <dgm:prSet presAssocID="{73A8F408-46D6-43B8-BF91-26B4D7E065A4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86985CC5-CE17-45E8-9340-512D2C39A4BD}" type="pres">
      <dgm:prSet presAssocID="{52FB7565-3944-4F16-97A1-035603071D91}" presName="node" presStyleLbl="node1" presStyleIdx="2" presStyleCnt="5" custScaleX="163866" custRadScaleRad="107150" custRadScaleInc="-138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6249C4-6D9D-4890-8585-3A47AB92C425}" type="pres">
      <dgm:prSet presAssocID="{5A44AEAA-F019-4EE9-AE4B-7C7FF4F55FB4}" presName="sibTrans" presStyleLbl="sibTrans2D1" presStyleIdx="2" presStyleCnt="5"/>
      <dgm:spPr/>
      <dgm:t>
        <a:bodyPr/>
        <a:lstStyle/>
        <a:p>
          <a:endParaRPr lang="en-GB"/>
        </a:p>
      </dgm:t>
    </dgm:pt>
    <dgm:pt modelId="{AC1D06AC-80E5-417B-9A3B-CB097F728343}" type="pres">
      <dgm:prSet presAssocID="{5A44AEAA-F019-4EE9-AE4B-7C7FF4F55FB4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4A1B58AD-1C4F-432A-B334-F9505A98E6FA}" type="pres">
      <dgm:prSet presAssocID="{0C4F3433-EA12-47F2-9F81-3D07C972E954}" presName="node" presStyleLbl="node1" presStyleIdx="3" presStyleCnt="5" custScaleX="165158" custRadScaleRad="107150" custRadScaleInc="138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52A1ED-95A1-4B78-BE17-08EF549BB4C2}" type="pres">
      <dgm:prSet presAssocID="{65ED835E-C011-4303-9175-8F8D07DB598B}" presName="sibTrans" presStyleLbl="sibTrans2D1" presStyleIdx="3" presStyleCnt="5"/>
      <dgm:spPr/>
      <dgm:t>
        <a:bodyPr/>
        <a:lstStyle/>
        <a:p>
          <a:endParaRPr lang="en-GB"/>
        </a:p>
      </dgm:t>
    </dgm:pt>
    <dgm:pt modelId="{2B61431D-C61B-46F1-819D-5D14C43592B2}" type="pres">
      <dgm:prSet presAssocID="{65ED835E-C011-4303-9175-8F8D07DB598B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23D67446-2D8B-4DB8-9A73-D42D253BE9E1}" type="pres">
      <dgm:prSet presAssocID="{B7103A4F-F55A-4AFA-B72F-CA75C1517FAC}" presName="node" presStyleLbl="node1" presStyleIdx="4" presStyleCnt="5" custScaleX="1425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B643DE-020E-4B30-8DD9-8311141EDEDB}" type="pres">
      <dgm:prSet presAssocID="{36D286B8-4949-47DD-99B2-E3F38C783B87}" presName="sibTrans" presStyleLbl="sibTrans2D1" presStyleIdx="4" presStyleCnt="5"/>
      <dgm:spPr/>
      <dgm:t>
        <a:bodyPr/>
        <a:lstStyle/>
        <a:p>
          <a:endParaRPr lang="en-GB"/>
        </a:p>
      </dgm:t>
    </dgm:pt>
    <dgm:pt modelId="{0078D9E4-4055-495D-8F06-2957FA0771F9}" type="pres">
      <dgm:prSet presAssocID="{36D286B8-4949-47DD-99B2-E3F38C783B87}" presName="connectorText" presStyleLbl="sibTrans2D1" presStyleIdx="4" presStyleCnt="5"/>
      <dgm:spPr/>
      <dgm:t>
        <a:bodyPr/>
        <a:lstStyle/>
        <a:p>
          <a:endParaRPr lang="en-GB"/>
        </a:p>
      </dgm:t>
    </dgm:pt>
  </dgm:ptLst>
  <dgm:cxnLst>
    <dgm:cxn modelId="{81EAC7EE-CDFC-4887-8623-2C8BFB19593C}" srcId="{C472E166-88E3-4EA6-AFD6-201B67C15657}" destId="{35FD5F60-7871-44F1-90D3-633E543E4878}" srcOrd="0" destOrd="0" parTransId="{135109AB-6123-4B7C-BB57-F36C5A64F85B}" sibTransId="{04E326E7-EBC9-41B6-B223-643257810FF9}"/>
    <dgm:cxn modelId="{E7424FC7-ABB0-4019-A522-6DF0CD65996A}" type="presOf" srcId="{C472E166-88E3-4EA6-AFD6-201B67C15657}" destId="{C4FEC346-99A1-4993-9CDF-23828B0DD94D}" srcOrd="0" destOrd="0" presId="urn:microsoft.com/office/officeart/2005/8/layout/cycle2"/>
    <dgm:cxn modelId="{CB0C92C5-772C-4A15-86B1-D89DFA3DFB47}" type="presOf" srcId="{65ED835E-C011-4303-9175-8F8D07DB598B}" destId="{2B61431D-C61B-46F1-819D-5D14C43592B2}" srcOrd="1" destOrd="0" presId="urn:microsoft.com/office/officeart/2005/8/layout/cycle2"/>
    <dgm:cxn modelId="{B465764B-5F8B-4901-830B-48D096494773}" type="presOf" srcId="{5A44AEAA-F019-4EE9-AE4B-7C7FF4F55FB4}" destId="{8B6249C4-6D9D-4890-8585-3A47AB92C425}" srcOrd="0" destOrd="0" presId="urn:microsoft.com/office/officeart/2005/8/layout/cycle2"/>
    <dgm:cxn modelId="{8E6474F6-DADB-4D66-B9E1-69C77C06EDB0}" srcId="{C472E166-88E3-4EA6-AFD6-201B67C15657}" destId="{B7103A4F-F55A-4AFA-B72F-CA75C1517FAC}" srcOrd="4" destOrd="0" parTransId="{335961BF-7A32-4905-9C10-C2461FAB6004}" sibTransId="{36D286B8-4949-47DD-99B2-E3F38C783B87}"/>
    <dgm:cxn modelId="{50C305E1-E57C-4CA6-8B45-FC55CAF0AEB9}" srcId="{C472E166-88E3-4EA6-AFD6-201B67C15657}" destId="{8E4881EF-D216-4A51-A675-0662D38077B3}" srcOrd="1" destOrd="0" parTransId="{AA4E4A4B-F1B3-4F68-880C-FD8D9C859B64}" sibTransId="{73A8F408-46D6-43B8-BF91-26B4D7E065A4}"/>
    <dgm:cxn modelId="{C8C57FDB-18EF-4F44-B49B-A4C57818C681}" type="presOf" srcId="{35FD5F60-7871-44F1-90D3-633E543E4878}" destId="{47F8FE9F-5C5B-4A6B-A51C-A881233D1038}" srcOrd="0" destOrd="0" presId="urn:microsoft.com/office/officeart/2005/8/layout/cycle2"/>
    <dgm:cxn modelId="{7B28D99A-3DB0-4DB4-8528-9B86D8AC68B8}" type="presOf" srcId="{36D286B8-4949-47DD-99B2-E3F38C783B87}" destId="{D8B643DE-020E-4B30-8DD9-8311141EDEDB}" srcOrd="0" destOrd="0" presId="urn:microsoft.com/office/officeart/2005/8/layout/cycle2"/>
    <dgm:cxn modelId="{F1327EE7-E90A-4764-A95E-88E0762DA6BD}" type="presOf" srcId="{73A8F408-46D6-43B8-BF91-26B4D7E065A4}" destId="{CD5A85FA-8C8C-41A6-8C35-0ED6469C92A8}" srcOrd="0" destOrd="0" presId="urn:microsoft.com/office/officeart/2005/8/layout/cycle2"/>
    <dgm:cxn modelId="{DDA0444C-5B20-4E12-A036-E6B0C6B55EAE}" type="presOf" srcId="{36D286B8-4949-47DD-99B2-E3F38C783B87}" destId="{0078D9E4-4055-495D-8F06-2957FA0771F9}" srcOrd="1" destOrd="0" presId="urn:microsoft.com/office/officeart/2005/8/layout/cycle2"/>
    <dgm:cxn modelId="{862452F8-40EB-42C5-9FA8-586F893908B5}" type="presOf" srcId="{04E326E7-EBC9-41B6-B223-643257810FF9}" destId="{7C672A3D-5738-491B-8C93-A934CF140B27}" srcOrd="1" destOrd="0" presId="urn:microsoft.com/office/officeart/2005/8/layout/cycle2"/>
    <dgm:cxn modelId="{F876113E-AFCD-450B-82EE-CE966307DCCF}" type="presOf" srcId="{73A8F408-46D6-43B8-BF91-26B4D7E065A4}" destId="{CD94A56A-1177-4F2A-B534-E7E4BC3DB51C}" srcOrd="1" destOrd="0" presId="urn:microsoft.com/office/officeart/2005/8/layout/cycle2"/>
    <dgm:cxn modelId="{C7ADA129-5489-4FA6-86BA-5B857D53A8F5}" srcId="{C472E166-88E3-4EA6-AFD6-201B67C15657}" destId="{52FB7565-3944-4F16-97A1-035603071D91}" srcOrd="2" destOrd="0" parTransId="{C880059B-8400-40BB-824F-8FCB4222C7F0}" sibTransId="{5A44AEAA-F019-4EE9-AE4B-7C7FF4F55FB4}"/>
    <dgm:cxn modelId="{AAA06BE5-7468-400C-A00B-C09897EC919F}" srcId="{C472E166-88E3-4EA6-AFD6-201B67C15657}" destId="{0C4F3433-EA12-47F2-9F81-3D07C972E954}" srcOrd="3" destOrd="0" parTransId="{E4BBC849-4EBC-41AC-9430-2149C466346B}" sibTransId="{65ED835E-C011-4303-9175-8F8D07DB598B}"/>
    <dgm:cxn modelId="{7416AE8B-1C4B-4F42-8AED-D94BDE299FC7}" type="presOf" srcId="{B7103A4F-F55A-4AFA-B72F-CA75C1517FAC}" destId="{23D67446-2D8B-4DB8-9A73-D42D253BE9E1}" srcOrd="0" destOrd="0" presId="urn:microsoft.com/office/officeart/2005/8/layout/cycle2"/>
    <dgm:cxn modelId="{506DA4AD-C5BC-409E-9D7D-4A2A14AB3991}" type="presOf" srcId="{0C4F3433-EA12-47F2-9F81-3D07C972E954}" destId="{4A1B58AD-1C4F-432A-B334-F9505A98E6FA}" srcOrd="0" destOrd="0" presId="urn:microsoft.com/office/officeart/2005/8/layout/cycle2"/>
    <dgm:cxn modelId="{842816C2-C746-47C3-9557-284A3BD9B638}" type="presOf" srcId="{8E4881EF-D216-4A51-A675-0662D38077B3}" destId="{97D038F5-9042-4499-9E45-6582EB74412A}" srcOrd="0" destOrd="0" presId="urn:microsoft.com/office/officeart/2005/8/layout/cycle2"/>
    <dgm:cxn modelId="{E9156C07-EBFD-4233-A29F-DB140CE8E50D}" type="presOf" srcId="{52FB7565-3944-4F16-97A1-035603071D91}" destId="{86985CC5-CE17-45E8-9340-512D2C39A4BD}" srcOrd="0" destOrd="0" presId="urn:microsoft.com/office/officeart/2005/8/layout/cycle2"/>
    <dgm:cxn modelId="{276043DF-FCE5-4194-BB42-A5A442B3B121}" type="presOf" srcId="{65ED835E-C011-4303-9175-8F8D07DB598B}" destId="{D852A1ED-95A1-4B78-BE17-08EF549BB4C2}" srcOrd="0" destOrd="0" presId="urn:microsoft.com/office/officeart/2005/8/layout/cycle2"/>
    <dgm:cxn modelId="{15BA881E-7872-4C46-9112-4F730940A8A0}" type="presOf" srcId="{5A44AEAA-F019-4EE9-AE4B-7C7FF4F55FB4}" destId="{AC1D06AC-80E5-417B-9A3B-CB097F728343}" srcOrd="1" destOrd="0" presId="urn:microsoft.com/office/officeart/2005/8/layout/cycle2"/>
    <dgm:cxn modelId="{E6540834-CCB8-4B5F-ACEA-8933CD38CB6D}" type="presOf" srcId="{04E326E7-EBC9-41B6-B223-643257810FF9}" destId="{E168A2B0-1DDF-4CE7-9559-BD03DC5CB7E5}" srcOrd="0" destOrd="0" presId="urn:microsoft.com/office/officeart/2005/8/layout/cycle2"/>
    <dgm:cxn modelId="{96A19974-979C-4947-B149-FEA03B537826}" type="presParOf" srcId="{C4FEC346-99A1-4993-9CDF-23828B0DD94D}" destId="{47F8FE9F-5C5B-4A6B-A51C-A881233D1038}" srcOrd="0" destOrd="0" presId="urn:microsoft.com/office/officeart/2005/8/layout/cycle2"/>
    <dgm:cxn modelId="{57689F1A-6FE3-4547-829E-E111506ACFEE}" type="presParOf" srcId="{C4FEC346-99A1-4993-9CDF-23828B0DD94D}" destId="{E168A2B0-1DDF-4CE7-9559-BD03DC5CB7E5}" srcOrd="1" destOrd="0" presId="urn:microsoft.com/office/officeart/2005/8/layout/cycle2"/>
    <dgm:cxn modelId="{1A4D81FE-A4BA-4245-A9B5-09C3EA35A27A}" type="presParOf" srcId="{E168A2B0-1DDF-4CE7-9559-BD03DC5CB7E5}" destId="{7C672A3D-5738-491B-8C93-A934CF140B27}" srcOrd="0" destOrd="0" presId="urn:microsoft.com/office/officeart/2005/8/layout/cycle2"/>
    <dgm:cxn modelId="{0CA8BAF8-F035-4F8F-926A-A431921383A9}" type="presParOf" srcId="{C4FEC346-99A1-4993-9CDF-23828B0DD94D}" destId="{97D038F5-9042-4499-9E45-6582EB74412A}" srcOrd="2" destOrd="0" presId="urn:microsoft.com/office/officeart/2005/8/layout/cycle2"/>
    <dgm:cxn modelId="{4585743F-3DB8-4669-8E60-C3F6AEDF829A}" type="presParOf" srcId="{C4FEC346-99A1-4993-9CDF-23828B0DD94D}" destId="{CD5A85FA-8C8C-41A6-8C35-0ED6469C92A8}" srcOrd="3" destOrd="0" presId="urn:microsoft.com/office/officeart/2005/8/layout/cycle2"/>
    <dgm:cxn modelId="{515043C9-F54E-4719-A9D2-2042BB81A5D9}" type="presParOf" srcId="{CD5A85FA-8C8C-41A6-8C35-0ED6469C92A8}" destId="{CD94A56A-1177-4F2A-B534-E7E4BC3DB51C}" srcOrd="0" destOrd="0" presId="urn:microsoft.com/office/officeart/2005/8/layout/cycle2"/>
    <dgm:cxn modelId="{A29D0570-B294-4C71-ABA1-7D7E49229C31}" type="presParOf" srcId="{C4FEC346-99A1-4993-9CDF-23828B0DD94D}" destId="{86985CC5-CE17-45E8-9340-512D2C39A4BD}" srcOrd="4" destOrd="0" presId="urn:microsoft.com/office/officeart/2005/8/layout/cycle2"/>
    <dgm:cxn modelId="{EF7FB996-58D0-4576-8C12-E6D1FD5406D7}" type="presParOf" srcId="{C4FEC346-99A1-4993-9CDF-23828B0DD94D}" destId="{8B6249C4-6D9D-4890-8585-3A47AB92C425}" srcOrd="5" destOrd="0" presId="urn:microsoft.com/office/officeart/2005/8/layout/cycle2"/>
    <dgm:cxn modelId="{921BA21E-281F-4E56-BD76-6E3970AAE78A}" type="presParOf" srcId="{8B6249C4-6D9D-4890-8585-3A47AB92C425}" destId="{AC1D06AC-80E5-417B-9A3B-CB097F728343}" srcOrd="0" destOrd="0" presId="urn:microsoft.com/office/officeart/2005/8/layout/cycle2"/>
    <dgm:cxn modelId="{0DBAD9D5-F510-4D57-A6D0-915F75EF4BCB}" type="presParOf" srcId="{C4FEC346-99A1-4993-9CDF-23828B0DD94D}" destId="{4A1B58AD-1C4F-432A-B334-F9505A98E6FA}" srcOrd="6" destOrd="0" presId="urn:microsoft.com/office/officeart/2005/8/layout/cycle2"/>
    <dgm:cxn modelId="{C3CA8B3F-A3D8-4C2D-9ADF-5EABBDC6AC30}" type="presParOf" srcId="{C4FEC346-99A1-4993-9CDF-23828B0DD94D}" destId="{D852A1ED-95A1-4B78-BE17-08EF549BB4C2}" srcOrd="7" destOrd="0" presId="urn:microsoft.com/office/officeart/2005/8/layout/cycle2"/>
    <dgm:cxn modelId="{BA2830FC-29D3-4B16-A9DF-A636B2575505}" type="presParOf" srcId="{D852A1ED-95A1-4B78-BE17-08EF549BB4C2}" destId="{2B61431D-C61B-46F1-819D-5D14C43592B2}" srcOrd="0" destOrd="0" presId="urn:microsoft.com/office/officeart/2005/8/layout/cycle2"/>
    <dgm:cxn modelId="{766967B1-6DC5-4A15-B398-23089BB8AA21}" type="presParOf" srcId="{C4FEC346-99A1-4993-9CDF-23828B0DD94D}" destId="{23D67446-2D8B-4DB8-9A73-D42D253BE9E1}" srcOrd="8" destOrd="0" presId="urn:microsoft.com/office/officeart/2005/8/layout/cycle2"/>
    <dgm:cxn modelId="{174BE3BD-1C9B-4B9D-A8DE-B08E26C93082}" type="presParOf" srcId="{C4FEC346-99A1-4993-9CDF-23828B0DD94D}" destId="{D8B643DE-020E-4B30-8DD9-8311141EDEDB}" srcOrd="9" destOrd="0" presId="urn:microsoft.com/office/officeart/2005/8/layout/cycle2"/>
    <dgm:cxn modelId="{7E2E1059-54C2-47E1-A4F4-DF723D8F48B1}" type="presParOf" srcId="{D8B643DE-020E-4B30-8DD9-8311141EDEDB}" destId="{0078D9E4-4055-495D-8F06-2957FA0771F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24244E-5E28-4DE3-BB5A-E520696807A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342587C-4B98-4AB4-A6A9-1620849B0C82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Client </a:t>
          </a:r>
          <a:endParaRPr lang="en-GB" dirty="0"/>
        </a:p>
      </dgm:t>
    </dgm:pt>
    <dgm:pt modelId="{99A7E17B-60CC-4C7E-93BA-060845AEC1B2}" type="parTrans" cxnId="{C6263A0E-092F-494D-BAC4-CE36512A7BF6}">
      <dgm:prSet/>
      <dgm:spPr/>
      <dgm:t>
        <a:bodyPr/>
        <a:lstStyle/>
        <a:p>
          <a:endParaRPr lang="en-GB"/>
        </a:p>
      </dgm:t>
    </dgm:pt>
    <dgm:pt modelId="{2ECC9D3D-9B53-4CBC-84AC-935C740D98E8}" type="sibTrans" cxnId="{C6263A0E-092F-494D-BAC4-CE36512A7BF6}">
      <dgm:prSet/>
      <dgm:spPr/>
      <dgm:t>
        <a:bodyPr/>
        <a:lstStyle/>
        <a:p>
          <a:endParaRPr lang="en-GB"/>
        </a:p>
      </dgm:t>
    </dgm:pt>
    <dgm:pt modelId="{7D48D147-CE87-41B8-AE80-D531642BC9F1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dirty="0" smtClean="0"/>
            <a:t>Care Package</a:t>
          </a:r>
          <a:endParaRPr lang="en-GB" dirty="0"/>
        </a:p>
      </dgm:t>
    </dgm:pt>
    <dgm:pt modelId="{8CC6B144-7DB4-4799-9500-9DEABB4EDF50}" type="parTrans" cxnId="{7109E921-CD10-43B8-AE25-F64F8F0F6738}">
      <dgm:prSet/>
      <dgm:spPr/>
      <dgm:t>
        <a:bodyPr/>
        <a:lstStyle/>
        <a:p>
          <a:endParaRPr lang="en-GB"/>
        </a:p>
      </dgm:t>
    </dgm:pt>
    <dgm:pt modelId="{ABC92E6E-6B7B-48E5-B7CA-AEBB4BB281FF}" type="sibTrans" cxnId="{7109E921-CD10-43B8-AE25-F64F8F0F6738}">
      <dgm:prSet/>
      <dgm:spPr/>
      <dgm:t>
        <a:bodyPr/>
        <a:lstStyle/>
        <a:p>
          <a:endParaRPr lang="en-GB"/>
        </a:p>
      </dgm:t>
    </dgm:pt>
    <dgm:pt modelId="{68CB803F-1487-4228-9309-166521666334}">
      <dgm:prSet phldrT="[Text]"/>
      <dgm:spPr>
        <a:solidFill>
          <a:srgbClr val="E11FBC"/>
        </a:solidFill>
      </dgm:spPr>
      <dgm:t>
        <a:bodyPr/>
        <a:lstStyle/>
        <a:p>
          <a:r>
            <a:rPr lang="en-GB" dirty="0" smtClean="0"/>
            <a:t>Housing </a:t>
          </a:r>
          <a:endParaRPr lang="en-GB" dirty="0"/>
        </a:p>
      </dgm:t>
    </dgm:pt>
    <dgm:pt modelId="{8DB481F0-350C-487D-970E-1FF2E823FD17}" type="parTrans" cxnId="{81769D32-7E4F-4031-86E0-C51A28B30899}">
      <dgm:prSet/>
      <dgm:spPr/>
      <dgm:t>
        <a:bodyPr/>
        <a:lstStyle/>
        <a:p>
          <a:endParaRPr lang="en-GB"/>
        </a:p>
      </dgm:t>
    </dgm:pt>
    <dgm:pt modelId="{A13EFC82-687D-4514-B12A-A1BF79F8FCD9}" type="sibTrans" cxnId="{81769D32-7E4F-4031-86E0-C51A28B30899}">
      <dgm:prSet/>
      <dgm:spPr/>
      <dgm:t>
        <a:bodyPr/>
        <a:lstStyle/>
        <a:p>
          <a:endParaRPr lang="en-GB"/>
        </a:p>
      </dgm:t>
    </dgm:pt>
    <dgm:pt modelId="{4DD9BC2A-3590-4FEE-849F-EAD3D6B3EDDE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/>
            <a:t>Health </a:t>
          </a:r>
          <a:endParaRPr lang="en-GB" dirty="0"/>
        </a:p>
      </dgm:t>
    </dgm:pt>
    <dgm:pt modelId="{C1B7CA19-88D7-4387-9D5C-1EBB379F88E8}" type="parTrans" cxnId="{D2EB265D-17AE-461B-BED8-6B20988DFB63}">
      <dgm:prSet/>
      <dgm:spPr/>
      <dgm:t>
        <a:bodyPr/>
        <a:lstStyle/>
        <a:p>
          <a:endParaRPr lang="en-GB"/>
        </a:p>
      </dgm:t>
    </dgm:pt>
    <dgm:pt modelId="{B42BF5C1-9F1D-425B-BFB3-BE42A8818300}" type="sibTrans" cxnId="{D2EB265D-17AE-461B-BED8-6B20988DFB63}">
      <dgm:prSet/>
      <dgm:spPr/>
      <dgm:t>
        <a:bodyPr/>
        <a:lstStyle/>
        <a:p>
          <a:endParaRPr lang="en-GB"/>
        </a:p>
      </dgm:t>
    </dgm:pt>
    <dgm:pt modelId="{2BEC7748-E381-40CF-96AB-799195169BA0}" type="pres">
      <dgm:prSet presAssocID="{E824244E-5E28-4DE3-BB5A-E520696807A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FA0E2F7-BEC1-400B-BE83-7AAE458BDA53}" type="pres">
      <dgm:prSet presAssocID="{8342587C-4B98-4AB4-A6A9-1620849B0C82}" presName="root1" presStyleCnt="0"/>
      <dgm:spPr/>
    </dgm:pt>
    <dgm:pt modelId="{EC9EE357-BA70-47B5-B1DD-2BCA2CBB5AD7}" type="pres">
      <dgm:prSet presAssocID="{8342587C-4B98-4AB4-A6A9-1620849B0C8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2107DAE-AF32-46DE-97EF-E2C71DA34362}" type="pres">
      <dgm:prSet presAssocID="{8342587C-4B98-4AB4-A6A9-1620849B0C82}" presName="level2hierChild" presStyleCnt="0"/>
      <dgm:spPr/>
    </dgm:pt>
    <dgm:pt modelId="{20420AE6-C30C-4AC6-B180-8A5F756EC142}" type="pres">
      <dgm:prSet presAssocID="{8CC6B144-7DB4-4799-9500-9DEABB4EDF50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BF6CDEA9-9CDA-4F3C-B37A-6264FA2A4426}" type="pres">
      <dgm:prSet presAssocID="{8CC6B144-7DB4-4799-9500-9DEABB4EDF50}" presName="connTx" presStyleLbl="parChTrans1D2" presStyleIdx="0" presStyleCnt="3"/>
      <dgm:spPr/>
      <dgm:t>
        <a:bodyPr/>
        <a:lstStyle/>
        <a:p>
          <a:endParaRPr lang="en-GB"/>
        </a:p>
      </dgm:t>
    </dgm:pt>
    <dgm:pt modelId="{6F8784D1-FE23-4CBB-A94C-111864B7619D}" type="pres">
      <dgm:prSet presAssocID="{7D48D147-CE87-41B8-AE80-D531642BC9F1}" presName="root2" presStyleCnt="0"/>
      <dgm:spPr/>
    </dgm:pt>
    <dgm:pt modelId="{B2690AAF-A217-4744-86AB-38EC4B84C288}" type="pres">
      <dgm:prSet presAssocID="{7D48D147-CE87-41B8-AE80-D531642BC9F1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8686884-122C-4750-81AC-61656AEEEE2E}" type="pres">
      <dgm:prSet presAssocID="{7D48D147-CE87-41B8-AE80-D531642BC9F1}" presName="level3hierChild" presStyleCnt="0"/>
      <dgm:spPr/>
    </dgm:pt>
    <dgm:pt modelId="{09BBB1CE-B8E4-40E0-8952-B7A2E48403D2}" type="pres">
      <dgm:prSet presAssocID="{8DB481F0-350C-487D-970E-1FF2E823FD17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3537B703-4154-4467-BB4A-A00C4523BD42}" type="pres">
      <dgm:prSet presAssocID="{8DB481F0-350C-487D-970E-1FF2E823FD17}" presName="connTx" presStyleLbl="parChTrans1D2" presStyleIdx="1" presStyleCnt="3"/>
      <dgm:spPr/>
      <dgm:t>
        <a:bodyPr/>
        <a:lstStyle/>
        <a:p>
          <a:endParaRPr lang="en-GB"/>
        </a:p>
      </dgm:t>
    </dgm:pt>
    <dgm:pt modelId="{7FBB24C9-4809-4ECD-B8BA-BD3E05CEE4D9}" type="pres">
      <dgm:prSet presAssocID="{68CB803F-1487-4228-9309-166521666334}" presName="root2" presStyleCnt="0"/>
      <dgm:spPr/>
    </dgm:pt>
    <dgm:pt modelId="{01AB1846-0113-4CAF-AF5F-88748ABF5225}" type="pres">
      <dgm:prSet presAssocID="{68CB803F-1487-4228-9309-166521666334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6BA394C-C36A-48D2-91DD-F755E6ADFF8F}" type="pres">
      <dgm:prSet presAssocID="{68CB803F-1487-4228-9309-166521666334}" presName="level3hierChild" presStyleCnt="0"/>
      <dgm:spPr/>
    </dgm:pt>
    <dgm:pt modelId="{70FECB92-7BB8-454F-BDF1-209D81F4142B}" type="pres">
      <dgm:prSet presAssocID="{C1B7CA19-88D7-4387-9D5C-1EBB379F88E8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62CEDC01-1230-4143-A33D-584058F88FDE}" type="pres">
      <dgm:prSet presAssocID="{C1B7CA19-88D7-4387-9D5C-1EBB379F88E8}" presName="connTx" presStyleLbl="parChTrans1D2" presStyleIdx="2" presStyleCnt="3"/>
      <dgm:spPr/>
      <dgm:t>
        <a:bodyPr/>
        <a:lstStyle/>
        <a:p>
          <a:endParaRPr lang="en-GB"/>
        </a:p>
      </dgm:t>
    </dgm:pt>
    <dgm:pt modelId="{CB66ED0E-A8EC-4311-A06B-F19740B8714A}" type="pres">
      <dgm:prSet presAssocID="{4DD9BC2A-3590-4FEE-849F-EAD3D6B3EDDE}" presName="root2" presStyleCnt="0"/>
      <dgm:spPr/>
    </dgm:pt>
    <dgm:pt modelId="{EF6A827F-32F2-48B8-BE4C-D68A8F38AEF2}" type="pres">
      <dgm:prSet presAssocID="{4DD9BC2A-3590-4FEE-849F-EAD3D6B3EDD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1FDDFD8-0661-4D73-9B9F-82738D5766D2}" type="pres">
      <dgm:prSet presAssocID="{4DD9BC2A-3590-4FEE-849F-EAD3D6B3EDDE}" presName="level3hierChild" presStyleCnt="0"/>
      <dgm:spPr/>
    </dgm:pt>
  </dgm:ptLst>
  <dgm:cxnLst>
    <dgm:cxn modelId="{D2EB265D-17AE-461B-BED8-6B20988DFB63}" srcId="{8342587C-4B98-4AB4-A6A9-1620849B0C82}" destId="{4DD9BC2A-3590-4FEE-849F-EAD3D6B3EDDE}" srcOrd="2" destOrd="0" parTransId="{C1B7CA19-88D7-4387-9D5C-1EBB379F88E8}" sibTransId="{B42BF5C1-9F1D-425B-BFB3-BE42A8818300}"/>
    <dgm:cxn modelId="{E53811BC-9081-481E-BCD7-B247DCD59FD8}" type="presOf" srcId="{8DB481F0-350C-487D-970E-1FF2E823FD17}" destId="{09BBB1CE-B8E4-40E0-8952-B7A2E48403D2}" srcOrd="0" destOrd="0" presId="urn:microsoft.com/office/officeart/2008/layout/HorizontalMultiLevelHierarchy"/>
    <dgm:cxn modelId="{B020B96F-66C7-4616-BF69-15FCE039A257}" type="presOf" srcId="{4DD9BC2A-3590-4FEE-849F-EAD3D6B3EDDE}" destId="{EF6A827F-32F2-48B8-BE4C-D68A8F38AEF2}" srcOrd="0" destOrd="0" presId="urn:microsoft.com/office/officeart/2008/layout/HorizontalMultiLevelHierarchy"/>
    <dgm:cxn modelId="{5BCF2FDD-0101-469B-B68E-1C29423C4AB5}" type="presOf" srcId="{C1B7CA19-88D7-4387-9D5C-1EBB379F88E8}" destId="{70FECB92-7BB8-454F-BDF1-209D81F4142B}" srcOrd="0" destOrd="0" presId="urn:microsoft.com/office/officeart/2008/layout/HorizontalMultiLevelHierarchy"/>
    <dgm:cxn modelId="{474B3DBC-02F4-493B-85EC-36EF6578F138}" type="presOf" srcId="{C1B7CA19-88D7-4387-9D5C-1EBB379F88E8}" destId="{62CEDC01-1230-4143-A33D-584058F88FDE}" srcOrd="1" destOrd="0" presId="urn:microsoft.com/office/officeart/2008/layout/HorizontalMultiLevelHierarchy"/>
    <dgm:cxn modelId="{C6263A0E-092F-494D-BAC4-CE36512A7BF6}" srcId="{E824244E-5E28-4DE3-BB5A-E520696807A8}" destId="{8342587C-4B98-4AB4-A6A9-1620849B0C82}" srcOrd="0" destOrd="0" parTransId="{99A7E17B-60CC-4C7E-93BA-060845AEC1B2}" sibTransId="{2ECC9D3D-9B53-4CBC-84AC-935C740D98E8}"/>
    <dgm:cxn modelId="{6BE6CC0F-050A-43D8-9E23-23168959251E}" type="presOf" srcId="{7D48D147-CE87-41B8-AE80-D531642BC9F1}" destId="{B2690AAF-A217-4744-86AB-38EC4B84C288}" srcOrd="0" destOrd="0" presId="urn:microsoft.com/office/officeart/2008/layout/HorizontalMultiLevelHierarchy"/>
    <dgm:cxn modelId="{BCB78341-BC57-4749-BFB1-BEDE7ABA8AB3}" type="presOf" srcId="{8CC6B144-7DB4-4799-9500-9DEABB4EDF50}" destId="{BF6CDEA9-9CDA-4F3C-B37A-6264FA2A4426}" srcOrd="1" destOrd="0" presId="urn:microsoft.com/office/officeart/2008/layout/HorizontalMultiLevelHierarchy"/>
    <dgm:cxn modelId="{FD499725-5CC6-491F-B3C6-1044E5BE1E7B}" type="presOf" srcId="{8CC6B144-7DB4-4799-9500-9DEABB4EDF50}" destId="{20420AE6-C30C-4AC6-B180-8A5F756EC142}" srcOrd="0" destOrd="0" presId="urn:microsoft.com/office/officeart/2008/layout/HorizontalMultiLevelHierarchy"/>
    <dgm:cxn modelId="{5792A322-59E4-497B-83AA-C5D8815170F2}" type="presOf" srcId="{8342587C-4B98-4AB4-A6A9-1620849B0C82}" destId="{EC9EE357-BA70-47B5-B1DD-2BCA2CBB5AD7}" srcOrd="0" destOrd="0" presId="urn:microsoft.com/office/officeart/2008/layout/HorizontalMultiLevelHierarchy"/>
    <dgm:cxn modelId="{7893D7BC-CF07-4B4E-BE18-419804A09A78}" type="presOf" srcId="{8DB481F0-350C-487D-970E-1FF2E823FD17}" destId="{3537B703-4154-4467-BB4A-A00C4523BD42}" srcOrd="1" destOrd="0" presId="urn:microsoft.com/office/officeart/2008/layout/HorizontalMultiLevelHierarchy"/>
    <dgm:cxn modelId="{7109E921-CD10-43B8-AE25-F64F8F0F6738}" srcId="{8342587C-4B98-4AB4-A6A9-1620849B0C82}" destId="{7D48D147-CE87-41B8-AE80-D531642BC9F1}" srcOrd="0" destOrd="0" parTransId="{8CC6B144-7DB4-4799-9500-9DEABB4EDF50}" sibTransId="{ABC92E6E-6B7B-48E5-B7CA-AEBB4BB281FF}"/>
    <dgm:cxn modelId="{1AE76D0A-D877-4029-8C5D-528945ED6888}" type="presOf" srcId="{68CB803F-1487-4228-9309-166521666334}" destId="{01AB1846-0113-4CAF-AF5F-88748ABF5225}" srcOrd="0" destOrd="0" presId="urn:microsoft.com/office/officeart/2008/layout/HorizontalMultiLevelHierarchy"/>
    <dgm:cxn modelId="{7D3F5F72-7A36-415C-BC96-959B2CA73E84}" type="presOf" srcId="{E824244E-5E28-4DE3-BB5A-E520696807A8}" destId="{2BEC7748-E381-40CF-96AB-799195169BA0}" srcOrd="0" destOrd="0" presId="urn:microsoft.com/office/officeart/2008/layout/HorizontalMultiLevelHierarchy"/>
    <dgm:cxn modelId="{81769D32-7E4F-4031-86E0-C51A28B30899}" srcId="{8342587C-4B98-4AB4-A6A9-1620849B0C82}" destId="{68CB803F-1487-4228-9309-166521666334}" srcOrd="1" destOrd="0" parTransId="{8DB481F0-350C-487D-970E-1FF2E823FD17}" sibTransId="{A13EFC82-687D-4514-B12A-A1BF79F8FCD9}"/>
    <dgm:cxn modelId="{42F314B7-2B08-453C-8DB7-250940594D14}" type="presParOf" srcId="{2BEC7748-E381-40CF-96AB-799195169BA0}" destId="{0FA0E2F7-BEC1-400B-BE83-7AAE458BDA53}" srcOrd="0" destOrd="0" presId="urn:microsoft.com/office/officeart/2008/layout/HorizontalMultiLevelHierarchy"/>
    <dgm:cxn modelId="{61BED52F-177C-4318-B715-F1E145A3935D}" type="presParOf" srcId="{0FA0E2F7-BEC1-400B-BE83-7AAE458BDA53}" destId="{EC9EE357-BA70-47B5-B1DD-2BCA2CBB5AD7}" srcOrd="0" destOrd="0" presId="urn:microsoft.com/office/officeart/2008/layout/HorizontalMultiLevelHierarchy"/>
    <dgm:cxn modelId="{94B4891F-A682-4713-83D9-52CAE9621C3D}" type="presParOf" srcId="{0FA0E2F7-BEC1-400B-BE83-7AAE458BDA53}" destId="{42107DAE-AF32-46DE-97EF-E2C71DA34362}" srcOrd="1" destOrd="0" presId="urn:microsoft.com/office/officeart/2008/layout/HorizontalMultiLevelHierarchy"/>
    <dgm:cxn modelId="{09214C1D-0884-4F1A-B05E-CCCB9A337DBD}" type="presParOf" srcId="{42107DAE-AF32-46DE-97EF-E2C71DA34362}" destId="{20420AE6-C30C-4AC6-B180-8A5F756EC142}" srcOrd="0" destOrd="0" presId="urn:microsoft.com/office/officeart/2008/layout/HorizontalMultiLevelHierarchy"/>
    <dgm:cxn modelId="{1EC14C86-0EBC-4A95-B983-F11BD10A03C7}" type="presParOf" srcId="{20420AE6-C30C-4AC6-B180-8A5F756EC142}" destId="{BF6CDEA9-9CDA-4F3C-B37A-6264FA2A4426}" srcOrd="0" destOrd="0" presId="urn:microsoft.com/office/officeart/2008/layout/HorizontalMultiLevelHierarchy"/>
    <dgm:cxn modelId="{425CC244-2649-47D6-BFB2-889C50B2280C}" type="presParOf" srcId="{42107DAE-AF32-46DE-97EF-E2C71DA34362}" destId="{6F8784D1-FE23-4CBB-A94C-111864B7619D}" srcOrd="1" destOrd="0" presId="urn:microsoft.com/office/officeart/2008/layout/HorizontalMultiLevelHierarchy"/>
    <dgm:cxn modelId="{C3E1A8BF-DAF1-48D7-8B93-850EAB752B8A}" type="presParOf" srcId="{6F8784D1-FE23-4CBB-A94C-111864B7619D}" destId="{B2690AAF-A217-4744-86AB-38EC4B84C288}" srcOrd="0" destOrd="0" presId="urn:microsoft.com/office/officeart/2008/layout/HorizontalMultiLevelHierarchy"/>
    <dgm:cxn modelId="{91D8B170-7EA9-4FA1-A7D0-A5C3BF4E3E2B}" type="presParOf" srcId="{6F8784D1-FE23-4CBB-A94C-111864B7619D}" destId="{B8686884-122C-4750-81AC-61656AEEEE2E}" srcOrd="1" destOrd="0" presId="urn:microsoft.com/office/officeart/2008/layout/HorizontalMultiLevelHierarchy"/>
    <dgm:cxn modelId="{4494B61E-4034-4D2F-84DE-F6A7D9564AA1}" type="presParOf" srcId="{42107DAE-AF32-46DE-97EF-E2C71DA34362}" destId="{09BBB1CE-B8E4-40E0-8952-B7A2E48403D2}" srcOrd="2" destOrd="0" presId="urn:microsoft.com/office/officeart/2008/layout/HorizontalMultiLevelHierarchy"/>
    <dgm:cxn modelId="{41190CBB-3747-4686-9AE5-3B06D69160BE}" type="presParOf" srcId="{09BBB1CE-B8E4-40E0-8952-B7A2E48403D2}" destId="{3537B703-4154-4467-BB4A-A00C4523BD42}" srcOrd="0" destOrd="0" presId="urn:microsoft.com/office/officeart/2008/layout/HorizontalMultiLevelHierarchy"/>
    <dgm:cxn modelId="{5A60BB22-A608-480D-A259-DA7D65F5327E}" type="presParOf" srcId="{42107DAE-AF32-46DE-97EF-E2C71DA34362}" destId="{7FBB24C9-4809-4ECD-B8BA-BD3E05CEE4D9}" srcOrd="3" destOrd="0" presId="urn:microsoft.com/office/officeart/2008/layout/HorizontalMultiLevelHierarchy"/>
    <dgm:cxn modelId="{23C186C8-3AFE-43F6-9F8B-4CD3074129FC}" type="presParOf" srcId="{7FBB24C9-4809-4ECD-B8BA-BD3E05CEE4D9}" destId="{01AB1846-0113-4CAF-AF5F-88748ABF5225}" srcOrd="0" destOrd="0" presId="urn:microsoft.com/office/officeart/2008/layout/HorizontalMultiLevelHierarchy"/>
    <dgm:cxn modelId="{91F0ED99-2C20-4F17-8DB5-010D4C57656A}" type="presParOf" srcId="{7FBB24C9-4809-4ECD-B8BA-BD3E05CEE4D9}" destId="{86BA394C-C36A-48D2-91DD-F755E6ADFF8F}" srcOrd="1" destOrd="0" presId="urn:microsoft.com/office/officeart/2008/layout/HorizontalMultiLevelHierarchy"/>
    <dgm:cxn modelId="{3872E43B-F8A1-452B-8D9B-2ACE7FF393B2}" type="presParOf" srcId="{42107DAE-AF32-46DE-97EF-E2C71DA34362}" destId="{70FECB92-7BB8-454F-BDF1-209D81F4142B}" srcOrd="4" destOrd="0" presId="urn:microsoft.com/office/officeart/2008/layout/HorizontalMultiLevelHierarchy"/>
    <dgm:cxn modelId="{97304E31-AAB7-4301-A7D2-BA3BD075D260}" type="presParOf" srcId="{70FECB92-7BB8-454F-BDF1-209D81F4142B}" destId="{62CEDC01-1230-4143-A33D-584058F88FDE}" srcOrd="0" destOrd="0" presId="urn:microsoft.com/office/officeart/2008/layout/HorizontalMultiLevelHierarchy"/>
    <dgm:cxn modelId="{5DA3F7EB-EBA4-4A5F-83F9-F15FBC33444C}" type="presParOf" srcId="{42107DAE-AF32-46DE-97EF-E2C71DA34362}" destId="{CB66ED0E-A8EC-4311-A06B-F19740B8714A}" srcOrd="5" destOrd="0" presId="urn:microsoft.com/office/officeart/2008/layout/HorizontalMultiLevelHierarchy"/>
    <dgm:cxn modelId="{2E93543C-22AE-452D-8493-7B31E5E1ACAF}" type="presParOf" srcId="{CB66ED0E-A8EC-4311-A06B-F19740B8714A}" destId="{EF6A827F-32F2-48B8-BE4C-D68A8F38AEF2}" srcOrd="0" destOrd="0" presId="urn:microsoft.com/office/officeart/2008/layout/HorizontalMultiLevelHierarchy"/>
    <dgm:cxn modelId="{6C89D36C-61F2-45D1-8867-2A609582650F}" type="presParOf" srcId="{CB66ED0E-A8EC-4311-A06B-F19740B8714A}" destId="{91FDDFD8-0661-4D73-9B9F-82738D5766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8150C6-BC69-42EF-8573-8496318DFC9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3EC91AE-2AD8-4D9A-A23F-73771548AABA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2400" b="1" dirty="0" smtClean="0"/>
            <a:t>Environmental</a:t>
          </a:r>
          <a:endParaRPr lang="en-GB" sz="2400" b="1" dirty="0"/>
        </a:p>
      </dgm:t>
    </dgm:pt>
    <dgm:pt modelId="{9BFE25DD-E7B1-498E-AD05-21BF154195D1}" type="parTrans" cxnId="{ECB617B7-02AE-4A85-99F7-1FC6923AFE04}">
      <dgm:prSet/>
      <dgm:spPr/>
      <dgm:t>
        <a:bodyPr/>
        <a:lstStyle/>
        <a:p>
          <a:endParaRPr lang="en-GB"/>
        </a:p>
      </dgm:t>
    </dgm:pt>
    <dgm:pt modelId="{86954B6B-9D40-4E49-AD60-2E4745ECFA66}" type="sibTrans" cxnId="{ECB617B7-02AE-4A85-99F7-1FC6923AFE04}">
      <dgm:prSet/>
      <dgm:spPr/>
      <dgm:t>
        <a:bodyPr/>
        <a:lstStyle/>
        <a:p>
          <a:endParaRPr lang="en-GB"/>
        </a:p>
      </dgm:t>
    </dgm:pt>
    <dgm:pt modelId="{42A5F67A-E1F4-4248-9B62-1C37CF8D4A95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GB" sz="2400" b="1" dirty="0" smtClean="0"/>
            <a:t>Incident </a:t>
          </a:r>
          <a:r>
            <a:rPr lang="en-GB" sz="2400" b="1" dirty="0" err="1" smtClean="0"/>
            <a:t>e.g</a:t>
          </a:r>
          <a:r>
            <a:rPr lang="en-GB" sz="2400" b="1" dirty="0" smtClean="0"/>
            <a:t> Fire/Fall/Disease</a:t>
          </a:r>
          <a:endParaRPr lang="en-GB" sz="2400" b="1" dirty="0"/>
        </a:p>
      </dgm:t>
    </dgm:pt>
    <dgm:pt modelId="{D99A81A9-D99D-4DA3-BD37-B51C0E440180}" type="parTrans" cxnId="{49AEF16D-3A74-4D76-91DA-41177035D3B0}">
      <dgm:prSet/>
      <dgm:spPr/>
      <dgm:t>
        <a:bodyPr/>
        <a:lstStyle/>
        <a:p>
          <a:endParaRPr lang="en-GB"/>
        </a:p>
      </dgm:t>
    </dgm:pt>
    <dgm:pt modelId="{B93DEFE7-FDDD-4C7B-A335-5107E25F7FE2}" type="sibTrans" cxnId="{49AEF16D-3A74-4D76-91DA-41177035D3B0}">
      <dgm:prSet/>
      <dgm:spPr/>
      <dgm:t>
        <a:bodyPr/>
        <a:lstStyle/>
        <a:p>
          <a:endParaRPr lang="en-GB"/>
        </a:p>
      </dgm:t>
    </dgm:pt>
    <dgm:pt modelId="{9084CD5C-16DD-4476-B75F-712763826D68}">
      <dgm:prSet phldrT="[Text]" custT="1"/>
      <dgm:spPr>
        <a:solidFill>
          <a:srgbClr val="E11FBC">
            <a:alpha val="50000"/>
          </a:srgbClr>
        </a:solidFill>
      </dgm:spPr>
      <dgm:t>
        <a:bodyPr/>
        <a:lstStyle/>
        <a:p>
          <a:r>
            <a:rPr lang="en-GB" sz="2400" b="1" dirty="0" smtClean="0"/>
            <a:t>Individual</a:t>
          </a:r>
          <a:endParaRPr lang="en-GB" sz="2400" b="1" dirty="0"/>
        </a:p>
      </dgm:t>
    </dgm:pt>
    <dgm:pt modelId="{7E663835-D077-4B57-BEDE-6E59D89F5B1D}" type="parTrans" cxnId="{BFC52CAE-F544-4025-B74C-89274C8D6628}">
      <dgm:prSet/>
      <dgm:spPr/>
      <dgm:t>
        <a:bodyPr/>
        <a:lstStyle/>
        <a:p>
          <a:endParaRPr lang="en-GB"/>
        </a:p>
      </dgm:t>
    </dgm:pt>
    <dgm:pt modelId="{A925D56E-DB11-4C78-B604-CDEEF0826D54}" type="sibTrans" cxnId="{BFC52CAE-F544-4025-B74C-89274C8D6628}">
      <dgm:prSet/>
      <dgm:spPr/>
      <dgm:t>
        <a:bodyPr/>
        <a:lstStyle/>
        <a:p>
          <a:endParaRPr lang="en-GB"/>
        </a:p>
      </dgm:t>
    </dgm:pt>
    <dgm:pt modelId="{D32A5C9A-2241-4F1D-8A6D-565860C94885}" type="pres">
      <dgm:prSet presAssocID="{2D8150C6-BC69-42EF-8573-8496318DFC9E}" presName="compositeShape" presStyleCnt="0">
        <dgm:presLayoutVars>
          <dgm:chMax val="7"/>
          <dgm:dir/>
          <dgm:resizeHandles val="exact"/>
        </dgm:presLayoutVars>
      </dgm:prSet>
      <dgm:spPr/>
    </dgm:pt>
    <dgm:pt modelId="{1F9A64A9-807A-4A80-86A7-DFB16D8400B0}" type="pres">
      <dgm:prSet presAssocID="{D3EC91AE-2AD8-4D9A-A23F-73771548AABA}" presName="circ1" presStyleLbl="vennNode1" presStyleIdx="0" presStyleCnt="3"/>
      <dgm:spPr/>
      <dgm:t>
        <a:bodyPr/>
        <a:lstStyle/>
        <a:p>
          <a:endParaRPr lang="en-GB"/>
        </a:p>
      </dgm:t>
    </dgm:pt>
    <dgm:pt modelId="{2D111EB1-604B-48A0-8432-917CD7D244CF}" type="pres">
      <dgm:prSet presAssocID="{D3EC91AE-2AD8-4D9A-A23F-73771548AAB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1B8CF7-6692-4B33-89B7-BF43BA3B9F4E}" type="pres">
      <dgm:prSet presAssocID="{42A5F67A-E1F4-4248-9B62-1C37CF8D4A95}" presName="circ2" presStyleLbl="vennNode1" presStyleIdx="1" presStyleCnt="3"/>
      <dgm:spPr/>
      <dgm:t>
        <a:bodyPr/>
        <a:lstStyle/>
        <a:p>
          <a:endParaRPr lang="en-GB"/>
        </a:p>
      </dgm:t>
    </dgm:pt>
    <dgm:pt modelId="{F00EEFE0-810F-4BB4-9EE1-0A37E94EF48C}" type="pres">
      <dgm:prSet presAssocID="{42A5F67A-E1F4-4248-9B62-1C37CF8D4A9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151BE1-1503-46B0-BFF9-28448A56DFC1}" type="pres">
      <dgm:prSet presAssocID="{9084CD5C-16DD-4476-B75F-712763826D68}" presName="circ3" presStyleLbl="vennNode1" presStyleIdx="2" presStyleCnt="3"/>
      <dgm:spPr/>
      <dgm:t>
        <a:bodyPr/>
        <a:lstStyle/>
        <a:p>
          <a:endParaRPr lang="en-GB"/>
        </a:p>
      </dgm:t>
    </dgm:pt>
    <dgm:pt modelId="{79A65FFE-CEA8-4211-92BF-9C0693C5B9B9}" type="pres">
      <dgm:prSet presAssocID="{9084CD5C-16DD-4476-B75F-712763826D6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CB617B7-02AE-4A85-99F7-1FC6923AFE04}" srcId="{2D8150C6-BC69-42EF-8573-8496318DFC9E}" destId="{D3EC91AE-2AD8-4D9A-A23F-73771548AABA}" srcOrd="0" destOrd="0" parTransId="{9BFE25DD-E7B1-498E-AD05-21BF154195D1}" sibTransId="{86954B6B-9D40-4E49-AD60-2E4745ECFA66}"/>
    <dgm:cxn modelId="{066A07AA-6E6D-4407-B934-2FD51CB8C5BD}" type="presOf" srcId="{D3EC91AE-2AD8-4D9A-A23F-73771548AABA}" destId="{1F9A64A9-807A-4A80-86A7-DFB16D8400B0}" srcOrd="0" destOrd="0" presId="urn:microsoft.com/office/officeart/2005/8/layout/venn1"/>
    <dgm:cxn modelId="{EC4311FD-6C46-42C8-AAC5-35FD33F6C863}" type="presOf" srcId="{D3EC91AE-2AD8-4D9A-A23F-73771548AABA}" destId="{2D111EB1-604B-48A0-8432-917CD7D244CF}" srcOrd="1" destOrd="0" presId="urn:microsoft.com/office/officeart/2005/8/layout/venn1"/>
    <dgm:cxn modelId="{16C142B6-FBEF-483B-8DD4-A37E63D9044F}" type="presOf" srcId="{42A5F67A-E1F4-4248-9B62-1C37CF8D4A95}" destId="{F00EEFE0-810F-4BB4-9EE1-0A37E94EF48C}" srcOrd="1" destOrd="0" presId="urn:microsoft.com/office/officeart/2005/8/layout/venn1"/>
    <dgm:cxn modelId="{B2440AA8-1DDF-4F9C-9942-21AC7C47B677}" type="presOf" srcId="{42A5F67A-E1F4-4248-9B62-1C37CF8D4A95}" destId="{171B8CF7-6692-4B33-89B7-BF43BA3B9F4E}" srcOrd="0" destOrd="0" presId="urn:microsoft.com/office/officeart/2005/8/layout/venn1"/>
    <dgm:cxn modelId="{50988FE6-8805-4657-83C7-D147CE95B072}" type="presOf" srcId="{2D8150C6-BC69-42EF-8573-8496318DFC9E}" destId="{D32A5C9A-2241-4F1D-8A6D-565860C94885}" srcOrd="0" destOrd="0" presId="urn:microsoft.com/office/officeart/2005/8/layout/venn1"/>
    <dgm:cxn modelId="{49AEF16D-3A74-4D76-91DA-41177035D3B0}" srcId="{2D8150C6-BC69-42EF-8573-8496318DFC9E}" destId="{42A5F67A-E1F4-4248-9B62-1C37CF8D4A95}" srcOrd="1" destOrd="0" parTransId="{D99A81A9-D99D-4DA3-BD37-B51C0E440180}" sibTransId="{B93DEFE7-FDDD-4C7B-A335-5107E25F7FE2}"/>
    <dgm:cxn modelId="{CB4CBFEE-A15B-4820-86D4-3E9372AFF8E4}" type="presOf" srcId="{9084CD5C-16DD-4476-B75F-712763826D68}" destId="{8E151BE1-1503-46B0-BFF9-28448A56DFC1}" srcOrd="0" destOrd="0" presId="urn:microsoft.com/office/officeart/2005/8/layout/venn1"/>
    <dgm:cxn modelId="{F2E31DF2-405A-49FC-AD3B-01FFFC1D6D03}" type="presOf" srcId="{9084CD5C-16DD-4476-B75F-712763826D68}" destId="{79A65FFE-CEA8-4211-92BF-9C0693C5B9B9}" srcOrd="1" destOrd="0" presId="urn:microsoft.com/office/officeart/2005/8/layout/venn1"/>
    <dgm:cxn modelId="{BFC52CAE-F544-4025-B74C-89274C8D6628}" srcId="{2D8150C6-BC69-42EF-8573-8496318DFC9E}" destId="{9084CD5C-16DD-4476-B75F-712763826D68}" srcOrd="2" destOrd="0" parTransId="{7E663835-D077-4B57-BEDE-6E59D89F5B1D}" sibTransId="{A925D56E-DB11-4C78-B604-CDEEF0826D54}"/>
    <dgm:cxn modelId="{CE8B16B6-DFBA-43A9-B6E4-0525D8C0EABA}" type="presParOf" srcId="{D32A5C9A-2241-4F1D-8A6D-565860C94885}" destId="{1F9A64A9-807A-4A80-86A7-DFB16D8400B0}" srcOrd="0" destOrd="0" presId="urn:microsoft.com/office/officeart/2005/8/layout/venn1"/>
    <dgm:cxn modelId="{52D6C1E3-2673-42D4-B692-E651D3F12C37}" type="presParOf" srcId="{D32A5C9A-2241-4F1D-8A6D-565860C94885}" destId="{2D111EB1-604B-48A0-8432-917CD7D244CF}" srcOrd="1" destOrd="0" presId="urn:microsoft.com/office/officeart/2005/8/layout/venn1"/>
    <dgm:cxn modelId="{0BC44523-5CBC-49B8-9170-E63D1FCEEF12}" type="presParOf" srcId="{D32A5C9A-2241-4F1D-8A6D-565860C94885}" destId="{171B8CF7-6692-4B33-89B7-BF43BA3B9F4E}" srcOrd="2" destOrd="0" presId="urn:microsoft.com/office/officeart/2005/8/layout/venn1"/>
    <dgm:cxn modelId="{41F0CA01-96A1-4CAE-BBA7-0BFE5A8C157C}" type="presParOf" srcId="{D32A5C9A-2241-4F1D-8A6D-565860C94885}" destId="{F00EEFE0-810F-4BB4-9EE1-0A37E94EF48C}" srcOrd="3" destOrd="0" presId="urn:microsoft.com/office/officeart/2005/8/layout/venn1"/>
    <dgm:cxn modelId="{EE4AA878-9446-4FD9-9275-EEFABCF538A4}" type="presParOf" srcId="{D32A5C9A-2241-4F1D-8A6D-565860C94885}" destId="{8E151BE1-1503-46B0-BFF9-28448A56DFC1}" srcOrd="4" destOrd="0" presId="urn:microsoft.com/office/officeart/2005/8/layout/venn1"/>
    <dgm:cxn modelId="{515C63EA-EAD8-4A2D-9392-3EE6D1D7C0CE}" type="presParOf" srcId="{D32A5C9A-2241-4F1D-8A6D-565860C94885}" destId="{79A65FFE-CEA8-4211-92BF-9C0693C5B9B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490051-8F1A-47C1-8373-EC849F1EEED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20BCDFF-B582-4FEC-9535-5092F4D8109E}">
      <dgm:prSet phldrT="[Text]"/>
      <dgm:spPr>
        <a:solidFill>
          <a:srgbClr val="E11FBC"/>
        </a:solidFill>
      </dgm:spPr>
      <dgm:t>
        <a:bodyPr/>
        <a:lstStyle/>
        <a:p>
          <a:r>
            <a:rPr lang="en-GB" b="1" dirty="0" smtClean="0"/>
            <a:t>Support mental </a:t>
          </a:r>
          <a:r>
            <a:rPr lang="en-GB" b="1" dirty="0" smtClean="0"/>
            <a:t>health</a:t>
          </a:r>
          <a:endParaRPr lang="en-GB" b="1" dirty="0"/>
        </a:p>
      </dgm:t>
    </dgm:pt>
    <dgm:pt modelId="{05B09D50-BF55-4B26-A814-AAC04B212A33}" type="parTrans" cxnId="{D61A0F53-2D9C-41DF-9600-B4080D4B3C09}">
      <dgm:prSet/>
      <dgm:spPr/>
      <dgm:t>
        <a:bodyPr/>
        <a:lstStyle/>
        <a:p>
          <a:endParaRPr lang="en-GB"/>
        </a:p>
      </dgm:t>
    </dgm:pt>
    <dgm:pt modelId="{541A474F-30FA-44C9-B0CC-A4F1AB3BAC4E}" type="sibTrans" cxnId="{D61A0F53-2D9C-41DF-9600-B4080D4B3C09}">
      <dgm:prSet/>
      <dgm:spPr/>
      <dgm:t>
        <a:bodyPr/>
        <a:lstStyle/>
        <a:p>
          <a:endParaRPr lang="en-GB"/>
        </a:p>
      </dgm:t>
    </dgm:pt>
    <dgm:pt modelId="{3A0D6D2A-D3AA-4197-8742-340B9C27929D}">
      <dgm:prSet phldrT="[Text]"/>
      <dgm:spPr>
        <a:solidFill>
          <a:srgbClr val="160204"/>
        </a:solidFill>
      </dgm:spPr>
      <dgm:t>
        <a:bodyPr/>
        <a:lstStyle/>
        <a:p>
          <a:r>
            <a:rPr lang="en-GB" dirty="0" smtClean="0"/>
            <a:t>Improve habits/behaviour</a:t>
          </a:r>
          <a:endParaRPr lang="en-GB" dirty="0"/>
        </a:p>
      </dgm:t>
    </dgm:pt>
    <dgm:pt modelId="{9BF45632-2709-4CFC-8743-7CF46829632A}" type="parTrans" cxnId="{751FFC1A-11EE-4AF3-A806-E846F278C5FF}">
      <dgm:prSet/>
      <dgm:spPr/>
      <dgm:t>
        <a:bodyPr/>
        <a:lstStyle/>
        <a:p>
          <a:endParaRPr lang="en-GB"/>
        </a:p>
      </dgm:t>
    </dgm:pt>
    <dgm:pt modelId="{AEEE1BBC-F886-4F5F-9126-A70EED9B8093}" type="sibTrans" cxnId="{751FFC1A-11EE-4AF3-A806-E846F278C5FF}">
      <dgm:prSet/>
      <dgm:spPr/>
      <dgm:t>
        <a:bodyPr/>
        <a:lstStyle/>
        <a:p>
          <a:endParaRPr lang="en-GB"/>
        </a:p>
      </dgm:t>
    </dgm:pt>
    <dgm:pt modelId="{6FF7CC63-66E1-41EC-B62D-532895EFB0B7}">
      <dgm:prSet phldrT="[Text]"/>
      <dgm:spPr>
        <a:solidFill>
          <a:srgbClr val="00B050"/>
        </a:solidFill>
      </dgm:spPr>
      <dgm:t>
        <a:bodyPr/>
        <a:lstStyle/>
        <a:p>
          <a:r>
            <a:rPr lang="en-GB" b="1" dirty="0" smtClean="0"/>
            <a:t>Support physical </a:t>
          </a:r>
          <a:r>
            <a:rPr lang="en-GB" b="1" dirty="0" smtClean="0"/>
            <a:t>health</a:t>
          </a:r>
          <a:endParaRPr lang="en-GB" b="1" dirty="0"/>
        </a:p>
      </dgm:t>
    </dgm:pt>
    <dgm:pt modelId="{8A465544-E7E5-4678-9C1A-1174A38F54DF}" type="parTrans" cxnId="{DE076865-54D9-4621-A6A4-8DD24E0D16A0}">
      <dgm:prSet/>
      <dgm:spPr/>
      <dgm:t>
        <a:bodyPr/>
        <a:lstStyle/>
        <a:p>
          <a:endParaRPr lang="en-GB"/>
        </a:p>
      </dgm:t>
    </dgm:pt>
    <dgm:pt modelId="{0D798C29-9932-499A-864B-994F3B4A9709}" type="sibTrans" cxnId="{DE076865-54D9-4621-A6A4-8DD24E0D16A0}">
      <dgm:prSet/>
      <dgm:spPr/>
      <dgm:t>
        <a:bodyPr/>
        <a:lstStyle/>
        <a:p>
          <a:endParaRPr lang="en-GB"/>
        </a:p>
      </dgm:t>
    </dgm:pt>
    <dgm:pt modelId="{1E55FDBA-C3E1-4FEB-A462-0177278562E9}" type="pres">
      <dgm:prSet presAssocID="{D7490051-8F1A-47C1-8373-EC849F1EEE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E49FE8-43BC-43C9-8BAD-C21B8ACA75A0}" type="pres">
      <dgm:prSet presAssocID="{020BCDFF-B582-4FEC-9535-5092F4D810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CC4E4C-BBAF-4B7F-A4A5-67ECF38DB198}" type="pres">
      <dgm:prSet presAssocID="{541A474F-30FA-44C9-B0CC-A4F1AB3BAC4E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A215EE8-AD0F-4214-8481-C7D04A38BFB4}" type="pres">
      <dgm:prSet presAssocID="{541A474F-30FA-44C9-B0CC-A4F1AB3BAC4E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1BF83D8-B46F-4545-BE9C-C2A680412AD9}" type="pres">
      <dgm:prSet presAssocID="{3A0D6D2A-D3AA-4197-8742-340B9C27929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B325E1-49DE-47E8-8EE5-65D7EA9B8865}" type="pres">
      <dgm:prSet presAssocID="{AEEE1BBC-F886-4F5F-9126-A70EED9B809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A660DCB-2F32-444A-9B25-2F473B8F41AE}" type="pres">
      <dgm:prSet presAssocID="{AEEE1BBC-F886-4F5F-9126-A70EED9B809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5323D40F-CDB9-45A7-ADB9-DD982FE9E7E8}" type="pres">
      <dgm:prSet presAssocID="{6FF7CC63-66E1-41EC-B62D-532895EFB0B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69657-E2D1-4589-81C7-75754DDC4AD9}" type="pres">
      <dgm:prSet presAssocID="{0D798C29-9932-499A-864B-994F3B4A970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EF36C14-2754-4D42-978C-487E4CCC728C}" type="pres">
      <dgm:prSet presAssocID="{0D798C29-9932-499A-864B-994F3B4A9709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751FFC1A-11EE-4AF3-A806-E846F278C5FF}" srcId="{D7490051-8F1A-47C1-8373-EC849F1EEED3}" destId="{3A0D6D2A-D3AA-4197-8742-340B9C27929D}" srcOrd="1" destOrd="0" parTransId="{9BF45632-2709-4CFC-8743-7CF46829632A}" sibTransId="{AEEE1BBC-F886-4F5F-9126-A70EED9B8093}"/>
    <dgm:cxn modelId="{2F4335E7-EEE8-4858-9C80-3DF543D17304}" type="presOf" srcId="{AEEE1BBC-F886-4F5F-9126-A70EED9B8093}" destId="{3A660DCB-2F32-444A-9B25-2F473B8F41AE}" srcOrd="1" destOrd="0" presId="urn:microsoft.com/office/officeart/2005/8/layout/cycle7"/>
    <dgm:cxn modelId="{016B35B2-F956-45D6-8A75-6EA13EA6EEC2}" type="presOf" srcId="{541A474F-30FA-44C9-B0CC-A4F1AB3BAC4E}" destId="{99CC4E4C-BBAF-4B7F-A4A5-67ECF38DB198}" srcOrd="0" destOrd="0" presId="urn:microsoft.com/office/officeart/2005/8/layout/cycle7"/>
    <dgm:cxn modelId="{1231EC60-C7B1-44FC-8ED6-F448A3DB1C1B}" type="presOf" srcId="{541A474F-30FA-44C9-B0CC-A4F1AB3BAC4E}" destId="{5A215EE8-AD0F-4214-8481-C7D04A38BFB4}" srcOrd="1" destOrd="0" presId="urn:microsoft.com/office/officeart/2005/8/layout/cycle7"/>
    <dgm:cxn modelId="{56AE1840-2936-475A-9B8C-4218C4F7853F}" type="presOf" srcId="{D7490051-8F1A-47C1-8373-EC849F1EEED3}" destId="{1E55FDBA-C3E1-4FEB-A462-0177278562E9}" srcOrd="0" destOrd="0" presId="urn:microsoft.com/office/officeart/2005/8/layout/cycle7"/>
    <dgm:cxn modelId="{B048785F-F3F7-4BD5-9FBA-96299E7AF7EC}" type="presOf" srcId="{0D798C29-9932-499A-864B-994F3B4A9709}" destId="{ECA69657-E2D1-4589-81C7-75754DDC4AD9}" srcOrd="0" destOrd="0" presId="urn:microsoft.com/office/officeart/2005/8/layout/cycle7"/>
    <dgm:cxn modelId="{113362F1-844F-4FBB-A482-35F2BBA6321E}" type="presOf" srcId="{AEEE1BBC-F886-4F5F-9126-A70EED9B8093}" destId="{48B325E1-49DE-47E8-8EE5-65D7EA9B8865}" srcOrd="0" destOrd="0" presId="urn:microsoft.com/office/officeart/2005/8/layout/cycle7"/>
    <dgm:cxn modelId="{16E47909-CB4E-4B36-82F0-C33D3094D0D9}" type="presOf" srcId="{020BCDFF-B582-4FEC-9535-5092F4D8109E}" destId="{91E49FE8-43BC-43C9-8BAD-C21B8ACA75A0}" srcOrd="0" destOrd="0" presId="urn:microsoft.com/office/officeart/2005/8/layout/cycle7"/>
    <dgm:cxn modelId="{019E7FDB-9B9C-4976-A6C7-DD3FB10612B4}" type="presOf" srcId="{3A0D6D2A-D3AA-4197-8742-340B9C27929D}" destId="{01BF83D8-B46F-4545-BE9C-C2A680412AD9}" srcOrd="0" destOrd="0" presId="urn:microsoft.com/office/officeart/2005/8/layout/cycle7"/>
    <dgm:cxn modelId="{D61A0F53-2D9C-41DF-9600-B4080D4B3C09}" srcId="{D7490051-8F1A-47C1-8373-EC849F1EEED3}" destId="{020BCDFF-B582-4FEC-9535-5092F4D8109E}" srcOrd="0" destOrd="0" parTransId="{05B09D50-BF55-4B26-A814-AAC04B212A33}" sibTransId="{541A474F-30FA-44C9-B0CC-A4F1AB3BAC4E}"/>
    <dgm:cxn modelId="{39941E59-3976-4DF8-BFF5-81E43EAB1E03}" type="presOf" srcId="{6FF7CC63-66E1-41EC-B62D-532895EFB0B7}" destId="{5323D40F-CDB9-45A7-ADB9-DD982FE9E7E8}" srcOrd="0" destOrd="0" presId="urn:microsoft.com/office/officeart/2005/8/layout/cycle7"/>
    <dgm:cxn modelId="{DE076865-54D9-4621-A6A4-8DD24E0D16A0}" srcId="{D7490051-8F1A-47C1-8373-EC849F1EEED3}" destId="{6FF7CC63-66E1-41EC-B62D-532895EFB0B7}" srcOrd="2" destOrd="0" parTransId="{8A465544-E7E5-4678-9C1A-1174A38F54DF}" sibTransId="{0D798C29-9932-499A-864B-994F3B4A9709}"/>
    <dgm:cxn modelId="{B7D481B6-33C8-4D31-9DD4-04CB78ED45AB}" type="presOf" srcId="{0D798C29-9932-499A-864B-994F3B4A9709}" destId="{0EF36C14-2754-4D42-978C-487E4CCC728C}" srcOrd="1" destOrd="0" presId="urn:microsoft.com/office/officeart/2005/8/layout/cycle7"/>
    <dgm:cxn modelId="{151AECC1-DEE6-4CAF-92E8-2BC54B04F463}" type="presParOf" srcId="{1E55FDBA-C3E1-4FEB-A462-0177278562E9}" destId="{91E49FE8-43BC-43C9-8BAD-C21B8ACA75A0}" srcOrd="0" destOrd="0" presId="urn:microsoft.com/office/officeart/2005/8/layout/cycle7"/>
    <dgm:cxn modelId="{201B6E21-435D-4137-9B73-44E3C23ED8F2}" type="presParOf" srcId="{1E55FDBA-C3E1-4FEB-A462-0177278562E9}" destId="{99CC4E4C-BBAF-4B7F-A4A5-67ECF38DB198}" srcOrd="1" destOrd="0" presId="urn:microsoft.com/office/officeart/2005/8/layout/cycle7"/>
    <dgm:cxn modelId="{ECD19737-B616-4720-9D38-545E09E6CC20}" type="presParOf" srcId="{99CC4E4C-BBAF-4B7F-A4A5-67ECF38DB198}" destId="{5A215EE8-AD0F-4214-8481-C7D04A38BFB4}" srcOrd="0" destOrd="0" presId="urn:microsoft.com/office/officeart/2005/8/layout/cycle7"/>
    <dgm:cxn modelId="{A1C604EB-2C71-4A80-B101-795B8AB4C2E6}" type="presParOf" srcId="{1E55FDBA-C3E1-4FEB-A462-0177278562E9}" destId="{01BF83D8-B46F-4545-BE9C-C2A680412AD9}" srcOrd="2" destOrd="0" presId="urn:microsoft.com/office/officeart/2005/8/layout/cycle7"/>
    <dgm:cxn modelId="{269C66E9-91F0-403D-AB2B-D20D76C26D25}" type="presParOf" srcId="{1E55FDBA-C3E1-4FEB-A462-0177278562E9}" destId="{48B325E1-49DE-47E8-8EE5-65D7EA9B8865}" srcOrd="3" destOrd="0" presId="urn:microsoft.com/office/officeart/2005/8/layout/cycle7"/>
    <dgm:cxn modelId="{77F67965-A5A1-439F-989F-22B365965602}" type="presParOf" srcId="{48B325E1-49DE-47E8-8EE5-65D7EA9B8865}" destId="{3A660DCB-2F32-444A-9B25-2F473B8F41AE}" srcOrd="0" destOrd="0" presId="urn:microsoft.com/office/officeart/2005/8/layout/cycle7"/>
    <dgm:cxn modelId="{DB437A70-1C15-48B9-A0A4-090996007E1C}" type="presParOf" srcId="{1E55FDBA-C3E1-4FEB-A462-0177278562E9}" destId="{5323D40F-CDB9-45A7-ADB9-DD982FE9E7E8}" srcOrd="4" destOrd="0" presId="urn:microsoft.com/office/officeart/2005/8/layout/cycle7"/>
    <dgm:cxn modelId="{2E95A607-325F-4DE6-B692-40E41038C06D}" type="presParOf" srcId="{1E55FDBA-C3E1-4FEB-A462-0177278562E9}" destId="{ECA69657-E2D1-4589-81C7-75754DDC4AD9}" srcOrd="5" destOrd="0" presId="urn:microsoft.com/office/officeart/2005/8/layout/cycle7"/>
    <dgm:cxn modelId="{52BFA62D-3854-423F-ABAC-9E756F1D2AC7}" type="presParOf" srcId="{ECA69657-E2D1-4589-81C7-75754DDC4AD9}" destId="{0EF36C14-2754-4D42-978C-487E4CCC728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7490051-8F1A-47C1-8373-EC849F1EEED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20BCDFF-B582-4FEC-9535-5092F4D8109E}">
      <dgm:prSet phldrT="[Text]"/>
      <dgm:spPr>
        <a:solidFill>
          <a:srgbClr val="E11FBC"/>
        </a:solidFill>
      </dgm:spPr>
      <dgm:t>
        <a:bodyPr/>
        <a:lstStyle/>
        <a:p>
          <a:r>
            <a:rPr lang="en-GB" dirty="0" smtClean="0"/>
            <a:t>Reduce Hazards</a:t>
          </a:r>
          <a:endParaRPr lang="en-GB" dirty="0"/>
        </a:p>
      </dgm:t>
    </dgm:pt>
    <dgm:pt modelId="{05B09D50-BF55-4B26-A814-AAC04B212A33}" type="parTrans" cxnId="{D61A0F53-2D9C-41DF-9600-B4080D4B3C09}">
      <dgm:prSet/>
      <dgm:spPr/>
      <dgm:t>
        <a:bodyPr/>
        <a:lstStyle/>
        <a:p>
          <a:endParaRPr lang="en-GB"/>
        </a:p>
      </dgm:t>
    </dgm:pt>
    <dgm:pt modelId="{541A474F-30FA-44C9-B0CC-A4F1AB3BAC4E}" type="sibTrans" cxnId="{D61A0F53-2D9C-41DF-9600-B4080D4B3C09}">
      <dgm:prSet/>
      <dgm:spPr/>
      <dgm:t>
        <a:bodyPr/>
        <a:lstStyle/>
        <a:p>
          <a:endParaRPr lang="en-GB"/>
        </a:p>
      </dgm:t>
    </dgm:pt>
    <dgm:pt modelId="{3A0D6D2A-D3AA-4197-8742-340B9C27929D}">
      <dgm:prSet phldrT="[Text]"/>
      <dgm:spPr>
        <a:solidFill>
          <a:srgbClr val="160204"/>
        </a:solidFill>
      </dgm:spPr>
      <dgm:t>
        <a:bodyPr/>
        <a:lstStyle/>
        <a:p>
          <a:r>
            <a:rPr lang="en-GB" dirty="0" smtClean="0"/>
            <a:t>Add Protectors</a:t>
          </a:r>
          <a:endParaRPr lang="en-GB" dirty="0"/>
        </a:p>
      </dgm:t>
    </dgm:pt>
    <dgm:pt modelId="{9BF45632-2709-4CFC-8743-7CF46829632A}" type="parTrans" cxnId="{751FFC1A-11EE-4AF3-A806-E846F278C5FF}">
      <dgm:prSet/>
      <dgm:spPr/>
      <dgm:t>
        <a:bodyPr/>
        <a:lstStyle/>
        <a:p>
          <a:endParaRPr lang="en-GB"/>
        </a:p>
      </dgm:t>
    </dgm:pt>
    <dgm:pt modelId="{AEEE1BBC-F886-4F5F-9126-A70EED9B8093}" type="sibTrans" cxnId="{751FFC1A-11EE-4AF3-A806-E846F278C5FF}">
      <dgm:prSet/>
      <dgm:spPr/>
      <dgm:t>
        <a:bodyPr/>
        <a:lstStyle/>
        <a:p>
          <a:endParaRPr lang="en-GB"/>
        </a:p>
      </dgm:t>
    </dgm:pt>
    <dgm:pt modelId="{6FF7CC63-66E1-41EC-B62D-532895EFB0B7}">
      <dgm:prSet phldrT="[Text]"/>
      <dgm:spPr>
        <a:solidFill>
          <a:srgbClr val="00B050"/>
        </a:solidFill>
      </dgm:spPr>
      <dgm:t>
        <a:bodyPr/>
        <a:lstStyle/>
        <a:p>
          <a:r>
            <a:rPr lang="en-GB" dirty="0" smtClean="0"/>
            <a:t>Add Alarms</a:t>
          </a:r>
          <a:endParaRPr lang="en-GB" dirty="0"/>
        </a:p>
      </dgm:t>
    </dgm:pt>
    <dgm:pt modelId="{8A465544-E7E5-4678-9C1A-1174A38F54DF}" type="parTrans" cxnId="{DE076865-54D9-4621-A6A4-8DD24E0D16A0}">
      <dgm:prSet/>
      <dgm:spPr/>
      <dgm:t>
        <a:bodyPr/>
        <a:lstStyle/>
        <a:p>
          <a:endParaRPr lang="en-GB"/>
        </a:p>
      </dgm:t>
    </dgm:pt>
    <dgm:pt modelId="{0D798C29-9932-499A-864B-994F3B4A9709}" type="sibTrans" cxnId="{DE076865-54D9-4621-A6A4-8DD24E0D16A0}">
      <dgm:prSet/>
      <dgm:spPr/>
      <dgm:t>
        <a:bodyPr/>
        <a:lstStyle/>
        <a:p>
          <a:endParaRPr lang="en-GB"/>
        </a:p>
      </dgm:t>
    </dgm:pt>
    <dgm:pt modelId="{1E55FDBA-C3E1-4FEB-A462-0177278562E9}" type="pres">
      <dgm:prSet presAssocID="{D7490051-8F1A-47C1-8373-EC849F1EEE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E49FE8-43BC-43C9-8BAD-C21B8ACA75A0}" type="pres">
      <dgm:prSet presAssocID="{020BCDFF-B582-4FEC-9535-5092F4D810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CC4E4C-BBAF-4B7F-A4A5-67ECF38DB198}" type="pres">
      <dgm:prSet presAssocID="{541A474F-30FA-44C9-B0CC-A4F1AB3BAC4E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A215EE8-AD0F-4214-8481-C7D04A38BFB4}" type="pres">
      <dgm:prSet presAssocID="{541A474F-30FA-44C9-B0CC-A4F1AB3BAC4E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1BF83D8-B46F-4545-BE9C-C2A680412AD9}" type="pres">
      <dgm:prSet presAssocID="{3A0D6D2A-D3AA-4197-8742-340B9C27929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B325E1-49DE-47E8-8EE5-65D7EA9B8865}" type="pres">
      <dgm:prSet presAssocID="{AEEE1BBC-F886-4F5F-9126-A70EED9B809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A660DCB-2F32-444A-9B25-2F473B8F41AE}" type="pres">
      <dgm:prSet presAssocID="{AEEE1BBC-F886-4F5F-9126-A70EED9B809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5323D40F-CDB9-45A7-ADB9-DD982FE9E7E8}" type="pres">
      <dgm:prSet presAssocID="{6FF7CC63-66E1-41EC-B62D-532895EFB0B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A69657-E2D1-4589-81C7-75754DDC4AD9}" type="pres">
      <dgm:prSet presAssocID="{0D798C29-9932-499A-864B-994F3B4A970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EF36C14-2754-4D42-978C-487E4CCC728C}" type="pres">
      <dgm:prSet presAssocID="{0D798C29-9932-499A-864B-994F3B4A9709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751FFC1A-11EE-4AF3-A806-E846F278C5FF}" srcId="{D7490051-8F1A-47C1-8373-EC849F1EEED3}" destId="{3A0D6D2A-D3AA-4197-8742-340B9C27929D}" srcOrd="1" destOrd="0" parTransId="{9BF45632-2709-4CFC-8743-7CF46829632A}" sibTransId="{AEEE1BBC-F886-4F5F-9126-A70EED9B8093}"/>
    <dgm:cxn modelId="{DCD4EF93-CD74-493E-B0A1-50AED99B0735}" type="presOf" srcId="{D7490051-8F1A-47C1-8373-EC849F1EEED3}" destId="{1E55FDBA-C3E1-4FEB-A462-0177278562E9}" srcOrd="0" destOrd="0" presId="urn:microsoft.com/office/officeart/2005/8/layout/cycle7"/>
    <dgm:cxn modelId="{B5B65A34-3857-42E8-817E-2E090B4818A7}" type="presOf" srcId="{0D798C29-9932-499A-864B-994F3B4A9709}" destId="{ECA69657-E2D1-4589-81C7-75754DDC4AD9}" srcOrd="0" destOrd="0" presId="urn:microsoft.com/office/officeart/2005/8/layout/cycle7"/>
    <dgm:cxn modelId="{C8EDA0D3-19EC-42B1-934F-0CA57F9515D1}" type="presOf" srcId="{0D798C29-9932-499A-864B-994F3B4A9709}" destId="{0EF36C14-2754-4D42-978C-487E4CCC728C}" srcOrd="1" destOrd="0" presId="urn:microsoft.com/office/officeart/2005/8/layout/cycle7"/>
    <dgm:cxn modelId="{5B05B63F-483E-4F97-94B4-503350C9DB41}" type="presOf" srcId="{AEEE1BBC-F886-4F5F-9126-A70EED9B8093}" destId="{48B325E1-49DE-47E8-8EE5-65D7EA9B8865}" srcOrd="0" destOrd="0" presId="urn:microsoft.com/office/officeart/2005/8/layout/cycle7"/>
    <dgm:cxn modelId="{1D9770DC-BC09-471A-821E-1E25A54D8A74}" type="presOf" srcId="{6FF7CC63-66E1-41EC-B62D-532895EFB0B7}" destId="{5323D40F-CDB9-45A7-ADB9-DD982FE9E7E8}" srcOrd="0" destOrd="0" presId="urn:microsoft.com/office/officeart/2005/8/layout/cycle7"/>
    <dgm:cxn modelId="{D14618DA-A504-45BA-BDEF-D4C2D31D27C6}" type="presOf" srcId="{020BCDFF-B582-4FEC-9535-5092F4D8109E}" destId="{91E49FE8-43BC-43C9-8BAD-C21B8ACA75A0}" srcOrd="0" destOrd="0" presId="urn:microsoft.com/office/officeart/2005/8/layout/cycle7"/>
    <dgm:cxn modelId="{94E8CBD8-4E01-4317-B0D6-FE50DAF231BB}" type="presOf" srcId="{541A474F-30FA-44C9-B0CC-A4F1AB3BAC4E}" destId="{5A215EE8-AD0F-4214-8481-C7D04A38BFB4}" srcOrd="1" destOrd="0" presId="urn:microsoft.com/office/officeart/2005/8/layout/cycle7"/>
    <dgm:cxn modelId="{A0E25A4B-D474-438B-B36B-65F60B95CA8A}" type="presOf" srcId="{AEEE1BBC-F886-4F5F-9126-A70EED9B8093}" destId="{3A660DCB-2F32-444A-9B25-2F473B8F41AE}" srcOrd="1" destOrd="0" presId="urn:microsoft.com/office/officeart/2005/8/layout/cycle7"/>
    <dgm:cxn modelId="{D61A0F53-2D9C-41DF-9600-B4080D4B3C09}" srcId="{D7490051-8F1A-47C1-8373-EC849F1EEED3}" destId="{020BCDFF-B582-4FEC-9535-5092F4D8109E}" srcOrd="0" destOrd="0" parTransId="{05B09D50-BF55-4B26-A814-AAC04B212A33}" sibTransId="{541A474F-30FA-44C9-B0CC-A4F1AB3BAC4E}"/>
    <dgm:cxn modelId="{DE076865-54D9-4621-A6A4-8DD24E0D16A0}" srcId="{D7490051-8F1A-47C1-8373-EC849F1EEED3}" destId="{6FF7CC63-66E1-41EC-B62D-532895EFB0B7}" srcOrd="2" destOrd="0" parTransId="{8A465544-E7E5-4678-9C1A-1174A38F54DF}" sibTransId="{0D798C29-9932-499A-864B-994F3B4A9709}"/>
    <dgm:cxn modelId="{7B0313EB-0886-4EE2-A8E3-4ABD795EF6D5}" type="presOf" srcId="{3A0D6D2A-D3AA-4197-8742-340B9C27929D}" destId="{01BF83D8-B46F-4545-BE9C-C2A680412AD9}" srcOrd="0" destOrd="0" presId="urn:microsoft.com/office/officeart/2005/8/layout/cycle7"/>
    <dgm:cxn modelId="{EE596A52-31E8-4C83-BFE6-A709CA410A2A}" type="presOf" srcId="{541A474F-30FA-44C9-B0CC-A4F1AB3BAC4E}" destId="{99CC4E4C-BBAF-4B7F-A4A5-67ECF38DB198}" srcOrd="0" destOrd="0" presId="urn:microsoft.com/office/officeart/2005/8/layout/cycle7"/>
    <dgm:cxn modelId="{64B4E1F4-C2CE-4E6E-AADE-1A4880271C5A}" type="presParOf" srcId="{1E55FDBA-C3E1-4FEB-A462-0177278562E9}" destId="{91E49FE8-43BC-43C9-8BAD-C21B8ACA75A0}" srcOrd="0" destOrd="0" presId="urn:microsoft.com/office/officeart/2005/8/layout/cycle7"/>
    <dgm:cxn modelId="{847504FC-B4DA-4276-89E3-BF6E771AE9B4}" type="presParOf" srcId="{1E55FDBA-C3E1-4FEB-A462-0177278562E9}" destId="{99CC4E4C-BBAF-4B7F-A4A5-67ECF38DB198}" srcOrd="1" destOrd="0" presId="urn:microsoft.com/office/officeart/2005/8/layout/cycle7"/>
    <dgm:cxn modelId="{BF094046-3CDF-488B-9B34-1BE92B06E14A}" type="presParOf" srcId="{99CC4E4C-BBAF-4B7F-A4A5-67ECF38DB198}" destId="{5A215EE8-AD0F-4214-8481-C7D04A38BFB4}" srcOrd="0" destOrd="0" presId="urn:microsoft.com/office/officeart/2005/8/layout/cycle7"/>
    <dgm:cxn modelId="{6B7FD13C-1ECD-42F3-B799-390458296695}" type="presParOf" srcId="{1E55FDBA-C3E1-4FEB-A462-0177278562E9}" destId="{01BF83D8-B46F-4545-BE9C-C2A680412AD9}" srcOrd="2" destOrd="0" presId="urn:microsoft.com/office/officeart/2005/8/layout/cycle7"/>
    <dgm:cxn modelId="{DB07B588-DD0E-4438-AFA9-D885ED0AE372}" type="presParOf" srcId="{1E55FDBA-C3E1-4FEB-A462-0177278562E9}" destId="{48B325E1-49DE-47E8-8EE5-65D7EA9B8865}" srcOrd="3" destOrd="0" presId="urn:microsoft.com/office/officeart/2005/8/layout/cycle7"/>
    <dgm:cxn modelId="{9B1F30C9-8D0B-40AA-8C5D-8B91C304E0E7}" type="presParOf" srcId="{48B325E1-49DE-47E8-8EE5-65D7EA9B8865}" destId="{3A660DCB-2F32-444A-9B25-2F473B8F41AE}" srcOrd="0" destOrd="0" presId="urn:microsoft.com/office/officeart/2005/8/layout/cycle7"/>
    <dgm:cxn modelId="{F57C5869-32ED-4BD0-8B6D-BBC84A978FC3}" type="presParOf" srcId="{1E55FDBA-C3E1-4FEB-A462-0177278562E9}" destId="{5323D40F-CDB9-45A7-ADB9-DD982FE9E7E8}" srcOrd="4" destOrd="0" presId="urn:microsoft.com/office/officeart/2005/8/layout/cycle7"/>
    <dgm:cxn modelId="{CCFE58F6-28E3-4AE0-A62E-45C6541AAD8E}" type="presParOf" srcId="{1E55FDBA-C3E1-4FEB-A462-0177278562E9}" destId="{ECA69657-E2D1-4589-81C7-75754DDC4AD9}" srcOrd="5" destOrd="0" presId="urn:microsoft.com/office/officeart/2005/8/layout/cycle7"/>
    <dgm:cxn modelId="{B7299EEB-DE10-4980-AE33-82C36574BA01}" type="presParOf" srcId="{ECA69657-E2D1-4589-81C7-75754DDC4AD9}" destId="{0EF36C14-2754-4D42-978C-487E4CCC728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762F81-278E-5B46-BA9D-233FB452D449}" type="doc">
      <dgm:prSet loTypeId="urn:microsoft.com/office/officeart/2005/8/layout/funne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1E8FE2-45A0-C740-A83D-34A5C3A9A5EA}">
      <dgm:prSet phldrT="[Text]"/>
      <dgm:spPr>
        <a:solidFill>
          <a:srgbClr val="7030A0">
            <a:alpha val="54000"/>
          </a:srgbClr>
        </a:solidFill>
      </dgm:spPr>
      <dgm:t>
        <a:bodyPr/>
        <a:lstStyle/>
        <a:p>
          <a:r>
            <a:rPr lang="en-US" b="1" dirty="0" smtClean="0"/>
            <a:t>Knowing</a:t>
          </a:r>
          <a:endParaRPr lang="en-US" b="1" dirty="0"/>
        </a:p>
      </dgm:t>
    </dgm:pt>
    <dgm:pt modelId="{7CB0A416-BFBB-A043-8CA6-0C8C6DB710CC}" type="parTrans" cxnId="{57718320-26E9-6446-BEF4-E34FBD2A78B6}">
      <dgm:prSet/>
      <dgm:spPr/>
      <dgm:t>
        <a:bodyPr/>
        <a:lstStyle/>
        <a:p>
          <a:endParaRPr lang="en-US"/>
        </a:p>
      </dgm:t>
    </dgm:pt>
    <dgm:pt modelId="{C11F5EFB-4754-EB4A-BE84-A18ABCD3A493}" type="sibTrans" cxnId="{57718320-26E9-6446-BEF4-E34FBD2A78B6}">
      <dgm:prSet/>
      <dgm:spPr/>
      <dgm:t>
        <a:bodyPr/>
        <a:lstStyle/>
        <a:p>
          <a:endParaRPr lang="en-US"/>
        </a:p>
      </dgm:t>
    </dgm:pt>
    <dgm:pt modelId="{FBF9952F-17FF-BD4B-88B0-68E8018563A9}">
      <dgm:prSet phldrT="[Text]"/>
      <dgm:spPr>
        <a:solidFill>
          <a:srgbClr val="00B050">
            <a:alpha val="54000"/>
          </a:srgbClr>
        </a:solidFill>
      </dgm:spPr>
      <dgm:t>
        <a:bodyPr/>
        <a:lstStyle/>
        <a:p>
          <a:r>
            <a:rPr lang="en-US" b="1" dirty="0" smtClean="0"/>
            <a:t>Being</a:t>
          </a:r>
          <a:endParaRPr lang="en-US" b="1" dirty="0"/>
        </a:p>
      </dgm:t>
    </dgm:pt>
    <dgm:pt modelId="{D90EAF0F-A0C1-AF4E-BDA1-CF6F66182D4A}" type="parTrans" cxnId="{6C40FCC0-39E4-A04D-8BE5-DE22C420106E}">
      <dgm:prSet/>
      <dgm:spPr/>
      <dgm:t>
        <a:bodyPr/>
        <a:lstStyle/>
        <a:p>
          <a:endParaRPr lang="en-US"/>
        </a:p>
      </dgm:t>
    </dgm:pt>
    <dgm:pt modelId="{2E847E7A-507D-484F-A1F2-E252145F12FF}" type="sibTrans" cxnId="{6C40FCC0-39E4-A04D-8BE5-DE22C420106E}">
      <dgm:prSet/>
      <dgm:spPr/>
      <dgm:t>
        <a:bodyPr/>
        <a:lstStyle/>
        <a:p>
          <a:endParaRPr lang="en-US"/>
        </a:p>
      </dgm:t>
    </dgm:pt>
    <dgm:pt modelId="{04243933-4FAB-654D-A746-127ED84172D7}">
      <dgm:prSet phldrT="[Text]"/>
      <dgm:spPr>
        <a:solidFill>
          <a:srgbClr val="0000FF"/>
        </a:solidFill>
      </dgm:spPr>
      <dgm:t>
        <a:bodyPr/>
        <a:lstStyle/>
        <a:p>
          <a:r>
            <a:rPr lang="en-US" dirty="0" smtClean="0"/>
            <a:t>Doing</a:t>
          </a:r>
          <a:endParaRPr lang="en-US" dirty="0"/>
        </a:p>
      </dgm:t>
    </dgm:pt>
    <dgm:pt modelId="{F9CFB2FB-6E45-8C4D-98F8-F3A327E32125}" type="parTrans" cxnId="{CF57EDF1-AEF5-434E-97D2-12E743AD6291}">
      <dgm:prSet/>
      <dgm:spPr/>
      <dgm:t>
        <a:bodyPr/>
        <a:lstStyle/>
        <a:p>
          <a:endParaRPr lang="en-US"/>
        </a:p>
      </dgm:t>
    </dgm:pt>
    <dgm:pt modelId="{C1C3BE33-BA24-724B-85DE-3CE2257B86D6}" type="sibTrans" cxnId="{CF57EDF1-AEF5-434E-97D2-12E743AD6291}">
      <dgm:prSet/>
      <dgm:spPr/>
      <dgm:t>
        <a:bodyPr/>
        <a:lstStyle/>
        <a:p>
          <a:endParaRPr lang="en-US"/>
        </a:p>
      </dgm:t>
    </dgm:pt>
    <dgm:pt modelId="{AFCDC1F0-DFCF-A841-82E4-D0D0352320F7}">
      <dgm:prSet phldrT="[Text]"/>
      <dgm:spPr/>
      <dgm:t>
        <a:bodyPr/>
        <a:lstStyle/>
        <a:p>
          <a:r>
            <a:rPr lang="en-US" b="1" dirty="0" smtClean="0">
              <a:solidFill>
                <a:srgbClr val="0000FF"/>
              </a:solidFill>
            </a:rPr>
            <a:t>Relationship</a:t>
          </a:r>
          <a:endParaRPr lang="en-US" b="1" dirty="0">
            <a:solidFill>
              <a:srgbClr val="0000FF"/>
            </a:solidFill>
          </a:endParaRPr>
        </a:p>
      </dgm:t>
    </dgm:pt>
    <dgm:pt modelId="{4B7349F7-61A3-F64F-B169-AAF9DC39F3D1}" type="parTrans" cxnId="{2C22BCA2-2328-A74E-9730-9FCC316D8BBF}">
      <dgm:prSet/>
      <dgm:spPr/>
      <dgm:t>
        <a:bodyPr/>
        <a:lstStyle/>
        <a:p>
          <a:endParaRPr lang="en-US"/>
        </a:p>
      </dgm:t>
    </dgm:pt>
    <dgm:pt modelId="{AE67B1BA-E42F-3B48-B8CF-4C08BB8D4F5E}" type="sibTrans" cxnId="{2C22BCA2-2328-A74E-9730-9FCC316D8BBF}">
      <dgm:prSet/>
      <dgm:spPr/>
      <dgm:t>
        <a:bodyPr/>
        <a:lstStyle/>
        <a:p>
          <a:endParaRPr lang="en-US"/>
        </a:p>
      </dgm:t>
    </dgm:pt>
    <dgm:pt modelId="{71324617-E962-2E40-9083-6CA3AFB1C9B4}" type="pres">
      <dgm:prSet presAssocID="{4E762F81-278E-5B46-BA9D-233FB452D44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09E81D-DD01-B642-B8AB-81007A338A0D}" type="pres">
      <dgm:prSet presAssocID="{4E762F81-278E-5B46-BA9D-233FB452D449}" presName="ellipse" presStyleLbl="trBgShp" presStyleIdx="0" presStyleCnt="1"/>
      <dgm:spPr/>
    </dgm:pt>
    <dgm:pt modelId="{600194C8-D926-264F-9052-2134BE2EE2BC}" type="pres">
      <dgm:prSet presAssocID="{4E762F81-278E-5B46-BA9D-233FB452D449}" presName="arrow1" presStyleLbl="fgShp" presStyleIdx="0" presStyleCnt="1"/>
      <dgm:spPr/>
    </dgm:pt>
    <dgm:pt modelId="{8F856DD0-EC49-FD4C-A5AE-2A9F10273BB4}" type="pres">
      <dgm:prSet presAssocID="{4E762F81-278E-5B46-BA9D-233FB452D449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32E134-F691-AC45-909C-E23A99B4CC61}" type="pres">
      <dgm:prSet presAssocID="{FBF9952F-17FF-BD4B-88B0-68E8018563A9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A7049A-3A93-E34F-8909-349DC246FA76}" type="pres">
      <dgm:prSet presAssocID="{04243933-4FAB-654D-A746-127ED84172D7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99BCF2-B203-114E-B424-9A815C7F1BCF}" type="pres">
      <dgm:prSet presAssocID="{AFCDC1F0-DFCF-A841-82E4-D0D0352320F7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F07E42-47BA-DD46-9337-F3C1F9945AE8}" type="pres">
      <dgm:prSet presAssocID="{4E762F81-278E-5B46-BA9D-233FB452D449}" presName="funnel" presStyleLbl="trAlignAcc1" presStyleIdx="0" presStyleCnt="1" custLinFactNeighborX="-1786" custLinFactNeighborY="-521"/>
      <dgm:spPr>
        <a:solidFill>
          <a:srgbClr val="F8CCF0">
            <a:alpha val="40000"/>
          </a:srgbClr>
        </a:solidFill>
      </dgm:spPr>
      <dgm:t>
        <a:bodyPr/>
        <a:lstStyle/>
        <a:p>
          <a:endParaRPr lang="en-US"/>
        </a:p>
      </dgm:t>
    </dgm:pt>
  </dgm:ptLst>
  <dgm:cxnLst>
    <dgm:cxn modelId="{D6BB0284-B680-4D0D-ABC0-B52186A66316}" type="presOf" srcId="{4E762F81-278E-5B46-BA9D-233FB452D449}" destId="{71324617-E962-2E40-9083-6CA3AFB1C9B4}" srcOrd="0" destOrd="0" presId="urn:microsoft.com/office/officeart/2005/8/layout/funnel1"/>
    <dgm:cxn modelId="{63D4F062-7593-42C7-B3D3-ABC7DF57EF4D}" type="presOf" srcId="{AA1E8FE2-45A0-C740-A83D-34A5C3A9A5EA}" destId="{B799BCF2-B203-114E-B424-9A815C7F1BCF}" srcOrd="0" destOrd="0" presId="urn:microsoft.com/office/officeart/2005/8/layout/funnel1"/>
    <dgm:cxn modelId="{CF57EDF1-AEF5-434E-97D2-12E743AD6291}" srcId="{4E762F81-278E-5B46-BA9D-233FB452D449}" destId="{04243933-4FAB-654D-A746-127ED84172D7}" srcOrd="2" destOrd="0" parTransId="{F9CFB2FB-6E45-8C4D-98F8-F3A327E32125}" sibTransId="{C1C3BE33-BA24-724B-85DE-3CE2257B86D6}"/>
    <dgm:cxn modelId="{39467055-9810-465E-95D8-DBAE9EB02318}" type="presOf" srcId="{FBF9952F-17FF-BD4B-88B0-68E8018563A9}" destId="{26A7049A-3A93-E34F-8909-349DC246FA76}" srcOrd="0" destOrd="0" presId="urn:microsoft.com/office/officeart/2005/8/layout/funnel1"/>
    <dgm:cxn modelId="{6C40FCC0-39E4-A04D-8BE5-DE22C420106E}" srcId="{4E762F81-278E-5B46-BA9D-233FB452D449}" destId="{FBF9952F-17FF-BD4B-88B0-68E8018563A9}" srcOrd="1" destOrd="0" parTransId="{D90EAF0F-A0C1-AF4E-BDA1-CF6F66182D4A}" sibTransId="{2E847E7A-507D-484F-A1F2-E252145F12FF}"/>
    <dgm:cxn modelId="{2C22BCA2-2328-A74E-9730-9FCC316D8BBF}" srcId="{4E762F81-278E-5B46-BA9D-233FB452D449}" destId="{AFCDC1F0-DFCF-A841-82E4-D0D0352320F7}" srcOrd="3" destOrd="0" parTransId="{4B7349F7-61A3-F64F-B169-AAF9DC39F3D1}" sibTransId="{AE67B1BA-E42F-3B48-B8CF-4C08BB8D4F5E}"/>
    <dgm:cxn modelId="{BE47F487-C17F-40EF-97D6-5D7BF3EFC120}" type="presOf" srcId="{AFCDC1F0-DFCF-A841-82E4-D0D0352320F7}" destId="{8F856DD0-EC49-FD4C-A5AE-2A9F10273BB4}" srcOrd="0" destOrd="0" presId="urn:microsoft.com/office/officeart/2005/8/layout/funnel1"/>
    <dgm:cxn modelId="{57718320-26E9-6446-BEF4-E34FBD2A78B6}" srcId="{4E762F81-278E-5B46-BA9D-233FB452D449}" destId="{AA1E8FE2-45A0-C740-A83D-34A5C3A9A5EA}" srcOrd="0" destOrd="0" parTransId="{7CB0A416-BFBB-A043-8CA6-0C8C6DB710CC}" sibTransId="{C11F5EFB-4754-EB4A-BE84-A18ABCD3A493}"/>
    <dgm:cxn modelId="{2A60189B-75B2-40E2-B234-AB15628AA25E}" type="presOf" srcId="{04243933-4FAB-654D-A746-127ED84172D7}" destId="{C232E134-F691-AC45-909C-E23A99B4CC61}" srcOrd="0" destOrd="0" presId="urn:microsoft.com/office/officeart/2005/8/layout/funnel1"/>
    <dgm:cxn modelId="{C0227056-4B23-498F-9853-0378CCD9CB76}" type="presParOf" srcId="{71324617-E962-2E40-9083-6CA3AFB1C9B4}" destId="{7309E81D-DD01-B642-B8AB-81007A338A0D}" srcOrd="0" destOrd="0" presId="urn:microsoft.com/office/officeart/2005/8/layout/funnel1"/>
    <dgm:cxn modelId="{CF237E2B-2D23-4E5C-9A0E-6E71B7B5F061}" type="presParOf" srcId="{71324617-E962-2E40-9083-6CA3AFB1C9B4}" destId="{600194C8-D926-264F-9052-2134BE2EE2BC}" srcOrd="1" destOrd="0" presId="urn:microsoft.com/office/officeart/2005/8/layout/funnel1"/>
    <dgm:cxn modelId="{417CC68C-2EFB-4A4B-8334-B39F4898B6BB}" type="presParOf" srcId="{71324617-E962-2E40-9083-6CA3AFB1C9B4}" destId="{8F856DD0-EC49-FD4C-A5AE-2A9F10273BB4}" srcOrd="2" destOrd="0" presId="urn:microsoft.com/office/officeart/2005/8/layout/funnel1"/>
    <dgm:cxn modelId="{B09CD27F-5ED3-40BA-8AC5-558EF91A2031}" type="presParOf" srcId="{71324617-E962-2E40-9083-6CA3AFB1C9B4}" destId="{C232E134-F691-AC45-909C-E23A99B4CC61}" srcOrd="3" destOrd="0" presId="urn:microsoft.com/office/officeart/2005/8/layout/funnel1"/>
    <dgm:cxn modelId="{79C77D59-9759-468D-AB4E-E1BA0262A147}" type="presParOf" srcId="{71324617-E962-2E40-9083-6CA3AFB1C9B4}" destId="{26A7049A-3A93-E34F-8909-349DC246FA76}" srcOrd="4" destOrd="0" presId="urn:microsoft.com/office/officeart/2005/8/layout/funnel1"/>
    <dgm:cxn modelId="{54F0489E-67A8-4AE7-AC60-4A078502C931}" type="presParOf" srcId="{71324617-E962-2E40-9083-6CA3AFB1C9B4}" destId="{B799BCF2-B203-114E-B424-9A815C7F1BCF}" srcOrd="5" destOrd="0" presId="urn:microsoft.com/office/officeart/2005/8/layout/funnel1"/>
    <dgm:cxn modelId="{EEEDB94A-4316-42A2-9758-D6F28601E91A}" type="presParOf" srcId="{71324617-E962-2E40-9083-6CA3AFB1C9B4}" destId="{BFF07E42-47BA-DD46-9337-F3C1F9945AE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8FE9F-5C5B-4A6B-A51C-A881233D1038}">
      <dsp:nvSpPr>
        <dsp:cNvPr id="0" name=""/>
        <dsp:cNvSpPr/>
      </dsp:nvSpPr>
      <dsp:spPr>
        <a:xfrm>
          <a:off x="3405904" y="854"/>
          <a:ext cx="2528335" cy="1636558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b="1" kern="1200" dirty="0" smtClean="0"/>
            <a:t>Fire </a:t>
          </a:r>
          <a:endParaRPr lang="en-GB" sz="4000" b="1" kern="1200" dirty="0"/>
        </a:p>
      </dsp:txBody>
      <dsp:txXfrm>
        <a:off x="3776170" y="240522"/>
        <a:ext cx="1787803" cy="1157222"/>
      </dsp:txXfrm>
    </dsp:sp>
    <dsp:sp modelId="{E168A2B0-1DDF-4CE7-9559-BD03DC5CB7E5}">
      <dsp:nvSpPr>
        <dsp:cNvPr id="0" name=""/>
        <dsp:cNvSpPr/>
      </dsp:nvSpPr>
      <dsp:spPr>
        <a:xfrm rot="2160000">
          <a:off x="5557735" y="1258525"/>
          <a:ext cx="194440" cy="552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>
        <a:off x="5563305" y="1351850"/>
        <a:ext cx="136108" cy="331402"/>
      </dsp:txXfrm>
    </dsp:sp>
    <dsp:sp modelId="{97D038F5-9042-4499-9E45-6582EB74412A}">
      <dsp:nvSpPr>
        <dsp:cNvPr id="0" name=""/>
        <dsp:cNvSpPr/>
      </dsp:nvSpPr>
      <dsp:spPr>
        <a:xfrm>
          <a:off x="5362871" y="1444838"/>
          <a:ext cx="2589346" cy="1636558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b="1" kern="1200" dirty="0" smtClean="0"/>
            <a:t>Disease </a:t>
          </a:r>
          <a:endParaRPr lang="en-GB" sz="4000" b="1" kern="1200" dirty="0"/>
        </a:p>
      </dsp:txBody>
      <dsp:txXfrm>
        <a:off x="5742072" y="1684506"/>
        <a:ext cx="1830944" cy="1157222"/>
      </dsp:txXfrm>
    </dsp:sp>
    <dsp:sp modelId="{CD5A85FA-8C8C-41A6-8C35-0ED6469C92A8}">
      <dsp:nvSpPr>
        <dsp:cNvPr id="0" name=""/>
        <dsp:cNvSpPr/>
      </dsp:nvSpPr>
      <dsp:spPr>
        <a:xfrm rot="6151863">
          <a:off x="6206166" y="3144173"/>
          <a:ext cx="388339" cy="552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 rot="10800000">
        <a:off x="6277056" y="3197778"/>
        <a:ext cx="271837" cy="331402"/>
      </dsp:txXfrm>
    </dsp:sp>
    <dsp:sp modelId="{86985CC5-CE17-45E8-9340-512D2C39A4BD}">
      <dsp:nvSpPr>
        <dsp:cNvPr id="0" name=""/>
        <dsp:cNvSpPr/>
      </dsp:nvSpPr>
      <dsp:spPr>
        <a:xfrm>
          <a:off x="4797359" y="3781277"/>
          <a:ext cx="2681763" cy="1636558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b="1" kern="1200" dirty="0" smtClean="0"/>
            <a:t>Falls</a:t>
          </a:r>
          <a:endParaRPr lang="en-GB" sz="4000" b="1" kern="1200" dirty="0"/>
        </a:p>
      </dsp:txBody>
      <dsp:txXfrm>
        <a:off x="5190094" y="4020945"/>
        <a:ext cx="1896293" cy="1157222"/>
      </dsp:txXfrm>
    </dsp:sp>
    <dsp:sp modelId="{8B6249C4-6D9D-4890-8585-3A47AB92C425}">
      <dsp:nvSpPr>
        <dsp:cNvPr id="0" name=""/>
        <dsp:cNvSpPr/>
      </dsp:nvSpPr>
      <dsp:spPr>
        <a:xfrm rot="10800000">
          <a:off x="4614357" y="4323387"/>
          <a:ext cx="129321" cy="552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 rot="10800000">
        <a:off x="4653153" y="4433855"/>
        <a:ext cx="90525" cy="331402"/>
      </dsp:txXfrm>
    </dsp:sp>
    <dsp:sp modelId="{4A1B58AD-1C4F-432A-B334-F9505A98E6FA}">
      <dsp:nvSpPr>
        <dsp:cNvPr id="0" name=""/>
        <dsp:cNvSpPr/>
      </dsp:nvSpPr>
      <dsp:spPr>
        <a:xfrm>
          <a:off x="1850449" y="3781277"/>
          <a:ext cx="2702907" cy="163655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b="1" kern="1200" dirty="0" smtClean="0"/>
            <a:t>Building Collapse </a:t>
          </a:r>
          <a:endParaRPr lang="en-GB" sz="3400" b="1" kern="1200" dirty="0"/>
        </a:p>
      </dsp:txBody>
      <dsp:txXfrm>
        <a:off x="2246281" y="4020945"/>
        <a:ext cx="1911243" cy="1157222"/>
      </dsp:txXfrm>
    </dsp:sp>
    <dsp:sp modelId="{D852A1ED-95A1-4B78-BE17-08EF549BB4C2}">
      <dsp:nvSpPr>
        <dsp:cNvPr id="0" name=""/>
        <dsp:cNvSpPr/>
      </dsp:nvSpPr>
      <dsp:spPr>
        <a:xfrm rot="15448137">
          <a:off x="2749739" y="3164696"/>
          <a:ext cx="389258" cy="552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 rot="10800000">
        <a:off x="2820796" y="3332162"/>
        <a:ext cx="272481" cy="331402"/>
      </dsp:txXfrm>
    </dsp:sp>
    <dsp:sp modelId="{23D67446-2D8B-4DB8-9A73-D42D253BE9E1}">
      <dsp:nvSpPr>
        <dsp:cNvPr id="0" name=""/>
        <dsp:cNvSpPr/>
      </dsp:nvSpPr>
      <dsp:spPr>
        <a:xfrm>
          <a:off x="1515781" y="1444838"/>
          <a:ext cx="2333634" cy="1636558"/>
        </a:xfrm>
        <a:prstGeom prst="ellipse">
          <a:avLst/>
        </a:prstGeom>
        <a:solidFill>
          <a:srgbClr val="E11FB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b="1" kern="1200" dirty="0" smtClean="0"/>
            <a:t>Isolation</a:t>
          </a:r>
          <a:r>
            <a:rPr lang="en-GB" sz="3400" kern="1200" dirty="0" smtClean="0"/>
            <a:t> </a:t>
          </a:r>
          <a:endParaRPr lang="en-GB" sz="3400" kern="1200" dirty="0"/>
        </a:p>
      </dsp:txBody>
      <dsp:txXfrm>
        <a:off x="1857534" y="1684506"/>
        <a:ext cx="1650128" cy="1157222"/>
      </dsp:txXfrm>
    </dsp:sp>
    <dsp:sp modelId="{D8B643DE-020E-4B30-8DD9-8311141EDEDB}">
      <dsp:nvSpPr>
        <dsp:cNvPr id="0" name=""/>
        <dsp:cNvSpPr/>
      </dsp:nvSpPr>
      <dsp:spPr>
        <a:xfrm rot="19440000">
          <a:off x="3545876" y="1279732"/>
          <a:ext cx="220244" cy="5523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>
        <a:off x="3552185" y="1409618"/>
        <a:ext cx="154171" cy="331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ECB92-7BB8-454F-BDF1-209D81F4142B}">
      <dsp:nvSpPr>
        <dsp:cNvPr id="0" name=""/>
        <dsp:cNvSpPr/>
      </dsp:nvSpPr>
      <dsp:spPr>
        <a:xfrm>
          <a:off x="2120160" y="2556000"/>
          <a:ext cx="637159" cy="1214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8579" y="0"/>
              </a:lnTo>
              <a:lnTo>
                <a:pt x="318579" y="1214100"/>
              </a:lnTo>
              <a:lnTo>
                <a:pt x="637159" y="12141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404462" y="3128771"/>
        <a:ext cx="68556" cy="68556"/>
      </dsp:txXfrm>
    </dsp:sp>
    <dsp:sp modelId="{09BBB1CE-B8E4-40E0-8952-B7A2E48403D2}">
      <dsp:nvSpPr>
        <dsp:cNvPr id="0" name=""/>
        <dsp:cNvSpPr/>
      </dsp:nvSpPr>
      <dsp:spPr>
        <a:xfrm>
          <a:off x="2120160" y="2510280"/>
          <a:ext cx="6371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7159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422811" y="2540071"/>
        <a:ext cx="31857" cy="31857"/>
      </dsp:txXfrm>
    </dsp:sp>
    <dsp:sp modelId="{20420AE6-C30C-4AC6-B180-8A5F756EC142}">
      <dsp:nvSpPr>
        <dsp:cNvPr id="0" name=""/>
        <dsp:cNvSpPr/>
      </dsp:nvSpPr>
      <dsp:spPr>
        <a:xfrm>
          <a:off x="2120160" y="1341899"/>
          <a:ext cx="637159" cy="1214100"/>
        </a:xfrm>
        <a:custGeom>
          <a:avLst/>
          <a:gdLst/>
          <a:ahLst/>
          <a:cxnLst/>
          <a:rect l="0" t="0" r="0" b="0"/>
          <a:pathLst>
            <a:path>
              <a:moveTo>
                <a:pt x="0" y="1214100"/>
              </a:moveTo>
              <a:lnTo>
                <a:pt x="318579" y="1214100"/>
              </a:lnTo>
              <a:lnTo>
                <a:pt x="318579" y="0"/>
              </a:lnTo>
              <a:lnTo>
                <a:pt x="63715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404462" y="1914671"/>
        <a:ext cx="68556" cy="68556"/>
      </dsp:txXfrm>
    </dsp:sp>
    <dsp:sp modelId="{EC9EE357-BA70-47B5-B1DD-2BCA2CBB5AD7}">
      <dsp:nvSpPr>
        <dsp:cNvPr id="0" name=""/>
        <dsp:cNvSpPr/>
      </dsp:nvSpPr>
      <dsp:spPr>
        <a:xfrm rot="16200000">
          <a:off x="-921479" y="2070360"/>
          <a:ext cx="5112000" cy="971280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300" kern="1200" dirty="0" smtClean="0"/>
            <a:t>Client </a:t>
          </a:r>
          <a:endParaRPr lang="en-GB" sz="6300" kern="1200" dirty="0"/>
        </a:p>
      </dsp:txBody>
      <dsp:txXfrm>
        <a:off x="-921479" y="2070360"/>
        <a:ext cx="5112000" cy="971280"/>
      </dsp:txXfrm>
    </dsp:sp>
    <dsp:sp modelId="{B2690AAF-A217-4744-86AB-38EC4B84C288}">
      <dsp:nvSpPr>
        <dsp:cNvPr id="0" name=""/>
        <dsp:cNvSpPr/>
      </dsp:nvSpPr>
      <dsp:spPr>
        <a:xfrm>
          <a:off x="2757320" y="856259"/>
          <a:ext cx="3185798" cy="971280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/>
            <a:t>Care Package</a:t>
          </a:r>
          <a:endParaRPr lang="en-GB" sz="4600" kern="1200" dirty="0"/>
        </a:p>
      </dsp:txBody>
      <dsp:txXfrm>
        <a:off x="2757320" y="856259"/>
        <a:ext cx="3185798" cy="971280"/>
      </dsp:txXfrm>
    </dsp:sp>
    <dsp:sp modelId="{01AB1846-0113-4CAF-AF5F-88748ABF5225}">
      <dsp:nvSpPr>
        <dsp:cNvPr id="0" name=""/>
        <dsp:cNvSpPr/>
      </dsp:nvSpPr>
      <dsp:spPr>
        <a:xfrm>
          <a:off x="2757320" y="2070360"/>
          <a:ext cx="3185798" cy="971280"/>
        </a:xfrm>
        <a:prstGeom prst="rect">
          <a:avLst/>
        </a:prstGeom>
        <a:solidFill>
          <a:srgbClr val="E11FB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/>
            <a:t>Housing </a:t>
          </a:r>
          <a:endParaRPr lang="en-GB" sz="4600" kern="1200" dirty="0"/>
        </a:p>
      </dsp:txBody>
      <dsp:txXfrm>
        <a:off x="2757320" y="2070360"/>
        <a:ext cx="3185798" cy="971280"/>
      </dsp:txXfrm>
    </dsp:sp>
    <dsp:sp modelId="{EF6A827F-32F2-48B8-BE4C-D68A8F38AEF2}">
      <dsp:nvSpPr>
        <dsp:cNvPr id="0" name=""/>
        <dsp:cNvSpPr/>
      </dsp:nvSpPr>
      <dsp:spPr>
        <a:xfrm>
          <a:off x="2757320" y="3284460"/>
          <a:ext cx="3185798" cy="97128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/>
            <a:t>Health </a:t>
          </a:r>
          <a:endParaRPr lang="en-GB" sz="4600" kern="1200" dirty="0"/>
        </a:p>
      </dsp:txBody>
      <dsp:txXfrm>
        <a:off x="2757320" y="3284460"/>
        <a:ext cx="3185798" cy="971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A64A9-807A-4A80-86A7-DFB16D8400B0}">
      <dsp:nvSpPr>
        <dsp:cNvPr id="0" name=""/>
        <dsp:cNvSpPr/>
      </dsp:nvSpPr>
      <dsp:spPr>
        <a:xfrm>
          <a:off x="3800551" y="138335"/>
          <a:ext cx="2862110" cy="2862110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Environmental</a:t>
          </a:r>
          <a:endParaRPr lang="en-GB" sz="2400" b="1" kern="1200" dirty="0"/>
        </a:p>
      </dsp:txBody>
      <dsp:txXfrm>
        <a:off x="4182166" y="639204"/>
        <a:ext cx="2098880" cy="1287949"/>
      </dsp:txXfrm>
    </dsp:sp>
    <dsp:sp modelId="{171B8CF7-6692-4B33-89B7-BF43BA3B9F4E}">
      <dsp:nvSpPr>
        <dsp:cNvPr id="0" name=""/>
        <dsp:cNvSpPr/>
      </dsp:nvSpPr>
      <dsp:spPr>
        <a:xfrm>
          <a:off x="4833296" y="1927154"/>
          <a:ext cx="2862110" cy="2862110"/>
        </a:xfrm>
        <a:prstGeom prst="ellipse">
          <a:avLst/>
        </a:prstGeom>
        <a:solidFill>
          <a:srgbClr val="FF00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Incident </a:t>
          </a:r>
          <a:r>
            <a:rPr lang="en-GB" sz="2400" b="1" kern="1200" dirty="0" err="1" smtClean="0"/>
            <a:t>e.g</a:t>
          </a:r>
          <a:r>
            <a:rPr lang="en-GB" sz="2400" b="1" kern="1200" dirty="0" smtClean="0"/>
            <a:t> Fire/Fall/Disease</a:t>
          </a:r>
          <a:endParaRPr lang="en-GB" sz="2400" b="1" kern="1200" dirty="0"/>
        </a:p>
      </dsp:txBody>
      <dsp:txXfrm>
        <a:off x="5708624" y="2666532"/>
        <a:ext cx="1717266" cy="1574160"/>
      </dsp:txXfrm>
    </dsp:sp>
    <dsp:sp modelId="{8E151BE1-1503-46B0-BFF9-28448A56DFC1}">
      <dsp:nvSpPr>
        <dsp:cNvPr id="0" name=""/>
        <dsp:cNvSpPr/>
      </dsp:nvSpPr>
      <dsp:spPr>
        <a:xfrm>
          <a:off x="2767806" y="1927154"/>
          <a:ext cx="2862110" cy="2862110"/>
        </a:xfrm>
        <a:prstGeom prst="ellipse">
          <a:avLst/>
        </a:prstGeom>
        <a:solidFill>
          <a:srgbClr val="E11FBC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Individual</a:t>
          </a:r>
          <a:endParaRPr lang="en-GB" sz="2400" b="1" kern="1200" dirty="0"/>
        </a:p>
      </dsp:txBody>
      <dsp:txXfrm>
        <a:off x="3037321" y="2666532"/>
        <a:ext cx="1717266" cy="15741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49FE8-43BC-43C9-8BAD-C21B8ACA75A0}">
      <dsp:nvSpPr>
        <dsp:cNvPr id="0" name=""/>
        <dsp:cNvSpPr/>
      </dsp:nvSpPr>
      <dsp:spPr>
        <a:xfrm>
          <a:off x="1947102" y="312443"/>
          <a:ext cx="2356054" cy="1178027"/>
        </a:xfrm>
        <a:prstGeom prst="roundRect">
          <a:avLst>
            <a:gd name="adj" fmla="val 10000"/>
          </a:avLst>
        </a:prstGeom>
        <a:solidFill>
          <a:srgbClr val="E11FB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/>
            <a:t>Support mental </a:t>
          </a:r>
          <a:r>
            <a:rPr lang="en-GB" sz="2300" b="1" kern="1200" dirty="0" smtClean="0"/>
            <a:t>health</a:t>
          </a:r>
          <a:endParaRPr lang="en-GB" sz="2300" b="1" kern="1200" dirty="0"/>
        </a:p>
      </dsp:txBody>
      <dsp:txXfrm>
        <a:off x="1981605" y="346946"/>
        <a:ext cx="2287048" cy="1109021"/>
      </dsp:txXfrm>
    </dsp:sp>
    <dsp:sp modelId="{99CC4E4C-BBAF-4B7F-A4A5-67ECF38DB198}">
      <dsp:nvSpPr>
        <dsp:cNvPr id="0" name=""/>
        <dsp:cNvSpPr/>
      </dsp:nvSpPr>
      <dsp:spPr>
        <a:xfrm rot="3600000">
          <a:off x="3483774" y="2380521"/>
          <a:ext cx="1228633" cy="4123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>
        <a:off x="3607467" y="2462983"/>
        <a:ext cx="981247" cy="247385"/>
      </dsp:txXfrm>
    </dsp:sp>
    <dsp:sp modelId="{01BF83D8-B46F-4545-BE9C-C2A680412AD9}">
      <dsp:nvSpPr>
        <dsp:cNvPr id="0" name=""/>
        <dsp:cNvSpPr/>
      </dsp:nvSpPr>
      <dsp:spPr>
        <a:xfrm>
          <a:off x="3893025" y="3682881"/>
          <a:ext cx="2356054" cy="1178027"/>
        </a:xfrm>
        <a:prstGeom prst="roundRect">
          <a:avLst>
            <a:gd name="adj" fmla="val 10000"/>
          </a:avLst>
        </a:prstGeom>
        <a:solidFill>
          <a:srgbClr val="16020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Improve habits/behaviour</a:t>
          </a:r>
          <a:endParaRPr lang="en-GB" sz="2300" kern="1200" dirty="0"/>
        </a:p>
      </dsp:txBody>
      <dsp:txXfrm>
        <a:off x="3927528" y="3717384"/>
        <a:ext cx="2287048" cy="1109021"/>
      </dsp:txXfrm>
    </dsp:sp>
    <dsp:sp modelId="{48B325E1-49DE-47E8-8EE5-65D7EA9B8865}">
      <dsp:nvSpPr>
        <dsp:cNvPr id="0" name=""/>
        <dsp:cNvSpPr/>
      </dsp:nvSpPr>
      <dsp:spPr>
        <a:xfrm rot="10800000">
          <a:off x="2510812" y="4065740"/>
          <a:ext cx="1228633" cy="4123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 rot="10800000">
        <a:off x="2634505" y="4148202"/>
        <a:ext cx="981247" cy="247385"/>
      </dsp:txXfrm>
    </dsp:sp>
    <dsp:sp modelId="{5323D40F-CDB9-45A7-ADB9-DD982FE9E7E8}">
      <dsp:nvSpPr>
        <dsp:cNvPr id="0" name=""/>
        <dsp:cNvSpPr/>
      </dsp:nvSpPr>
      <dsp:spPr>
        <a:xfrm>
          <a:off x="1178" y="3682881"/>
          <a:ext cx="2356054" cy="1178027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/>
            <a:t>Support physical </a:t>
          </a:r>
          <a:r>
            <a:rPr lang="en-GB" sz="2300" b="1" kern="1200" dirty="0" smtClean="0"/>
            <a:t>health</a:t>
          </a:r>
          <a:endParaRPr lang="en-GB" sz="2300" b="1" kern="1200" dirty="0"/>
        </a:p>
      </dsp:txBody>
      <dsp:txXfrm>
        <a:off x="35681" y="3717384"/>
        <a:ext cx="2287048" cy="1109021"/>
      </dsp:txXfrm>
    </dsp:sp>
    <dsp:sp modelId="{ECA69657-E2D1-4589-81C7-75754DDC4AD9}">
      <dsp:nvSpPr>
        <dsp:cNvPr id="0" name=""/>
        <dsp:cNvSpPr/>
      </dsp:nvSpPr>
      <dsp:spPr>
        <a:xfrm rot="18000000">
          <a:off x="1537851" y="2380521"/>
          <a:ext cx="1228633" cy="4123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>
        <a:off x="1661544" y="2462983"/>
        <a:ext cx="981247" cy="2473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49FE8-43BC-43C9-8BAD-C21B8ACA75A0}">
      <dsp:nvSpPr>
        <dsp:cNvPr id="0" name=""/>
        <dsp:cNvSpPr/>
      </dsp:nvSpPr>
      <dsp:spPr>
        <a:xfrm>
          <a:off x="1947102" y="312443"/>
          <a:ext cx="2356054" cy="1178027"/>
        </a:xfrm>
        <a:prstGeom prst="roundRect">
          <a:avLst>
            <a:gd name="adj" fmla="val 10000"/>
          </a:avLst>
        </a:prstGeom>
        <a:solidFill>
          <a:srgbClr val="E11FB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Reduce Hazards</a:t>
          </a:r>
          <a:endParaRPr lang="en-GB" sz="3100" kern="1200" dirty="0"/>
        </a:p>
      </dsp:txBody>
      <dsp:txXfrm>
        <a:off x="1981605" y="346946"/>
        <a:ext cx="2287048" cy="1109021"/>
      </dsp:txXfrm>
    </dsp:sp>
    <dsp:sp modelId="{99CC4E4C-BBAF-4B7F-A4A5-67ECF38DB198}">
      <dsp:nvSpPr>
        <dsp:cNvPr id="0" name=""/>
        <dsp:cNvSpPr/>
      </dsp:nvSpPr>
      <dsp:spPr>
        <a:xfrm rot="3600000">
          <a:off x="3483774" y="2380521"/>
          <a:ext cx="1228633" cy="4123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>
        <a:off x="3607467" y="2462983"/>
        <a:ext cx="981247" cy="247385"/>
      </dsp:txXfrm>
    </dsp:sp>
    <dsp:sp modelId="{01BF83D8-B46F-4545-BE9C-C2A680412AD9}">
      <dsp:nvSpPr>
        <dsp:cNvPr id="0" name=""/>
        <dsp:cNvSpPr/>
      </dsp:nvSpPr>
      <dsp:spPr>
        <a:xfrm>
          <a:off x="3893025" y="3682881"/>
          <a:ext cx="2356054" cy="1178027"/>
        </a:xfrm>
        <a:prstGeom prst="roundRect">
          <a:avLst>
            <a:gd name="adj" fmla="val 10000"/>
          </a:avLst>
        </a:prstGeom>
        <a:solidFill>
          <a:srgbClr val="16020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Add Protectors</a:t>
          </a:r>
          <a:endParaRPr lang="en-GB" sz="3100" kern="1200" dirty="0"/>
        </a:p>
      </dsp:txBody>
      <dsp:txXfrm>
        <a:off x="3927528" y="3717384"/>
        <a:ext cx="2287048" cy="1109021"/>
      </dsp:txXfrm>
    </dsp:sp>
    <dsp:sp modelId="{48B325E1-49DE-47E8-8EE5-65D7EA9B8865}">
      <dsp:nvSpPr>
        <dsp:cNvPr id="0" name=""/>
        <dsp:cNvSpPr/>
      </dsp:nvSpPr>
      <dsp:spPr>
        <a:xfrm rot="10800000">
          <a:off x="2510812" y="4065740"/>
          <a:ext cx="1228633" cy="4123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 rot="10800000">
        <a:off x="2634505" y="4148202"/>
        <a:ext cx="981247" cy="247385"/>
      </dsp:txXfrm>
    </dsp:sp>
    <dsp:sp modelId="{5323D40F-CDB9-45A7-ADB9-DD982FE9E7E8}">
      <dsp:nvSpPr>
        <dsp:cNvPr id="0" name=""/>
        <dsp:cNvSpPr/>
      </dsp:nvSpPr>
      <dsp:spPr>
        <a:xfrm>
          <a:off x="1178" y="3682881"/>
          <a:ext cx="2356054" cy="1178027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Add Alarms</a:t>
          </a:r>
          <a:endParaRPr lang="en-GB" sz="3100" kern="1200" dirty="0"/>
        </a:p>
      </dsp:txBody>
      <dsp:txXfrm>
        <a:off x="35681" y="3717384"/>
        <a:ext cx="2287048" cy="1109021"/>
      </dsp:txXfrm>
    </dsp:sp>
    <dsp:sp modelId="{ECA69657-E2D1-4589-81C7-75754DDC4AD9}">
      <dsp:nvSpPr>
        <dsp:cNvPr id="0" name=""/>
        <dsp:cNvSpPr/>
      </dsp:nvSpPr>
      <dsp:spPr>
        <a:xfrm rot="18000000">
          <a:off x="1537851" y="2380521"/>
          <a:ext cx="1228633" cy="4123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>
        <a:off x="1661544" y="2462983"/>
        <a:ext cx="981247" cy="2473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9E81D-DD01-B642-B8AB-81007A338A0D}">
      <dsp:nvSpPr>
        <dsp:cNvPr id="0" name=""/>
        <dsp:cNvSpPr/>
      </dsp:nvSpPr>
      <dsp:spPr>
        <a:xfrm>
          <a:off x="3975103" y="167034"/>
          <a:ext cx="3314997" cy="115125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0194C8-D926-264F-9052-2134BE2EE2BC}">
      <dsp:nvSpPr>
        <dsp:cNvPr id="0" name=""/>
        <dsp:cNvSpPr/>
      </dsp:nvSpPr>
      <dsp:spPr>
        <a:xfrm>
          <a:off x="5316520" y="2986067"/>
          <a:ext cx="642441" cy="411162"/>
        </a:xfrm>
        <a:prstGeom prst="down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F856DD0-EC49-FD4C-A5AE-2A9F10273BB4}">
      <dsp:nvSpPr>
        <dsp:cNvPr id="0" name=""/>
        <dsp:cNvSpPr/>
      </dsp:nvSpPr>
      <dsp:spPr>
        <a:xfrm>
          <a:off x="4095882" y="3314997"/>
          <a:ext cx="3083718" cy="770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rgbClr val="0000FF"/>
              </a:solidFill>
            </a:rPr>
            <a:t>Relationship</a:t>
          </a:r>
          <a:endParaRPr lang="en-US" sz="2700" b="1" kern="1200" dirty="0">
            <a:solidFill>
              <a:srgbClr val="0000FF"/>
            </a:solidFill>
          </a:endParaRPr>
        </a:p>
      </dsp:txBody>
      <dsp:txXfrm>
        <a:off x="4095882" y="3314997"/>
        <a:ext cx="3083718" cy="770929"/>
      </dsp:txXfrm>
    </dsp:sp>
    <dsp:sp modelId="{C232E134-F691-AC45-909C-E23A99B4CC61}">
      <dsp:nvSpPr>
        <dsp:cNvPr id="0" name=""/>
        <dsp:cNvSpPr/>
      </dsp:nvSpPr>
      <dsp:spPr>
        <a:xfrm>
          <a:off x="5180323" y="1407203"/>
          <a:ext cx="1156394" cy="1156394"/>
        </a:xfrm>
        <a:prstGeom prst="ellipse">
          <a:avLst/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Doing</a:t>
          </a:r>
          <a:endParaRPr lang="en-US" sz="1600" kern="1200" dirty="0"/>
        </a:p>
      </dsp:txBody>
      <dsp:txXfrm>
        <a:off x="5349673" y="1576553"/>
        <a:ext cx="817694" cy="817694"/>
      </dsp:txXfrm>
    </dsp:sp>
    <dsp:sp modelId="{26A7049A-3A93-E34F-8909-349DC246FA76}">
      <dsp:nvSpPr>
        <dsp:cNvPr id="0" name=""/>
        <dsp:cNvSpPr/>
      </dsp:nvSpPr>
      <dsp:spPr>
        <a:xfrm>
          <a:off x="4352858" y="539650"/>
          <a:ext cx="1156394" cy="1156394"/>
        </a:xfrm>
        <a:prstGeom prst="ellipse">
          <a:avLst/>
        </a:prstGeom>
        <a:solidFill>
          <a:srgbClr val="00B050">
            <a:alpha val="54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Being</a:t>
          </a:r>
          <a:endParaRPr lang="en-US" sz="1600" b="1" kern="1200" dirty="0"/>
        </a:p>
      </dsp:txBody>
      <dsp:txXfrm>
        <a:off x="4522208" y="709000"/>
        <a:ext cx="817694" cy="817694"/>
      </dsp:txXfrm>
    </dsp:sp>
    <dsp:sp modelId="{B799BCF2-B203-114E-B424-9A815C7F1BCF}">
      <dsp:nvSpPr>
        <dsp:cNvPr id="0" name=""/>
        <dsp:cNvSpPr/>
      </dsp:nvSpPr>
      <dsp:spPr>
        <a:xfrm>
          <a:off x="5534950" y="260060"/>
          <a:ext cx="1156394" cy="1156394"/>
        </a:xfrm>
        <a:prstGeom prst="ellipse">
          <a:avLst/>
        </a:prstGeom>
        <a:solidFill>
          <a:srgbClr val="7030A0">
            <a:alpha val="54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Knowing</a:t>
          </a:r>
          <a:endParaRPr lang="en-US" sz="1600" b="1" kern="1200" dirty="0"/>
        </a:p>
      </dsp:txBody>
      <dsp:txXfrm>
        <a:off x="5704300" y="429410"/>
        <a:ext cx="817694" cy="817694"/>
      </dsp:txXfrm>
    </dsp:sp>
    <dsp:sp modelId="{BFF07E42-47BA-DD46-9337-F3C1F9945AE8}">
      <dsp:nvSpPr>
        <dsp:cNvPr id="0" name=""/>
        <dsp:cNvSpPr/>
      </dsp:nvSpPr>
      <dsp:spPr>
        <a:xfrm>
          <a:off x="3774651" y="10702"/>
          <a:ext cx="3597671" cy="2878137"/>
        </a:xfrm>
        <a:prstGeom prst="funnel">
          <a:avLst/>
        </a:prstGeom>
        <a:solidFill>
          <a:srgbClr val="F8CCF0">
            <a:alpha val="40000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AD666-C341-4042-8432-1DF0964DDC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EDF6C-85B9-4E3B-9647-D433C767B37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520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EDF6C-85B9-4E3B-9647-D433C767B370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965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EDF6C-85B9-4E3B-9647-D433C767B370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965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82738" y="608013"/>
            <a:ext cx="3554412" cy="2000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FB9EE-3168-6F40-8FFA-F4393C7E02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79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5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37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2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49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3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94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88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48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11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2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04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8CC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B492D-8F65-4356-816D-9D6D790A13F4}" type="datetimeFigureOut">
              <a:rPr lang="en-GB" smtClean="0"/>
              <a:pPr/>
              <a:t>21/01/2020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65248-8E8A-4C89-A73C-5E3F72DF6D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3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224"/>
            <a:ext cx="10515600" cy="13898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   </a:t>
            </a:r>
            <a:endParaRPr lang="en-GB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014" y="268225"/>
            <a:ext cx="35378235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         Hoarding: A Safeguarding Approach</a:t>
            </a:r>
          </a:p>
          <a:p>
            <a:endParaRPr lang="en-GB" sz="4000" b="1" dirty="0"/>
          </a:p>
          <a:p>
            <a:r>
              <a:rPr lang="en-GB" sz="4000" b="1" dirty="0">
                <a:solidFill>
                  <a:srgbClr val="7030A0"/>
                </a:solidFill>
              </a:rPr>
              <a:t>Hoarding</a:t>
            </a:r>
            <a:r>
              <a:rPr lang="en-GB" sz="4000" b="1" dirty="0"/>
              <a:t> is the persistent accumulation of and lack of </a:t>
            </a:r>
            <a:endParaRPr lang="en-GB" sz="4000" b="1" dirty="0" smtClean="0"/>
          </a:p>
          <a:p>
            <a:r>
              <a:rPr lang="en-GB" sz="4000" b="1" dirty="0" smtClean="0"/>
              <a:t>ability </a:t>
            </a:r>
            <a:r>
              <a:rPr lang="en-GB" sz="4000" b="1" dirty="0"/>
              <a:t>to relinquish large numbers of objects or living </a:t>
            </a:r>
            <a:endParaRPr lang="en-GB" sz="4000" b="1" dirty="0" smtClean="0"/>
          </a:p>
          <a:p>
            <a:r>
              <a:rPr lang="en-GB" sz="4000" b="1" dirty="0" smtClean="0"/>
              <a:t>animals</a:t>
            </a:r>
            <a:r>
              <a:rPr lang="en-GB" sz="4000" b="1" dirty="0"/>
              <a:t>.  </a:t>
            </a:r>
            <a:endParaRPr lang="en-GB" sz="4000" b="1" dirty="0" smtClean="0"/>
          </a:p>
          <a:p>
            <a:r>
              <a:rPr lang="en-GB" sz="4000" b="1" dirty="0" smtClean="0"/>
              <a:t>It </a:t>
            </a:r>
            <a:r>
              <a:rPr lang="en-GB" sz="4000" b="1" dirty="0"/>
              <a:t>results in extreme clutter in and around premises, </a:t>
            </a:r>
            <a:endParaRPr lang="en-GB" sz="4000" b="1" dirty="0" smtClean="0"/>
          </a:p>
          <a:p>
            <a:r>
              <a:rPr lang="en-GB" sz="4000" b="1" dirty="0" smtClean="0"/>
              <a:t>compromising </a:t>
            </a:r>
            <a:r>
              <a:rPr lang="en-GB" sz="4000" b="1" dirty="0"/>
              <a:t>the intended use of premises and </a:t>
            </a:r>
            <a:endParaRPr lang="en-GB" sz="4000" b="1" dirty="0" smtClean="0"/>
          </a:p>
          <a:p>
            <a:r>
              <a:rPr lang="en-GB" sz="4000" b="1" dirty="0" smtClean="0"/>
              <a:t>threatens </a:t>
            </a:r>
            <a:r>
              <a:rPr lang="en-GB" sz="4000" b="1" dirty="0"/>
              <a:t>the health and safety of people concerned, </a:t>
            </a:r>
            <a:endParaRPr lang="en-GB" sz="4000" b="1" dirty="0" smtClean="0"/>
          </a:p>
          <a:p>
            <a:r>
              <a:rPr lang="en-GB" sz="4000" b="1" dirty="0" smtClean="0"/>
              <a:t>animals </a:t>
            </a:r>
            <a:r>
              <a:rPr lang="en-GB" sz="4000" b="1" dirty="0"/>
              <a:t>and neighbours. Hoarding is a progressive and </a:t>
            </a:r>
            <a:endParaRPr lang="en-GB" sz="4000" b="1" dirty="0" smtClean="0"/>
          </a:p>
          <a:p>
            <a:r>
              <a:rPr lang="en-GB" sz="4000" b="1" dirty="0" smtClean="0"/>
              <a:t>chronic </a:t>
            </a:r>
            <a:r>
              <a:rPr lang="en-GB" sz="4000" b="1" dirty="0"/>
              <a:t>condition  </a:t>
            </a:r>
            <a:r>
              <a:rPr lang="en-GB" sz="4000" b="1" dirty="0" smtClean="0"/>
              <a:t>associated with age.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090289483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203200"/>
            <a:ext cx="10515600" cy="1097281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Developing a Safety Plan </a:t>
            </a:r>
            <a:endParaRPr lang="en-GB" sz="4000" b="1" dirty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838200" y="662152"/>
            <a:ext cx="10515600" cy="5970002"/>
          </a:xfrm>
        </p:spPr>
        <p:txBody>
          <a:bodyPr>
            <a:noAutofit/>
          </a:bodyPr>
          <a:lstStyle/>
          <a:p>
            <a:endParaRPr lang="en-GB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Balance intervention  </a:t>
            </a:r>
            <a:endParaRPr lang="en-GB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&amp;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empowerment for person </a:t>
            </a:r>
            <a:endParaRPr lang="en-GB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Housing &amp; residential </a:t>
            </a:r>
          </a:p>
          <a:p>
            <a:pPr marL="0" indent="0">
              <a:buNone/>
            </a:pP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options/small changes?/</a:t>
            </a:r>
          </a:p>
          <a:p>
            <a:pPr marL="0" indent="0">
              <a:buNone/>
            </a:pP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new accommodation? </a:t>
            </a:r>
            <a:endParaRPr lang="en-GB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Fire prevention–use clutter</a:t>
            </a:r>
          </a:p>
          <a:p>
            <a:pPr marL="0" indent="0">
              <a:buNone/>
            </a:pP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scale to assess risks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Isolation brings risk of </a:t>
            </a:r>
          </a:p>
          <a:p>
            <a:pPr marL="0" indent="0">
              <a:buNone/>
            </a:pP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“</a:t>
            </a:r>
            <a:r>
              <a:rPr lang="en-GB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cuckoo”abuse</a:t>
            </a:r>
            <a:endParaRPr lang="en-GB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6590841" y="406361"/>
          <a:ext cx="5472000" cy="63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92228487"/>
              </p:ext>
            </p:extLst>
          </p:nvPr>
        </p:nvGraphicFramePr>
        <p:xfrm>
          <a:off x="6092190" y="1332230"/>
          <a:ext cx="7092000" cy="51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3470819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203200"/>
            <a:ext cx="10515600" cy="1097281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Preventing A Severe Incident- Prevent  Different </a:t>
            </a:r>
            <a:r>
              <a:rPr lang="en-GB" sz="40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Risks </a:t>
            </a:r>
            <a:r>
              <a:rPr lang="en-GB" sz="40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Coming </a:t>
            </a:r>
            <a:r>
              <a:rPr lang="en-GB" sz="40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Together</a:t>
            </a:r>
            <a:endParaRPr lang="en-GB" sz="4000" b="1" dirty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6075956"/>
              </p:ext>
            </p:extLst>
          </p:nvPr>
        </p:nvGraphicFramePr>
        <p:xfrm>
          <a:off x="838200" y="1704975"/>
          <a:ext cx="10463213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017" y="4497291"/>
            <a:ext cx="828000" cy="828000"/>
          </a:xfrm>
        </p:spPr>
      </p:pic>
    </p:spTree>
    <p:extLst>
      <p:ext uri="{BB962C8B-B14F-4D97-AF65-F5344CB8AC3E}">
        <p14:creationId xmlns:p14="http://schemas.microsoft.com/office/powerpoint/2010/main" val="343470819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 Black" pitchFamily="34" charset="0"/>
              </a:rPr>
              <a:t>                </a:t>
            </a:r>
            <a:endParaRPr lang="en-GB" sz="4000" dirty="0">
              <a:latin typeface="Arial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48991" y="903249"/>
            <a:ext cx="5181600" cy="7523757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Cognitive impairment –dementia or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delirium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Behaviour patterns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Continence problems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Injury from earlier falls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Fear of falling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Unsuitable footwear 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Medication 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Postural instability, mobility problems and/or balance problems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Syncope syndrome (fainting)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Visual impairment.</a:t>
            </a:r>
          </a:p>
          <a:p>
            <a:r>
              <a:rPr lang="en-GB" sz="2400" b="1" dirty="0" smtClean="0">
                <a:solidFill>
                  <a:srgbClr val="282828"/>
                </a:solidFill>
                <a:latin typeface="Arial" pitchFamily="34" charset="0"/>
                <a:cs typeface="Arial" pitchFamily="34" charset="0"/>
              </a:rPr>
              <a:t>Cardiovascular health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4263066"/>
              </p:ext>
            </p:extLst>
          </p:nvPr>
        </p:nvGraphicFramePr>
        <p:xfrm>
          <a:off x="5793058" y="1025912"/>
          <a:ext cx="6250259" cy="517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60088" y="-1"/>
            <a:ext cx="9991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Arial Black" pitchFamily="34" charset="0"/>
                <a:cs typeface="Arial" pitchFamily="34" charset="0"/>
              </a:rPr>
              <a:t>Assessment Issues: Individual</a:t>
            </a:r>
            <a:endParaRPr lang="en-GB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 Black" pitchFamily="34" charset="0"/>
              </a:rPr>
              <a:t>                </a:t>
            </a:r>
            <a:endParaRPr lang="en-GB" sz="4000" dirty="0">
              <a:latin typeface="Arial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48991" y="717452"/>
            <a:ext cx="5181600" cy="7709554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Lighting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Flooring strength &amp; space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Furniture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Walking routes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Signs </a:t>
            </a:r>
            <a:r>
              <a:rPr lang="en-GB" sz="2400" b="1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smtClean="0">
                <a:latin typeface="Arial" pitchFamily="34" charset="0"/>
                <a:cs typeface="Arial" pitchFamily="34" charset="0"/>
              </a:rPr>
              <a:t>exit route in fire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Building–based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SADLs </a:t>
            </a:r>
            <a:r>
              <a:rPr lang="en-GB" sz="2400" b="1" dirty="0" err="1" smtClean="0">
                <a:latin typeface="Arial" pitchFamily="34" charset="0"/>
                <a:cs typeface="Arial" pitchFamily="34" charset="0"/>
              </a:rPr>
              <a:t>e.g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handholds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Individual based SADLs and CADLs</a:t>
            </a:r>
          </a:p>
          <a:p>
            <a:pPr>
              <a:buFont typeface="Arial"/>
              <a:buChar char="•"/>
            </a:pPr>
            <a:r>
              <a:rPr lang="en-GB" sz="2400" b="1" dirty="0" err="1" smtClean="0">
                <a:latin typeface="Arial" pitchFamily="34" charset="0"/>
                <a:cs typeface="Arial" pitchFamily="34" charset="0"/>
              </a:rPr>
              <a:t>Telecare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 err="1" smtClean="0">
                <a:latin typeface="Arial" pitchFamily="34" charset="0"/>
                <a:cs typeface="Arial" pitchFamily="34" charset="0"/>
              </a:rPr>
              <a:t>e.g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alarms &amp; sensors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Visual falls prevention plan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Access to toilet facilities</a:t>
            </a:r>
          </a:p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Access to carers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793058" y="1025912"/>
          <a:ext cx="6250259" cy="517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60088" y="0"/>
            <a:ext cx="9991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Arial Black" pitchFamily="34" charset="0"/>
                <a:cs typeface="Arial" pitchFamily="34" charset="0"/>
              </a:rPr>
              <a:t>Assessment Issues: Environmental</a:t>
            </a:r>
            <a:endParaRPr lang="en-GB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 Black" pitchFamily="34" charset="0"/>
              </a:rPr>
              <a:t>                </a:t>
            </a:r>
            <a:endParaRPr lang="en-GB" sz="4000" dirty="0">
              <a:latin typeface="Arial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199" y="1471946"/>
            <a:ext cx="5209903" cy="6026907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Crisis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is an opportunity- promptly address the patient's identified individual risk factors for falling in hospital and manage them [NICE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not offer </a:t>
            </a:r>
            <a:r>
              <a:rPr lang="en-GB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universal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falls prevention interventions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. It must be person-centred 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[NICE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b="1" dirty="0" smtClean="0">
                <a:solidFill>
                  <a:srgbClr val="282828"/>
                </a:solidFill>
                <a:latin typeface="Arial" pitchFamily="34" charset="0"/>
                <a:cs typeface="Arial" pitchFamily="34" charset="0"/>
              </a:rPr>
              <a:t>Include strength and balance training/ build responsibility</a:t>
            </a:r>
          </a:p>
          <a:p>
            <a:r>
              <a:rPr lang="en-GB" sz="2400" b="1" dirty="0" smtClean="0">
                <a:solidFill>
                  <a:srgbClr val="282828"/>
                </a:solidFill>
                <a:latin typeface="Arial" pitchFamily="34" charset="0"/>
                <a:cs typeface="Arial" pitchFamily="34" charset="0"/>
              </a:rPr>
              <a:t>Include </a:t>
            </a:r>
            <a:r>
              <a:rPr lang="en-GB" sz="2400" b="1" dirty="0" smtClean="0">
                <a:solidFill>
                  <a:srgbClr val="282828"/>
                </a:solidFill>
                <a:latin typeface="Arial" pitchFamily="34" charset="0"/>
                <a:cs typeface="Arial" pitchFamily="34" charset="0"/>
              </a:rPr>
              <a:t>vision assessment and referral</a:t>
            </a:r>
          </a:p>
          <a:p>
            <a:r>
              <a:rPr lang="en-GB" sz="2400" b="1" dirty="0" smtClean="0">
                <a:solidFill>
                  <a:srgbClr val="282828"/>
                </a:solidFill>
                <a:latin typeface="Arial" pitchFamily="34" charset="0"/>
                <a:cs typeface="Arial" pitchFamily="34" charset="0"/>
              </a:rPr>
              <a:t>Include medication review 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37785" y="99631"/>
            <a:ext cx="94737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Arial Black" panose="020B0A04020102020204" pitchFamily="34" charset="0"/>
                <a:cs typeface="Arial" pitchFamily="34" charset="0"/>
              </a:rPr>
              <a:t>Assessing Hoarding Risks Includes Risk of Falls &amp; Trips   </a:t>
            </a:r>
            <a:endParaRPr lang="en-GB" sz="4000" b="1" dirty="0">
              <a:latin typeface="Arial Black" panose="020B0A04020102020204" pitchFamily="34" charset="0"/>
              <a:cs typeface="Arial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113" y="1515292"/>
            <a:ext cx="5242796" cy="5274002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649820"/>
            <a:ext cx="10723035" cy="97898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The Key Change Factor: Interpersonal  Professionalism </a:t>
            </a:r>
            <a:endParaRPr lang="en-US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923729"/>
              </p:ext>
            </p:extLst>
          </p:nvPr>
        </p:nvGraphicFramePr>
        <p:xfrm>
          <a:off x="289984" y="1806401"/>
          <a:ext cx="11275483" cy="4111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unched Tape 4"/>
          <p:cNvSpPr/>
          <p:nvPr/>
        </p:nvSpPr>
        <p:spPr>
          <a:xfrm>
            <a:off x="8490547" y="1340877"/>
            <a:ext cx="2777067" cy="1866900"/>
          </a:xfrm>
          <a:prstGeom prst="flowChartPunchedTap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 smtClean="0"/>
              <a:t>The person and their history</a:t>
            </a:r>
          </a:p>
          <a:p>
            <a:r>
              <a:rPr lang="en-US" sz="1800" b="1" dirty="0" smtClean="0"/>
              <a:t>Professional knowledge</a:t>
            </a:r>
            <a:endParaRPr lang="en-US" sz="1800" b="1" dirty="0"/>
          </a:p>
        </p:txBody>
      </p:sp>
      <p:sp>
        <p:nvSpPr>
          <p:cNvPr id="6" name="Punched Tape 5"/>
          <p:cNvSpPr/>
          <p:nvPr/>
        </p:nvSpPr>
        <p:spPr>
          <a:xfrm>
            <a:off x="186267" y="2735264"/>
            <a:ext cx="3352800" cy="2427287"/>
          </a:xfrm>
          <a:prstGeom prst="flowChartPunchedTap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800" dirty="0" smtClean="0"/>
          </a:p>
          <a:p>
            <a:r>
              <a:rPr lang="en-US" sz="1800" b="1" dirty="0" smtClean="0"/>
              <a:t>Respect, empathy, reliability, honesty and care; being present, keeping company, being human</a:t>
            </a:r>
            <a:endParaRPr lang="en-US" sz="1800" b="1" dirty="0"/>
          </a:p>
        </p:txBody>
      </p:sp>
      <p:sp>
        <p:nvSpPr>
          <p:cNvPr id="7" name="Punched Tape 6"/>
          <p:cNvSpPr/>
          <p:nvPr/>
        </p:nvSpPr>
        <p:spPr>
          <a:xfrm>
            <a:off x="7823200" y="3565611"/>
            <a:ext cx="3742267" cy="2467378"/>
          </a:xfrm>
          <a:prstGeom prst="flowChartPunchedTape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 smtClean="0"/>
          </a:p>
          <a:p>
            <a:r>
              <a:rPr lang="en-US" sz="1600" b="1" dirty="0" smtClean="0"/>
              <a:t>Hands-off and hands-on balance, building consensus over small steps while negotiating larger ones, deciding wh</a:t>
            </a:r>
            <a:r>
              <a:rPr lang="en-US" sz="1600" dirty="0" smtClean="0"/>
              <a:t>en intervention is essential</a:t>
            </a: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9028417" y="634796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pPr algn="r"/>
            <a:endParaRPr lang="en-GB" sz="1800" dirty="0">
              <a:solidFill>
                <a:schemeClr val="tx1">
                  <a:tint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9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224"/>
            <a:ext cx="10515600" cy="13898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   </a:t>
            </a:r>
            <a:endParaRPr lang="en-GB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007" y="1738859"/>
            <a:ext cx="8709285" cy="48185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33928" y="629590"/>
            <a:ext cx="80518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/>
              <a:t>    Hoarding is Extreme Behaviour 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318267862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224"/>
            <a:ext cx="10515600" cy="13898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   </a:t>
            </a:r>
            <a:endParaRPr lang="en-GB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3928" y="512023"/>
            <a:ext cx="64472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/>
              <a:t>                 Hoarding Risks     </a:t>
            </a:r>
            <a:endParaRPr lang="en-GB" sz="44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6755154"/>
              </p:ext>
            </p:extLst>
          </p:nvPr>
        </p:nvGraphicFramePr>
        <p:xfrm>
          <a:off x="922728" y="1424204"/>
          <a:ext cx="946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5564553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224"/>
            <a:ext cx="10515600" cy="13898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   </a:t>
            </a:r>
            <a:endParaRPr lang="en-GB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014" y="268225"/>
            <a:ext cx="3537823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                 Can Serious Harm Result? </a:t>
            </a:r>
          </a:p>
          <a:p>
            <a:r>
              <a:rPr lang="en-GB" sz="4400" b="1" dirty="0" smtClean="0"/>
              <a:t>                         </a:t>
            </a:r>
            <a:r>
              <a:rPr lang="en-GB" sz="4000" b="1" dirty="0" smtClean="0"/>
              <a:t>Real Life Cases </a:t>
            </a:r>
            <a:endParaRPr lang="en-GB" sz="4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/>
              <a:t>A ceiling collapsed due to clutter, killing 62 year old man </a:t>
            </a:r>
            <a:endParaRPr lang="en-GB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/>
              <a:t>50 year old woman fell over clutter on her porch and lay </a:t>
            </a:r>
          </a:p>
          <a:p>
            <a:r>
              <a:rPr lang="en-GB" sz="3200" b="1" dirty="0" smtClean="0"/>
              <a:t>without help for two days as she was not visible from the street due </a:t>
            </a:r>
          </a:p>
          <a:p>
            <a:r>
              <a:rPr lang="en-GB" sz="3200" b="1" dirty="0" smtClean="0"/>
              <a:t>to clutter in her yard. Took 3 hours to clear a path to her </a:t>
            </a:r>
          </a:p>
          <a:p>
            <a:r>
              <a:rPr lang="en-GB" sz="3200" b="1" dirty="0" smtClean="0"/>
              <a:t> </a:t>
            </a:r>
            <a:endParaRPr lang="en-GB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/>
              <a:t>A fireman </a:t>
            </a:r>
            <a:r>
              <a:rPr lang="en-GB" sz="3200" b="1" dirty="0"/>
              <a:t>died attempting to save </a:t>
            </a:r>
            <a:r>
              <a:rPr lang="en-GB" sz="3200" b="1" dirty="0" smtClean="0"/>
              <a:t>an 80 year old male hoarder</a:t>
            </a:r>
            <a:endParaRPr lang="en-GB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/>
              <a:t>A 50 year old male hoarder </a:t>
            </a:r>
            <a:r>
              <a:rPr lang="en-GB" sz="3200" b="1" dirty="0"/>
              <a:t>died from smoke inhalation </a:t>
            </a:r>
            <a:r>
              <a:rPr lang="en-GB" sz="3200" b="1" dirty="0" smtClean="0"/>
              <a:t>after being </a:t>
            </a:r>
          </a:p>
          <a:p>
            <a:r>
              <a:rPr lang="en-GB" sz="3200" b="1" dirty="0" smtClean="0"/>
              <a:t>rescued by fire crew. Delay due to obstacles led to death   </a:t>
            </a:r>
            <a:endParaRPr lang="en-GB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1562" y="29028"/>
            <a:ext cx="2427889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328551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224"/>
            <a:ext cx="10515600" cy="13898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   </a:t>
            </a:r>
            <a:endParaRPr lang="en-GB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014" y="268225"/>
            <a:ext cx="3537823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         Hoarding- The </a:t>
            </a:r>
            <a:r>
              <a:rPr lang="en-GB" sz="4400" b="1" dirty="0" smtClean="0"/>
              <a:t>Varied Causes</a:t>
            </a:r>
            <a:endParaRPr lang="en-GB" sz="44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4400" b="1" dirty="0" smtClean="0"/>
              <a:t> </a:t>
            </a:r>
            <a:r>
              <a:rPr lang="en-GB" sz="3600" b="1" dirty="0" smtClean="0"/>
              <a:t>Around 40% of </a:t>
            </a:r>
            <a:r>
              <a:rPr lang="en-GB" sz="3600" b="1" dirty="0"/>
              <a:t>people with </a:t>
            </a:r>
            <a:r>
              <a:rPr lang="en-GB" sz="3600" b="1" dirty="0" smtClean="0"/>
              <a:t>Obsessive Compulsive </a:t>
            </a:r>
          </a:p>
          <a:p>
            <a:r>
              <a:rPr lang="en-GB" sz="3600" b="1" dirty="0" smtClean="0"/>
              <a:t>Disorder feel </a:t>
            </a:r>
            <a:r>
              <a:rPr lang="en-GB" sz="3600" b="1" dirty="0"/>
              <a:t>compulsion to hoard. </a:t>
            </a:r>
            <a:r>
              <a:rPr lang="en-GB" sz="3600" b="1" dirty="0" smtClean="0"/>
              <a:t>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Practical inability to remove clutter due to disability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Symptomatic of cognitive impairment or mental disorder –</a:t>
            </a:r>
          </a:p>
          <a:p>
            <a:r>
              <a:rPr lang="en-GB" sz="3600" b="1" dirty="0" smtClean="0"/>
              <a:t> dementia, depression, schizophrenia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Can be triggered by bereavement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Behavioural- family history of hoarding </a:t>
            </a:r>
            <a:r>
              <a:rPr lang="en-GB" sz="3600" b="1" dirty="0" smtClean="0"/>
              <a:t>    </a:t>
            </a:r>
            <a:endParaRPr lang="en-GB" sz="3600" b="1" dirty="0" smtClean="0"/>
          </a:p>
          <a:p>
            <a:endParaRPr lang="en-GB" sz="36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020" y="4945158"/>
            <a:ext cx="3456000" cy="194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64804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224"/>
            <a:ext cx="10515600" cy="13898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   </a:t>
            </a:r>
            <a:endParaRPr lang="en-GB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014" y="268225"/>
            <a:ext cx="3537823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         Hoarding- The Associated Behaviours</a:t>
            </a:r>
            <a:endParaRPr lang="en-GB" sz="44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Keeping items </a:t>
            </a:r>
            <a:r>
              <a:rPr lang="en-GB" sz="3600" b="1" dirty="0"/>
              <a:t>that may have little or no </a:t>
            </a:r>
            <a:r>
              <a:rPr lang="en-GB" sz="3600" b="1" dirty="0" smtClean="0"/>
              <a:t>value</a:t>
            </a:r>
            <a:r>
              <a:rPr lang="en-GB" sz="3600" b="1" dirty="0"/>
              <a:t>, such as </a:t>
            </a:r>
            <a:endParaRPr lang="en-GB" sz="3600" b="1" dirty="0" smtClean="0"/>
          </a:p>
          <a:p>
            <a:r>
              <a:rPr lang="en-GB" sz="3600" b="1" dirty="0" smtClean="0"/>
              <a:t>      junk </a:t>
            </a:r>
            <a:r>
              <a:rPr lang="en-GB" sz="3600" b="1" dirty="0"/>
              <a:t>mail and carrier </a:t>
            </a:r>
            <a:r>
              <a:rPr lang="en-GB" sz="3600" b="1" dirty="0" smtClean="0"/>
              <a:t>bags </a:t>
            </a:r>
            <a:endParaRPr lang="en-GB" sz="36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Finding </a:t>
            </a:r>
            <a:r>
              <a:rPr lang="en-GB" sz="3600" b="1" dirty="0"/>
              <a:t>it hard to categorise or organise items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Having </a:t>
            </a:r>
            <a:r>
              <a:rPr lang="en-GB" sz="3600" b="1" dirty="0"/>
              <a:t>difficulties making decisions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Struggling </a:t>
            </a:r>
            <a:r>
              <a:rPr lang="en-GB" sz="3600" b="1" dirty="0"/>
              <a:t>to manage everyday </a:t>
            </a:r>
            <a:r>
              <a:rPr lang="en-GB" sz="3600" b="1" dirty="0" smtClean="0"/>
              <a:t>tasks</a:t>
            </a:r>
            <a:endParaRPr lang="en-GB" sz="36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Refusing </a:t>
            </a:r>
            <a:r>
              <a:rPr lang="en-GB" sz="3600" b="1" dirty="0"/>
              <a:t>to let anyone touch or borrow </a:t>
            </a:r>
            <a:r>
              <a:rPr lang="en-GB" sz="3600" b="1" dirty="0" smtClean="0"/>
              <a:t>items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b="1" dirty="0" smtClean="0"/>
              <a:t>Having </a:t>
            </a:r>
            <a:r>
              <a:rPr lang="en-GB" sz="3600" b="1" dirty="0"/>
              <a:t>poor relationships with family or friends </a:t>
            </a:r>
            <a:endParaRPr lang="en-GB" sz="3600" b="1" dirty="0" smtClean="0"/>
          </a:p>
          <a:p>
            <a:endParaRPr lang="en-GB" sz="36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020" y="4945158"/>
            <a:ext cx="3456000" cy="19430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57098" y="5469649"/>
            <a:ext cx="57969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May have mental capacity to </a:t>
            </a:r>
          </a:p>
          <a:p>
            <a:r>
              <a:rPr lang="en-GB" sz="3600" b="1" dirty="0" smtClean="0">
                <a:solidFill>
                  <a:srgbClr val="7030A0"/>
                </a:solidFill>
              </a:rPr>
              <a:t>weigh risks </a:t>
            </a:r>
            <a:endParaRPr lang="en-GB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82050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Arial Black" panose="020B0A04020102020204" pitchFamily="34" charset="0"/>
              </a:rPr>
              <a:t>Hearing Voices of People Who Hoard </a:t>
            </a:r>
            <a:endParaRPr lang="en-GB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29680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•</a:t>
            </a:r>
            <a:r>
              <a:rPr lang="en-GB" b="1" dirty="0"/>
              <a:t>If I discard this, I will lose the </a:t>
            </a:r>
            <a:r>
              <a:rPr lang="en-GB" b="1" dirty="0" smtClean="0"/>
              <a:t>    memory</a:t>
            </a:r>
            <a:r>
              <a:rPr lang="en-GB" b="1" dirty="0"/>
              <a:t>.</a:t>
            </a:r>
          </a:p>
          <a:p>
            <a:pPr marL="0" indent="0">
              <a:buNone/>
            </a:pPr>
            <a:r>
              <a:rPr lang="en-GB" b="1" dirty="0"/>
              <a:t>•This may come in handy later.</a:t>
            </a:r>
          </a:p>
          <a:p>
            <a:pPr marL="0" indent="0">
              <a:buNone/>
            </a:pPr>
            <a:r>
              <a:rPr lang="en-GB" b="1" dirty="0"/>
              <a:t>•This may gain in value.</a:t>
            </a:r>
          </a:p>
          <a:p>
            <a:pPr marL="0" indent="0">
              <a:buNone/>
            </a:pPr>
            <a:r>
              <a:rPr lang="en-GB" b="1" dirty="0" smtClean="0"/>
              <a:t>• I am rescuing something which will not be loved otherwise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08057"/>
            <a:ext cx="5231674" cy="4964687"/>
          </a:xfrm>
        </p:spPr>
        <p:txBody>
          <a:bodyPr>
            <a:normAutofit/>
          </a:bodyPr>
          <a:lstStyle/>
          <a:p>
            <a:r>
              <a:rPr lang="en-GB" b="1" dirty="0" smtClean="0"/>
              <a:t>This </a:t>
            </a:r>
            <a:r>
              <a:rPr lang="en-GB" b="1" dirty="0"/>
              <a:t>object is a part of me.</a:t>
            </a:r>
          </a:p>
          <a:p>
            <a:pPr marL="0" indent="0">
              <a:buNone/>
            </a:pPr>
            <a:r>
              <a:rPr lang="en-GB" b="1" dirty="0" smtClean="0"/>
              <a:t>• These things are family </a:t>
            </a:r>
            <a:r>
              <a:rPr lang="en-GB" b="1" dirty="0"/>
              <a:t>ties.</a:t>
            </a:r>
          </a:p>
          <a:p>
            <a:pPr marL="0" indent="0">
              <a:buNone/>
            </a:pPr>
            <a:r>
              <a:rPr lang="en-GB" b="1" dirty="0" smtClean="0"/>
              <a:t>• Safety </a:t>
            </a:r>
            <a:r>
              <a:rPr lang="en-GB" b="1" dirty="0"/>
              <a:t>(feeling of safety as a result of clutter</a:t>
            </a:r>
            <a:r>
              <a:rPr lang="en-GB" b="1" dirty="0" smtClean="0"/>
              <a:t>)</a:t>
            </a: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• Everything is useful and I don’t want to lose anything</a:t>
            </a:r>
          </a:p>
          <a:p>
            <a:pPr marL="0" indent="0">
              <a:buNone/>
            </a:pPr>
            <a:r>
              <a:rPr lang="en-GB" b="1" dirty="0" smtClean="0"/>
              <a:t>Talking to the person and understanding their chosen outcomes is essential </a:t>
            </a: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Source: Hoarding UK (charity)</a:t>
            </a:r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02" y="4400930"/>
            <a:ext cx="4355076" cy="227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5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Black" panose="020B0A04020102020204" pitchFamily="34" charset="0"/>
              </a:rPr>
              <a:t>Why Commercial Cleaning Alone is Ineffective   </a:t>
            </a:r>
            <a:endParaRPr lang="en-GB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 smtClean="0"/>
              <a:t>Deep-seated psychological &amp; emotional states are not solved by practical solutions alone</a:t>
            </a:r>
          </a:p>
          <a:p>
            <a:r>
              <a:rPr lang="en-GB" b="1" dirty="0" smtClean="0"/>
              <a:t>Recidivism after commercial clean 96% &amp; can worsen the behaviour </a:t>
            </a:r>
          </a:p>
          <a:p>
            <a:r>
              <a:rPr lang="en-GB" b="1" dirty="0" smtClean="0"/>
              <a:t>Person likely to experience commercial clean as trauma which takes all they have/their identity  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 smtClean="0"/>
              <a:t>The term ‘Blitz clean’ should never be used due to connotations of destruction </a:t>
            </a:r>
          </a:p>
          <a:p>
            <a:r>
              <a:rPr lang="en-GB" b="1" dirty="0" smtClean="0"/>
              <a:t> Staged interventions with emotional &amp; psychological support involving small steps towards progress are more effective  </a:t>
            </a:r>
            <a:endParaRPr lang="en-GB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788" y="4855190"/>
            <a:ext cx="359228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57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Arial Black" panose="020B0A04020102020204" pitchFamily="34" charset="0"/>
              </a:rPr>
              <a:t>Best Practice: Weighing Treatment of Hoarding Disorder &amp; Harm Minimisation   </a:t>
            </a:r>
            <a:endParaRPr lang="en-GB" b="1" dirty="0">
              <a:latin typeface="Arial Black" panose="020B0A040201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7030A0"/>
                </a:solidFill>
              </a:rPr>
              <a:t>Address Hoarding Disorder</a:t>
            </a:r>
            <a:endParaRPr lang="en-GB" sz="3200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74445"/>
            <a:ext cx="5157787" cy="3684588"/>
          </a:xfrm>
        </p:spPr>
        <p:txBody>
          <a:bodyPr/>
          <a:lstStyle/>
          <a:p>
            <a:endParaRPr lang="en-GB" b="1" dirty="0" smtClean="0"/>
          </a:p>
          <a:p>
            <a:r>
              <a:rPr lang="en-GB" sz="3200" b="1" dirty="0" smtClean="0"/>
              <a:t>Cognitive behavioural therapy</a:t>
            </a:r>
          </a:p>
          <a:p>
            <a:r>
              <a:rPr lang="en-GB" sz="3200" b="1" dirty="0" smtClean="0"/>
              <a:t>Serotonin reuptake anti-depressants </a:t>
            </a:r>
            <a:endParaRPr lang="en-GB" sz="3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C00000"/>
                </a:solidFill>
              </a:rPr>
              <a:t>Harm Minimisation </a:t>
            </a:r>
            <a:endParaRPr lang="en-GB" sz="3200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7508"/>
            <a:ext cx="5183188" cy="3684588"/>
          </a:xfrm>
        </p:spPr>
        <p:txBody>
          <a:bodyPr/>
          <a:lstStyle/>
          <a:p>
            <a:endParaRPr lang="en-GB" b="1" dirty="0" smtClean="0"/>
          </a:p>
          <a:p>
            <a:r>
              <a:rPr lang="en-GB" sz="3200" b="1" dirty="0" smtClean="0"/>
              <a:t>Fire retardant materials </a:t>
            </a:r>
          </a:p>
          <a:p>
            <a:r>
              <a:rPr lang="en-GB" sz="3200" b="1" dirty="0" smtClean="0"/>
              <a:t>Falls Prevention </a:t>
            </a:r>
          </a:p>
          <a:p>
            <a:r>
              <a:rPr lang="en-GB" sz="3200" b="1" dirty="0" smtClean="0"/>
              <a:t>Mentoring/ monitoring </a:t>
            </a:r>
            <a:r>
              <a:rPr lang="en-GB" b="1" dirty="0" smtClean="0"/>
              <a:t> </a:t>
            </a:r>
            <a:endParaRPr lang="en-GB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307" y="5027322"/>
            <a:ext cx="5756223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64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5785</TotalTime>
  <Words>782</Words>
  <Application>Microsoft Office PowerPoint</Application>
  <PresentationFormat>Custom</PresentationFormat>
  <Paragraphs>153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 </vt:lpstr>
      <vt:lpstr>     </vt:lpstr>
      <vt:lpstr>     </vt:lpstr>
      <vt:lpstr>     </vt:lpstr>
      <vt:lpstr>     </vt:lpstr>
      <vt:lpstr>     </vt:lpstr>
      <vt:lpstr>Hearing Voices of People Who Hoard </vt:lpstr>
      <vt:lpstr>Why Commercial Cleaning Alone is Ineffective   </vt:lpstr>
      <vt:lpstr>Best Practice: Weighing Treatment of Hoarding Disorder &amp; Harm Minimisation   </vt:lpstr>
      <vt:lpstr>Developing a Safety Plan </vt:lpstr>
      <vt:lpstr>Preventing A Severe Incident- Prevent  Different Risks Coming Together</vt:lpstr>
      <vt:lpstr>                </vt:lpstr>
      <vt:lpstr>                </vt:lpstr>
      <vt:lpstr>                </vt:lpstr>
      <vt:lpstr>The Key Change Factor: Interpersonal  Professionalism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Project Management/Problem-Solving/Excellence</dc:title>
  <dc:creator>Lisa Mathews</dc:creator>
  <cp:lastModifiedBy>Lisa Mathews</cp:lastModifiedBy>
  <cp:revision>219</cp:revision>
  <dcterms:created xsi:type="dcterms:W3CDTF">2014-05-21T14:46:52Z</dcterms:created>
  <dcterms:modified xsi:type="dcterms:W3CDTF">2020-01-21T15:56:07Z</dcterms:modified>
</cp:coreProperties>
</file>