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60" r:id="rId3"/>
    <p:sldId id="266" r:id="rId4"/>
    <p:sldId id="257" r:id="rId5"/>
    <p:sldId id="258" r:id="rId6"/>
    <p:sldId id="259" r:id="rId7"/>
    <p:sldId id="265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7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8E4B4-9340-4D8C-88BB-70966824E0CB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A8926-54B3-46BD-8FFF-07615F562E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01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A8926-54B3-46BD-8FFF-07615F562E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65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33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62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65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90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59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33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1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6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14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2169-9B42-432C-B008-3926C7C074EF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9A0A5-C8F3-4D68-93C5-261F2425D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Tenants’ Activity Pot (TAP)</a:t>
            </a:r>
            <a:endParaRPr lang="en-GB" b="1" dirty="0"/>
          </a:p>
        </p:txBody>
      </p:sp>
      <p:pic>
        <p:nvPicPr>
          <p:cNvPr id="4" name="Picture 2" descr="C:\Users\shahnaz.rab\AppData\Local\Microsoft\Windows\Temporary Internet Files\Content.IE5\VZBZT16X\money_faucet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3" y="3645025"/>
            <a:ext cx="2088231" cy="170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1368151" cy="831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3377"/>
            <a:ext cx="796993" cy="104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48" y="415898"/>
            <a:ext cx="1728192" cy="942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140" y="335610"/>
            <a:ext cx="1662841" cy="121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50" y="220442"/>
            <a:ext cx="1301998" cy="1301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6176"/>
            <a:ext cx="1181426" cy="681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11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 2016, a review of the sheltered housing model led to all sheltered housing adopting an intensive housing management model. </a:t>
            </a:r>
          </a:p>
          <a:p>
            <a:r>
              <a:rPr lang="en-GB" dirty="0"/>
              <a:t>During consultations, sheltered residents stated that more could be done around activities or that they didn’t reflect their interests.</a:t>
            </a:r>
          </a:p>
          <a:p>
            <a:r>
              <a:rPr lang="en-GB" dirty="0" smtClean="0"/>
              <a:t>Funds freed through the remodelling of services have been re-invested back into the sheltered schemes.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8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Focus on residents and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Tenants’ Activity Pot (TAP) </a:t>
            </a:r>
            <a:r>
              <a:rPr lang="en-GB" dirty="0" smtClean="0"/>
              <a:t>has been made </a:t>
            </a:r>
            <a:r>
              <a:rPr lang="en-GB" dirty="0"/>
              <a:t>available to help sheltered residents, with the help of their landlord, design a programme of activities that they, their friends and neighbours want to do.</a:t>
            </a:r>
          </a:p>
          <a:p>
            <a:r>
              <a:rPr lang="en-GB" dirty="0" smtClean="0"/>
              <a:t>TAP </a:t>
            </a:r>
            <a:r>
              <a:rPr lang="en-GB" dirty="0"/>
              <a:t>is </a:t>
            </a:r>
            <a:r>
              <a:rPr lang="en-GB" dirty="0" smtClean="0"/>
              <a:t>Resident-focussed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7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Tackling loneliness and isolation for our older population is a key priority for the council and the TAP is one of the many programmes the council is investing in to help improve social connections.</a:t>
            </a:r>
          </a:p>
          <a:p>
            <a:r>
              <a:rPr lang="en-GB" dirty="0" smtClean="0"/>
              <a:t>The three areas where we want to see the TAP being used are in activities that:</a:t>
            </a:r>
          </a:p>
          <a:p>
            <a:r>
              <a:rPr lang="en-GB" sz="3000" i="1" dirty="0" smtClean="0"/>
              <a:t>support and maintain existing relationships;</a:t>
            </a:r>
          </a:p>
          <a:p>
            <a:r>
              <a:rPr lang="en-GB" sz="3000" i="1" dirty="0" smtClean="0"/>
              <a:t>foster and enable new connections: and</a:t>
            </a:r>
          </a:p>
          <a:p>
            <a:r>
              <a:rPr lang="en-GB" sz="3000" i="1" dirty="0" smtClean="0"/>
              <a:t>improve the health and wellbeing of tenants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780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year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TAP programme started on 1</a:t>
            </a:r>
            <a:r>
              <a:rPr lang="en-GB" baseline="30000" dirty="0" smtClean="0"/>
              <a:t>st</a:t>
            </a:r>
            <a:r>
              <a:rPr lang="en-GB" dirty="0" smtClean="0"/>
              <a:t> October 2018</a:t>
            </a:r>
          </a:p>
          <a:p>
            <a:r>
              <a:rPr lang="en-GB" dirty="0" smtClean="0"/>
              <a:t>Since then,  2944 sheltered residents and 744 friends, family, carers and neighbours from the locality attended over 336 activities across 20 schemes.</a:t>
            </a:r>
          </a:p>
          <a:p>
            <a:r>
              <a:rPr lang="en-GB" dirty="0" smtClean="0"/>
              <a:t>Because one person can attend more than one activity, analysis shows that 370 unique residents or 71% of the sheltered population attended one or more activity.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6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Gardening clubs</a:t>
            </a:r>
          </a:p>
          <a:p>
            <a:r>
              <a:rPr lang="en-GB" dirty="0" smtClean="0"/>
              <a:t>Sewing clubs</a:t>
            </a:r>
          </a:p>
          <a:p>
            <a:r>
              <a:rPr lang="en-GB" dirty="0" smtClean="0"/>
              <a:t>Fish and chip nights</a:t>
            </a:r>
          </a:p>
          <a:p>
            <a:r>
              <a:rPr lang="en-GB" dirty="0" smtClean="0"/>
              <a:t>BBQs</a:t>
            </a:r>
          </a:p>
          <a:p>
            <a:r>
              <a:rPr lang="en-GB" dirty="0"/>
              <a:t>Trips to local </a:t>
            </a:r>
            <a:r>
              <a:rPr lang="en-GB" dirty="0" smtClean="0"/>
              <a:t>theatres</a:t>
            </a:r>
          </a:p>
          <a:p>
            <a:r>
              <a:rPr lang="en-GB" dirty="0" smtClean="0"/>
              <a:t>Trips to the seaside</a:t>
            </a:r>
          </a:p>
          <a:p>
            <a:r>
              <a:rPr lang="en-GB" dirty="0" smtClean="0"/>
              <a:t>Madame </a:t>
            </a:r>
            <a:r>
              <a:rPr lang="en-GB" dirty="0" err="1" smtClean="0"/>
              <a:t>Tussauds</a:t>
            </a:r>
            <a:endParaRPr lang="en-GB" dirty="0" smtClean="0"/>
          </a:p>
          <a:p>
            <a:r>
              <a:rPr lang="en-GB" dirty="0" smtClean="0"/>
              <a:t>Valentines Karaoke</a:t>
            </a:r>
          </a:p>
          <a:p>
            <a:r>
              <a:rPr lang="en-GB" dirty="0" smtClean="0"/>
              <a:t>Yoga, Tai Chi and Chair based exercises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8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pic>
        <p:nvPicPr>
          <p:cNvPr id="2050" name="Picture 2" descr="M:\Ageing Well\Contract Management\2. Accommodation Providers\11. TAP\TAP\Communications- news stories-photos\L&amp;Q\Sewing\sewing 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0528" y="2236716"/>
            <a:ext cx="446449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M:\Ageing Well\Contract Management\2. Accommodation Providers\11. TAP\TAP\Communications- news stories-photos\L&amp;Q\Madame Tusauds trip\20181129_142829081_i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32660"/>
            <a:ext cx="4464496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3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</a:t>
            </a:r>
            <a:r>
              <a:rPr lang="en-GB" i="1" dirty="0" smtClean="0"/>
              <a:t>I </a:t>
            </a:r>
            <a:r>
              <a:rPr lang="en-GB" i="1" dirty="0"/>
              <a:t>was in hospital and I prayed that </a:t>
            </a:r>
            <a:r>
              <a:rPr lang="en-GB" i="1" dirty="0" smtClean="0"/>
              <a:t>they’d </a:t>
            </a:r>
            <a:r>
              <a:rPr lang="en-GB" i="1" dirty="0"/>
              <a:t>let me out the next day as I didn’t want to miss the </a:t>
            </a:r>
            <a:r>
              <a:rPr lang="en-GB" i="1" dirty="0" smtClean="0"/>
              <a:t>Tina </a:t>
            </a:r>
            <a:r>
              <a:rPr lang="en-GB" i="1" dirty="0"/>
              <a:t>T</a:t>
            </a:r>
            <a:r>
              <a:rPr lang="en-GB" i="1" dirty="0" smtClean="0"/>
              <a:t>urner concert</a:t>
            </a:r>
            <a:r>
              <a:rPr lang="en-GB" dirty="0" smtClean="0"/>
              <a:t>” – </a:t>
            </a:r>
            <a:r>
              <a:rPr lang="en-GB" dirty="0" err="1" smtClean="0"/>
              <a:t>Gawthorne</a:t>
            </a:r>
            <a:r>
              <a:rPr lang="en-GB" dirty="0" smtClean="0"/>
              <a:t> Court</a:t>
            </a:r>
          </a:p>
          <a:p>
            <a:r>
              <a:rPr lang="en-GB" dirty="0"/>
              <a:t>“</a:t>
            </a:r>
            <a:r>
              <a:rPr lang="en-GB" i="1" dirty="0"/>
              <a:t>Gives us the opportunity to meet new residents and </a:t>
            </a:r>
            <a:r>
              <a:rPr lang="en-GB" i="1" dirty="0" smtClean="0"/>
              <a:t>neighbours</a:t>
            </a:r>
            <a:r>
              <a:rPr lang="en-GB" dirty="0" smtClean="0"/>
              <a:t>” </a:t>
            </a:r>
            <a:r>
              <a:rPr lang="en-GB" dirty="0"/>
              <a:t>– Pebble </a:t>
            </a:r>
            <a:r>
              <a:rPr lang="en-GB" dirty="0" smtClean="0"/>
              <a:t>Centre</a:t>
            </a:r>
          </a:p>
          <a:p>
            <a:r>
              <a:rPr lang="en-GB" dirty="0" smtClean="0"/>
              <a:t>“</a:t>
            </a:r>
            <a:r>
              <a:rPr lang="en-GB" i="1" dirty="0" smtClean="0"/>
              <a:t>Its broken our routine</a:t>
            </a:r>
            <a:r>
              <a:rPr lang="en-GB" dirty="0" smtClean="0"/>
              <a:t>” – Cavell Street</a:t>
            </a:r>
          </a:p>
          <a:p>
            <a:r>
              <a:rPr lang="en-GB" dirty="0"/>
              <a:t>“</a:t>
            </a:r>
            <a:r>
              <a:rPr lang="en-GB" i="1" dirty="0"/>
              <a:t>Makes a change and gets me out. Gives us plenty to look forward </a:t>
            </a:r>
            <a:r>
              <a:rPr lang="en-GB" i="1" dirty="0" smtClean="0"/>
              <a:t>to” – Rochester Court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6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365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Tenants’ Activity Pot (TAP)</vt:lpstr>
      <vt:lpstr>What is it?</vt:lpstr>
      <vt:lpstr>Focus on residents and activities</vt:lpstr>
      <vt:lpstr>Aims</vt:lpstr>
      <vt:lpstr>One year findings</vt:lpstr>
      <vt:lpstr>Types of activities</vt:lpstr>
      <vt:lpstr>Activities</vt:lpstr>
      <vt:lpstr>Feedback</vt:lpstr>
    </vt:vector>
  </TitlesOfParts>
  <Company>London Borough of Tower Hamlets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Ageing Well Tenant Activity Pot</dc:title>
  <dc:creator>Shahnaz Rab</dc:creator>
  <cp:lastModifiedBy>Shahnaz Rab</cp:lastModifiedBy>
  <cp:revision>25</cp:revision>
  <cp:lastPrinted>2019-11-26T13:22:11Z</cp:lastPrinted>
  <dcterms:created xsi:type="dcterms:W3CDTF">2019-11-22T12:59:46Z</dcterms:created>
  <dcterms:modified xsi:type="dcterms:W3CDTF">2019-11-26T14:35:46Z</dcterms:modified>
</cp:coreProperties>
</file>