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92" r:id="rId6"/>
    <p:sldId id="289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2D0A0-D12C-4F47-8DA8-4BC5D524B7D8}" v="1" dt="2021-10-04T11:31:18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66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1342A-55F1-487E-8A68-0013BFD149D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D366C-1DEB-4BA0-BCC5-FA28FC01D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7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D366C-1DEB-4BA0-BCC5-FA28FC01D4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6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C2FB-60EB-42F9-88DC-B87BE317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7186126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1B1B-C1AD-4610-9765-10AB1B1A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718612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86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6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23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9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929D1-A8E1-47D7-8022-AA09FC3B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F75A-D3E4-4D2D-B9C9-CFEFCBC0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B00B-AAB4-4152-8A58-1AD3A3913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7B13-E777-46A4-AB49-5ED43CC1BF76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F3B2-D58D-4AEE-BF91-410881D9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9FEE-CE91-4BCC-BD71-9FDC3104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CE56-BEE1-4278-9D45-29BCB868D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education.gov.uk/funding-policy-unit/completing-our-reforms-to-the-nff/supporting_documents/Fair%20Funding%20For%20All%20Consultatio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1E4A-7D54-4FAD-BC19-3B3868CE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249681"/>
            <a:ext cx="7186126" cy="2387600"/>
          </a:xfrm>
        </p:spPr>
        <p:txBody>
          <a:bodyPr>
            <a:normAutofit/>
          </a:bodyPr>
          <a:lstStyle/>
          <a:p>
            <a:r>
              <a:rPr lang="en-GB" dirty="0"/>
              <a:t>Governors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6D53B-FBB0-4102-A292-4C07FA099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391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6D5F-D945-4B44-8390-1D0B1EF8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2020/21 Outturn Headlines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3D07-113C-4CA6-B61C-5DA4E5141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 Needs pressures continues, although overall DSG deficit remained at broadly the same level as 2019/20</a:t>
            </a:r>
          </a:p>
          <a:p>
            <a:r>
              <a:rPr lang="en-GB" dirty="0"/>
              <a:t>Significant increase in School Balances increasing from £27m to £35m</a:t>
            </a:r>
          </a:p>
          <a:p>
            <a:r>
              <a:rPr lang="en-GB" dirty="0"/>
              <a:t>In year School Closures of Raines and Guardian Angels a £2m write off to the Council</a:t>
            </a:r>
          </a:p>
          <a:p>
            <a:r>
              <a:rPr lang="en-GB" dirty="0"/>
              <a:t>Significant improvement in Schools Year End procedures and collaborative working</a:t>
            </a:r>
          </a:p>
        </p:txBody>
      </p:sp>
    </p:spTree>
    <p:extLst>
      <p:ext uri="{BB962C8B-B14F-4D97-AF65-F5344CB8AC3E}">
        <p14:creationId xmlns:p14="http://schemas.microsoft.com/office/powerpoint/2010/main" val="167305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D9FB-D086-419D-A562-4BDC4005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2021/22 In year Headlines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2791E-1D0E-40E8-B25B-E02A6EF6A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Revised Payment Methodology for Schools, going through normal bacs process more consistent payments, reduced costs to Schools of + £300k</a:t>
            </a:r>
          </a:p>
          <a:p>
            <a:r>
              <a:rPr lang="en-GB" dirty="0"/>
              <a:t>Refreshed policy of Schools with in year budget deficits and cash advances </a:t>
            </a:r>
          </a:p>
          <a:p>
            <a:r>
              <a:rPr lang="en-GB" dirty="0"/>
              <a:t>Regular updates to all School Business Managers </a:t>
            </a:r>
          </a:p>
          <a:p>
            <a:r>
              <a:rPr lang="en-GB" dirty="0"/>
              <a:t>Introduction of monthly “bite size” briefings for Head teachers and school business managers</a:t>
            </a:r>
          </a:p>
          <a:p>
            <a:r>
              <a:rPr lang="en-GB" dirty="0"/>
              <a:t>Headteacher training in collaboration by THEP</a:t>
            </a:r>
          </a:p>
        </p:txBody>
      </p:sp>
    </p:spTree>
    <p:extLst>
      <p:ext uri="{BB962C8B-B14F-4D97-AF65-F5344CB8AC3E}">
        <p14:creationId xmlns:p14="http://schemas.microsoft.com/office/powerpoint/2010/main" val="346216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8A8A-A48A-4DA4-9136-E0C2130F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2022/23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F0824-6D66-456F-B578-63E979F4D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Initial Budget Headlines </a:t>
            </a:r>
          </a:p>
          <a:p>
            <a:pPr lvl="1"/>
            <a:r>
              <a:rPr lang="en-GB" dirty="0"/>
              <a:t>Schools MFG 2%</a:t>
            </a:r>
          </a:p>
          <a:p>
            <a:pPr lvl="1"/>
            <a:r>
              <a:rPr lang="en-GB" dirty="0"/>
              <a:t>High Needs increase of 8%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		</a:t>
            </a:r>
          </a:p>
          <a:p>
            <a:r>
              <a:rPr lang="en-GB" dirty="0"/>
              <a:t>Further moves towards National Funding Formula expected, current consultation till 30/9/2021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Fair school funding for all: completing our reforms to the National Funding Formula (education.gov.uk)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43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B513BD579BF4FAC6B5580372F2F7E" ma:contentTypeVersion="12" ma:contentTypeDescription="Create a new document." ma:contentTypeScope="" ma:versionID="825220b275ae27ac51bcca61e596a08d">
  <xsd:schema xmlns:xsd="http://www.w3.org/2001/XMLSchema" xmlns:xs="http://www.w3.org/2001/XMLSchema" xmlns:p="http://schemas.microsoft.com/office/2006/metadata/properties" xmlns:ns3="2a4cc58a-d66d-45cf-b590-f56250971858" xmlns:ns4="46c37b34-2409-4c5e-90c0-b948f1353365" targetNamespace="http://schemas.microsoft.com/office/2006/metadata/properties" ma:root="true" ma:fieldsID="35fe7b5627b822305097cbd2168a9121" ns3:_="" ns4:_="">
    <xsd:import namespace="2a4cc58a-d66d-45cf-b590-f56250971858"/>
    <xsd:import namespace="46c37b34-2409-4c5e-90c0-b948f13533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cc58a-d66d-45cf-b590-f56250971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37b34-2409-4c5e-90c0-b948f1353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8ADC5A-807F-42B2-92C7-50F51D6D3270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46c37b34-2409-4c5e-90c0-b948f1353365"/>
    <ds:schemaRef ds:uri="http://schemas.openxmlformats.org/package/2006/metadata/core-properties"/>
    <ds:schemaRef ds:uri="2a4cc58a-d66d-45cf-b590-f5625097185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8AC92BE-7F65-4AD4-9C31-5651DA116B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552A82-D88C-439A-AA03-07F21C863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cc58a-d66d-45cf-b590-f56250971858"/>
    <ds:schemaRef ds:uri="46c37b34-2409-4c5e-90c0-b948f1353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180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Governors Update </vt:lpstr>
      <vt:lpstr>2020/21 Outturn Headlines</vt:lpstr>
      <vt:lpstr>2021/22 In year Headlines</vt:lpstr>
      <vt:lpstr>2022/23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update (Governor briefing Sept 2021)</dc:title>
  <dc:creator>Mike Pickin</dc:creator>
  <cp:lastModifiedBy>Phillip</cp:lastModifiedBy>
  <cp:revision>11</cp:revision>
  <dcterms:created xsi:type="dcterms:W3CDTF">2020-02-07T11:14:16Z</dcterms:created>
  <dcterms:modified xsi:type="dcterms:W3CDTF">2021-10-04T11:31:23Z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0x01010047BB513BD579BF4FAC6B5580372F2F7E</vt:lpwstr>
  </property>
</Properties>
</file>