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0"/>
  </p:notesMasterIdLst>
  <p:sldIdLst>
    <p:sldId id="256" r:id="rId5"/>
    <p:sldId id="257" r:id="rId6"/>
    <p:sldId id="259" r:id="rId7"/>
    <p:sldId id="2622" r:id="rId8"/>
    <p:sldId id="2613" r:id="rId9"/>
    <p:sldId id="2574" r:id="rId10"/>
    <p:sldId id="319" r:id="rId11"/>
    <p:sldId id="320" r:id="rId12"/>
    <p:sldId id="321" r:id="rId13"/>
    <p:sldId id="322" r:id="rId14"/>
    <p:sldId id="323" r:id="rId15"/>
    <p:sldId id="2614" r:id="rId16"/>
    <p:sldId id="2576" r:id="rId17"/>
    <p:sldId id="2570" r:id="rId18"/>
    <p:sldId id="2577" r:id="rId19"/>
    <p:sldId id="2575" r:id="rId20"/>
    <p:sldId id="377" r:id="rId21"/>
    <p:sldId id="2596" r:id="rId22"/>
    <p:sldId id="2616" r:id="rId23"/>
    <p:sldId id="2583" r:id="rId24"/>
    <p:sldId id="2579" r:id="rId25"/>
    <p:sldId id="2584" r:id="rId26"/>
    <p:sldId id="2581" r:id="rId27"/>
    <p:sldId id="2585" r:id="rId28"/>
    <p:sldId id="2580" r:id="rId29"/>
    <p:sldId id="2617" r:id="rId30"/>
    <p:sldId id="2586" r:id="rId31"/>
    <p:sldId id="2587" r:id="rId32"/>
    <p:sldId id="2588" r:id="rId33"/>
    <p:sldId id="2589" r:id="rId34"/>
    <p:sldId id="2618" r:id="rId35"/>
    <p:sldId id="2592" r:id="rId36"/>
    <p:sldId id="2593" r:id="rId37"/>
    <p:sldId id="2595" r:id="rId38"/>
    <p:sldId id="2619" r:id="rId39"/>
    <p:sldId id="2572" r:id="rId40"/>
    <p:sldId id="2598" r:id="rId41"/>
    <p:sldId id="2599" r:id="rId42"/>
    <p:sldId id="2600" r:id="rId43"/>
    <p:sldId id="2621" r:id="rId44"/>
    <p:sldId id="2620" r:id="rId45"/>
    <p:sldId id="2602" r:id="rId46"/>
    <p:sldId id="2603" r:id="rId47"/>
    <p:sldId id="2604" r:id="rId48"/>
    <p:sldId id="2605" r:id="rId49"/>
    <p:sldId id="2606" r:id="rId50"/>
    <p:sldId id="2607" r:id="rId51"/>
    <p:sldId id="2608" r:id="rId52"/>
    <p:sldId id="2609" r:id="rId53"/>
    <p:sldId id="2615" r:id="rId54"/>
    <p:sldId id="2578" r:id="rId55"/>
    <p:sldId id="2573" r:id="rId56"/>
    <p:sldId id="2610" r:id="rId57"/>
    <p:sldId id="2611" r:id="rId58"/>
    <p:sldId id="2612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AC69B5-AB62-48AF-BD7E-E1A7E593435D}" v="39" dt="2023-05-21T15:40:49.300"/>
    <p1510:client id="{948A441E-EE05-972A-3C55-8AEA2FA1DD2E}" v="11" dt="2023-05-21T16:08:42.598"/>
    <p1510:client id="{CF6CB692-01BF-F62C-7BEC-03FB8B46F69A}" v="2" dt="2023-05-21T16:13:52.177"/>
    <p1510:client id="{E2AD78AF-76AC-12D7-BDE7-6FCC08CB4409}" v="26" dt="2023-05-21T16:25:39.2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Waterman" userId="S::mark.waterman@towerhamlets.gov.uk::4d29b9b2-10cc-4fd1-af41-4ea145bc08d4" providerId="AD" clId="Web-{948A441E-EE05-972A-3C55-8AEA2FA1DD2E}"/>
    <pc:docChg chg="delSld modSld">
      <pc:chgData name="Mark Waterman" userId="S::mark.waterman@towerhamlets.gov.uk::4d29b9b2-10cc-4fd1-af41-4ea145bc08d4" providerId="AD" clId="Web-{948A441E-EE05-972A-3C55-8AEA2FA1DD2E}" dt="2023-05-21T16:08:42.598" v="10"/>
      <pc:docMkLst>
        <pc:docMk/>
      </pc:docMkLst>
      <pc:sldChg chg="modSp">
        <pc:chgData name="Mark Waterman" userId="S::mark.waterman@towerhamlets.gov.uk::4d29b9b2-10cc-4fd1-af41-4ea145bc08d4" providerId="AD" clId="Web-{948A441E-EE05-972A-3C55-8AEA2FA1DD2E}" dt="2023-05-21T16:08:42.598" v="10"/>
        <pc:sldMkLst>
          <pc:docMk/>
          <pc:sldMk cId="1106754288" sldId="2598"/>
        </pc:sldMkLst>
        <pc:spChg chg="mod">
          <ac:chgData name="Mark Waterman" userId="S::mark.waterman@towerhamlets.gov.uk::4d29b9b2-10cc-4fd1-af41-4ea145bc08d4" providerId="AD" clId="Web-{948A441E-EE05-972A-3C55-8AEA2FA1DD2E}" dt="2023-05-21T16:08:42.598" v="10"/>
          <ac:spMkLst>
            <pc:docMk/>
            <pc:sldMk cId="1106754288" sldId="2598"/>
            <ac:spMk id="3" creationId="{7A98EF33-33D4-FAEA-15E6-A83D25D1D354}"/>
          </ac:spMkLst>
        </pc:spChg>
      </pc:sldChg>
      <pc:sldChg chg="modSp">
        <pc:chgData name="Mark Waterman" userId="S::mark.waterman@towerhamlets.gov.uk::4d29b9b2-10cc-4fd1-af41-4ea145bc08d4" providerId="AD" clId="Web-{948A441E-EE05-972A-3C55-8AEA2FA1DD2E}" dt="2023-05-21T16:08:03.347" v="4"/>
        <pc:sldMkLst>
          <pc:docMk/>
          <pc:sldMk cId="2577247869" sldId="2599"/>
        </pc:sldMkLst>
        <pc:spChg chg="mod">
          <ac:chgData name="Mark Waterman" userId="S::mark.waterman@towerhamlets.gov.uk::4d29b9b2-10cc-4fd1-af41-4ea145bc08d4" providerId="AD" clId="Web-{948A441E-EE05-972A-3C55-8AEA2FA1DD2E}" dt="2023-05-21T16:08:03.347" v="4"/>
          <ac:spMkLst>
            <pc:docMk/>
            <pc:sldMk cId="2577247869" sldId="2599"/>
            <ac:spMk id="2" creationId="{0C2258CC-5702-E67A-F907-F5AB8466BB8B}"/>
          </ac:spMkLst>
        </pc:spChg>
      </pc:sldChg>
      <pc:sldChg chg="del">
        <pc:chgData name="Mark Waterman" userId="S::mark.waterman@towerhamlets.gov.uk::4d29b9b2-10cc-4fd1-af41-4ea145bc08d4" providerId="AD" clId="Web-{948A441E-EE05-972A-3C55-8AEA2FA1DD2E}" dt="2023-05-21T16:07:31.127" v="0"/>
        <pc:sldMkLst>
          <pc:docMk/>
          <pc:sldMk cId="375171164" sldId="2623"/>
        </pc:sldMkLst>
      </pc:sldChg>
    </pc:docChg>
  </pc:docChgLst>
  <pc:docChgLst>
    <pc:chgData name="Mark Waterman" userId="S::mark.waterman@towerhamlets.gov.uk::4d29b9b2-10cc-4fd1-af41-4ea145bc08d4" providerId="AD" clId="Web-{CF6CB692-01BF-F62C-7BEC-03FB8B46F69A}"/>
    <pc:docChg chg="modSld">
      <pc:chgData name="Mark Waterman" userId="S::mark.waterman@towerhamlets.gov.uk::4d29b9b2-10cc-4fd1-af41-4ea145bc08d4" providerId="AD" clId="Web-{CF6CB692-01BF-F62C-7BEC-03FB8B46F69A}" dt="2023-05-21T16:13:52.177" v="1"/>
      <pc:docMkLst>
        <pc:docMk/>
      </pc:docMkLst>
      <pc:sldChg chg="mod modShow">
        <pc:chgData name="Mark Waterman" userId="S::mark.waterman@towerhamlets.gov.uk::4d29b9b2-10cc-4fd1-af41-4ea145bc08d4" providerId="AD" clId="Web-{CF6CB692-01BF-F62C-7BEC-03FB8B46F69A}" dt="2023-05-21T16:13:52.177" v="1"/>
        <pc:sldMkLst>
          <pc:docMk/>
          <pc:sldMk cId="2577247869" sldId="2599"/>
        </pc:sldMkLst>
      </pc:sldChg>
    </pc:docChg>
  </pc:docChgLst>
  <pc:docChgLst>
    <pc:chgData name="Mark Waterman" userId="S::mark.waterman@towerhamlets.gov.uk::4d29b9b2-10cc-4fd1-af41-4ea145bc08d4" providerId="AD" clId="Web-{E2AD78AF-76AC-12D7-BDE7-6FCC08CB4409}"/>
    <pc:docChg chg="modSld">
      <pc:chgData name="Mark Waterman" userId="S::mark.waterman@towerhamlets.gov.uk::4d29b9b2-10cc-4fd1-af41-4ea145bc08d4" providerId="AD" clId="Web-{E2AD78AF-76AC-12D7-BDE7-6FCC08CB4409}" dt="2023-05-21T16:25:37.003" v="22" actId="20577"/>
      <pc:docMkLst>
        <pc:docMk/>
      </pc:docMkLst>
      <pc:sldChg chg="modSp">
        <pc:chgData name="Mark Waterman" userId="S::mark.waterman@towerhamlets.gov.uk::4d29b9b2-10cc-4fd1-af41-4ea145bc08d4" providerId="AD" clId="Web-{E2AD78AF-76AC-12D7-BDE7-6FCC08CB4409}" dt="2023-05-21T16:25:37.003" v="22" actId="20577"/>
        <pc:sldMkLst>
          <pc:docMk/>
          <pc:sldMk cId="1106754288" sldId="2598"/>
        </pc:sldMkLst>
        <pc:spChg chg="mod">
          <ac:chgData name="Mark Waterman" userId="S::mark.waterman@towerhamlets.gov.uk::4d29b9b2-10cc-4fd1-af41-4ea145bc08d4" providerId="AD" clId="Web-{E2AD78AF-76AC-12D7-BDE7-6FCC08CB4409}" dt="2023-05-21T16:25:37.003" v="22" actId="20577"/>
          <ac:spMkLst>
            <pc:docMk/>
            <pc:sldMk cId="1106754288" sldId="2598"/>
            <ac:spMk id="3" creationId="{7A98EF33-33D4-FAEA-15E6-A83D25D1D354}"/>
          </ac:spMkLst>
        </pc:spChg>
      </pc:sldChg>
      <pc:sldChg chg="modSp">
        <pc:chgData name="Mark Waterman" userId="S::mark.waterman@towerhamlets.gov.uk::4d29b9b2-10cc-4fd1-af41-4ea145bc08d4" providerId="AD" clId="Web-{E2AD78AF-76AC-12D7-BDE7-6FCC08CB4409}" dt="2023-05-21T16:25:08.064" v="17" actId="20577"/>
        <pc:sldMkLst>
          <pc:docMk/>
          <pc:sldMk cId="2577247869" sldId="2599"/>
        </pc:sldMkLst>
        <pc:spChg chg="mod">
          <ac:chgData name="Mark Waterman" userId="S::mark.waterman@towerhamlets.gov.uk::4d29b9b2-10cc-4fd1-af41-4ea145bc08d4" providerId="AD" clId="Web-{E2AD78AF-76AC-12D7-BDE7-6FCC08CB4409}" dt="2023-05-21T16:25:08.064" v="17" actId="20577"/>
          <ac:spMkLst>
            <pc:docMk/>
            <pc:sldMk cId="2577247869" sldId="2599"/>
            <ac:spMk id="2" creationId="{0C2258CC-5702-E67A-F907-F5AB8466BB8B}"/>
          </ac:spMkLst>
        </pc:spChg>
      </pc:sldChg>
    </pc:docChg>
  </pc:docChgLst>
  <pc:docChgLst>
    <pc:chgData name="Mark Waterman" userId="4d29b9b2-10cc-4fd1-af41-4ea145bc08d4" providerId="ADAL" clId="{14AC69B5-AB62-48AF-BD7E-E1A7E593435D}"/>
    <pc:docChg chg="custSel addSld modSld sldOrd">
      <pc:chgData name="Mark Waterman" userId="4d29b9b2-10cc-4fd1-af41-4ea145bc08d4" providerId="ADAL" clId="{14AC69B5-AB62-48AF-BD7E-E1A7E593435D}" dt="2023-05-21T15:40:58.471" v="1769" actId="14100"/>
      <pc:docMkLst>
        <pc:docMk/>
      </pc:docMkLst>
      <pc:sldChg chg="modSp mod">
        <pc:chgData name="Mark Waterman" userId="4d29b9b2-10cc-4fd1-af41-4ea145bc08d4" providerId="ADAL" clId="{14AC69B5-AB62-48AF-BD7E-E1A7E593435D}" dt="2023-05-17T17:09:07.750" v="1658" actId="12385"/>
        <pc:sldMkLst>
          <pc:docMk/>
          <pc:sldMk cId="820982334" sldId="319"/>
        </pc:sldMkLst>
        <pc:graphicFrameChg chg="modGraphic">
          <ac:chgData name="Mark Waterman" userId="4d29b9b2-10cc-4fd1-af41-4ea145bc08d4" providerId="ADAL" clId="{14AC69B5-AB62-48AF-BD7E-E1A7E593435D}" dt="2023-05-17T17:09:07.750" v="1658" actId="12385"/>
          <ac:graphicFrameMkLst>
            <pc:docMk/>
            <pc:sldMk cId="820982334" sldId="319"/>
            <ac:graphicFrameMk id="5" creationId="{D4DD9621-A2A3-4442-8005-6CB28EE96C6D}"/>
          </ac:graphicFrameMkLst>
        </pc:graphicFrameChg>
      </pc:sldChg>
      <pc:sldChg chg="modSp mod">
        <pc:chgData name="Mark Waterman" userId="4d29b9b2-10cc-4fd1-af41-4ea145bc08d4" providerId="ADAL" clId="{14AC69B5-AB62-48AF-BD7E-E1A7E593435D}" dt="2023-05-17T17:09:31.592" v="1659" actId="12385"/>
        <pc:sldMkLst>
          <pc:docMk/>
          <pc:sldMk cId="3885408261" sldId="320"/>
        </pc:sldMkLst>
        <pc:graphicFrameChg chg="modGraphic">
          <ac:chgData name="Mark Waterman" userId="4d29b9b2-10cc-4fd1-af41-4ea145bc08d4" providerId="ADAL" clId="{14AC69B5-AB62-48AF-BD7E-E1A7E593435D}" dt="2023-05-17T17:09:31.592" v="1659" actId="12385"/>
          <ac:graphicFrameMkLst>
            <pc:docMk/>
            <pc:sldMk cId="3885408261" sldId="320"/>
            <ac:graphicFrameMk id="5" creationId="{81148216-85C8-434F-A0C7-F494037750AD}"/>
          </ac:graphicFrameMkLst>
        </pc:graphicFrameChg>
      </pc:sldChg>
      <pc:sldChg chg="modSp mod">
        <pc:chgData name="Mark Waterman" userId="4d29b9b2-10cc-4fd1-af41-4ea145bc08d4" providerId="ADAL" clId="{14AC69B5-AB62-48AF-BD7E-E1A7E593435D}" dt="2023-05-17T17:09:42.309" v="1660" actId="12385"/>
        <pc:sldMkLst>
          <pc:docMk/>
          <pc:sldMk cId="4045333272" sldId="321"/>
        </pc:sldMkLst>
        <pc:graphicFrameChg chg="modGraphic">
          <ac:chgData name="Mark Waterman" userId="4d29b9b2-10cc-4fd1-af41-4ea145bc08d4" providerId="ADAL" clId="{14AC69B5-AB62-48AF-BD7E-E1A7E593435D}" dt="2023-05-17T17:09:42.309" v="1660" actId="12385"/>
          <ac:graphicFrameMkLst>
            <pc:docMk/>
            <pc:sldMk cId="4045333272" sldId="321"/>
            <ac:graphicFrameMk id="4" creationId="{56FC4E62-5AF1-4ECA-B5C3-A4D043CAD2F1}"/>
          </ac:graphicFrameMkLst>
        </pc:graphicFrameChg>
      </pc:sldChg>
      <pc:sldChg chg="modSp mod">
        <pc:chgData name="Mark Waterman" userId="4d29b9b2-10cc-4fd1-af41-4ea145bc08d4" providerId="ADAL" clId="{14AC69B5-AB62-48AF-BD7E-E1A7E593435D}" dt="2023-05-17T17:09:53.030" v="1662" actId="12385"/>
        <pc:sldMkLst>
          <pc:docMk/>
          <pc:sldMk cId="2978749271" sldId="322"/>
        </pc:sldMkLst>
        <pc:graphicFrameChg chg="modGraphic">
          <ac:chgData name="Mark Waterman" userId="4d29b9b2-10cc-4fd1-af41-4ea145bc08d4" providerId="ADAL" clId="{14AC69B5-AB62-48AF-BD7E-E1A7E593435D}" dt="2023-05-17T17:09:53.030" v="1662" actId="12385"/>
          <ac:graphicFrameMkLst>
            <pc:docMk/>
            <pc:sldMk cId="2978749271" sldId="322"/>
            <ac:graphicFrameMk id="4" creationId="{DB1CDA5A-F06B-4A85-A464-F85CBD745C04}"/>
          </ac:graphicFrameMkLst>
        </pc:graphicFrameChg>
      </pc:sldChg>
      <pc:sldChg chg="modSp mod">
        <pc:chgData name="Mark Waterman" userId="4d29b9b2-10cc-4fd1-af41-4ea145bc08d4" providerId="ADAL" clId="{14AC69B5-AB62-48AF-BD7E-E1A7E593435D}" dt="2023-05-17T17:09:47.856" v="1661" actId="12385"/>
        <pc:sldMkLst>
          <pc:docMk/>
          <pc:sldMk cId="417570195" sldId="323"/>
        </pc:sldMkLst>
        <pc:graphicFrameChg chg="modGraphic">
          <ac:chgData name="Mark Waterman" userId="4d29b9b2-10cc-4fd1-af41-4ea145bc08d4" providerId="ADAL" clId="{14AC69B5-AB62-48AF-BD7E-E1A7E593435D}" dt="2023-05-17T17:09:47.856" v="1661" actId="12385"/>
          <ac:graphicFrameMkLst>
            <pc:docMk/>
            <pc:sldMk cId="417570195" sldId="323"/>
            <ac:graphicFrameMk id="4" creationId="{F5AC0FB8-76A9-497B-85CA-CE6969ADC27F}"/>
          </ac:graphicFrameMkLst>
        </pc:graphicFrameChg>
      </pc:sldChg>
      <pc:sldChg chg="modSp mod">
        <pc:chgData name="Mark Waterman" userId="4d29b9b2-10cc-4fd1-af41-4ea145bc08d4" providerId="ADAL" clId="{14AC69B5-AB62-48AF-BD7E-E1A7E593435D}" dt="2023-05-17T17:02:41.927" v="1647" actId="33553"/>
        <pc:sldMkLst>
          <pc:docMk/>
          <pc:sldMk cId="2313932774" sldId="2570"/>
        </pc:sldMkLst>
        <pc:spChg chg="mod">
          <ac:chgData name="Mark Waterman" userId="4d29b9b2-10cc-4fd1-af41-4ea145bc08d4" providerId="ADAL" clId="{14AC69B5-AB62-48AF-BD7E-E1A7E593435D}" dt="2023-05-17T17:02:41.927" v="1647" actId="33553"/>
          <ac:spMkLst>
            <pc:docMk/>
            <pc:sldMk cId="2313932774" sldId="2570"/>
            <ac:spMk id="2" creationId="{963C9593-9826-D061-31A4-665755A27DDE}"/>
          </ac:spMkLst>
        </pc:spChg>
      </pc:sldChg>
      <pc:sldChg chg="modSp mod">
        <pc:chgData name="Mark Waterman" userId="4d29b9b2-10cc-4fd1-af41-4ea145bc08d4" providerId="ADAL" clId="{14AC69B5-AB62-48AF-BD7E-E1A7E593435D}" dt="2023-05-17T17:03:06.328" v="1649" actId="33553"/>
        <pc:sldMkLst>
          <pc:docMk/>
          <pc:sldMk cId="3003779450" sldId="2572"/>
        </pc:sldMkLst>
        <pc:spChg chg="mod">
          <ac:chgData name="Mark Waterman" userId="4d29b9b2-10cc-4fd1-af41-4ea145bc08d4" providerId="ADAL" clId="{14AC69B5-AB62-48AF-BD7E-E1A7E593435D}" dt="2023-05-17T17:03:06.328" v="1649" actId="33553"/>
          <ac:spMkLst>
            <pc:docMk/>
            <pc:sldMk cId="3003779450" sldId="2572"/>
            <ac:spMk id="2" creationId="{7218732D-41BA-278C-E8CD-1D94681D741B}"/>
          </ac:spMkLst>
        </pc:spChg>
      </pc:sldChg>
      <pc:sldChg chg="modSp mod">
        <pc:chgData name="Mark Waterman" userId="4d29b9b2-10cc-4fd1-af41-4ea145bc08d4" providerId="ADAL" clId="{14AC69B5-AB62-48AF-BD7E-E1A7E593435D}" dt="2023-05-17T17:03:22.785" v="1651" actId="33553"/>
        <pc:sldMkLst>
          <pc:docMk/>
          <pc:sldMk cId="2228531534" sldId="2573"/>
        </pc:sldMkLst>
        <pc:spChg chg="mod">
          <ac:chgData name="Mark Waterman" userId="4d29b9b2-10cc-4fd1-af41-4ea145bc08d4" providerId="ADAL" clId="{14AC69B5-AB62-48AF-BD7E-E1A7E593435D}" dt="2023-05-17T17:03:22.785" v="1651" actId="33553"/>
          <ac:spMkLst>
            <pc:docMk/>
            <pc:sldMk cId="2228531534" sldId="2573"/>
            <ac:spMk id="2" creationId="{E85F31A3-9642-66D0-DEAB-A4A27F512A47}"/>
          </ac:spMkLst>
        </pc:spChg>
      </pc:sldChg>
      <pc:sldChg chg="modSp mod">
        <pc:chgData name="Mark Waterman" userId="4d29b9b2-10cc-4fd1-af41-4ea145bc08d4" providerId="ADAL" clId="{14AC69B5-AB62-48AF-BD7E-E1A7E593435D}" dt="2023-05-17T16:52:52.246" v="165" actId="962"/>
        <pc:sldMkLst>
          <pc:docMk/>
          <pc:sldMk cId="570417807" sldId="2579"/>
        </pc:sldMkLst>
        <pc:picChg chg="mod">
          <ac:chgData name="Mark Waterman" userId="4d29b9b2-10cc-4fd1-af41-4ea145bc08d4" providerId="ADAL" clId="{14AC69B5-AB62-48AF-BD7E-E1A7E593435D}" dt="2023-05-17T16:52:52.246" v="165" actId="962"/>
          <ac:picMkLst>
            <pc:docMk/>
            <pc:sldMk cId="570417807" sldId="2579"/>
            <ac:picMk id="7" creationId="{71C1768B-7FD9-5B60-EB6F-089AC55C1B57}"/>
          </ac:picMkLst>
        </pc:picChg>
      </pc:sldChg>
      <pc:sldChg chg="modSp mod">
        <pc:chgData name="Mark Waterman" userId="4d29b9b2-10cc-4fd1-af41-4ea145bc08d4" providerId="ADAL" clId="{14AC69B5-AB62-48AF-BD7E-E1A7E593435D}" dt="2023-05-19T18:18:49.221" v="1721" actId="962"/>
        <pc:sldMkLst>
          <pc:docMk/>
          <pc:sldMk cId="2567541276" sldId="2580"/>
        </pc:sldMkLst>
        <pc:picChg chg="mod">
          <ac:chgData name="Mark Waterman" userId="4d29b9b2-10cc-4fd1-af41-4ea145bc08d4" providerId="ADAL" clId="{14AC69B5-AB62-48AF-BD7E-E1A7E593435D}" dt="2023-05-19T18:18:49.221" v="1721" actId="962"/>
          <ac:picMkLst>
            <pc:docMk/>
            <pc:sldMk cId="2567541276" sldId="2580"/>
            <ac:picMk id="4" creationId="{E7406AEA-8337-E94C-170B-AED36ACCE4D5}"/>
          </ac:picMkLst>
        </pc:picChg>
      </pc:sldChg>
      <pc:sldChg chg="modSp mod">
        <pc:chgData name="Mark Waterman" userId="4d29b9b2-10cc-4fd1-af41-4ea145bc08d4" providerId="ADAL" clId="{14AC69B5-AB62-48AF-BD7E-E1A7E593435D}" dt="2023-05-19T18:15:48.962" v="1706"/>
        <pc:sldMkLst>
          <pc:docMk/>
          <pc:sldMk cId="1200633033" sldId="2583"/>
        </pc:sldMkLst>
        <pc:spChg chg="mod">
          <ac:chgData name="Mark Waterman" userId="4d29b9b2-10cc-4fd1-af41-4ea145bc08d4" providerId="ADAL" clId="{14AC69B5-AB62-48AF-BD7E-E1A7E593435D}" dt="2023-05-19T18:15:48.962" v="1706"/>
          <ac:spMkLst>
            <pc:docMk/>
            <pc:sldMk cId="1200633033" sldId="2583"/>
            <ac:spMk id="3" creationId="{147692F0-BF26-3CAA-C81B-C365068DB0FE}"/>
          </ac:spMkLst>
        </pc:spChg>
        <pc:spChg chg="mod">
          <ac:chgData name="Mark Waterman" userId="4d29b9b2-10cc-4fd1-af41-4ea145bc08d4" providerId="ADAL" clId="{14AC69B5-AB62-48AF-BD7E-E1A7E593435D}" dt="2023-05-19T18:13:53.589" v="1695" actId="14100"/>
          <ac:spMkLst>
            <pc:docMk/>
            <pc:sldMk cId="1200633033" sldId="2583"/>
            <ac:spMk id="4" creationId="{FF3196A6-2FB0-7573-5FF2-98C55421AFCE}"/>
          </ac:spMkLst>
        </pc:spChg>
        <pc:picChg chg="mod">
          <ac:chgData name="Mark Waterman" userId="4d29b9b2-10cc-4fd1-af41-4ea145bc08d4" providerId="ADAL" clId="{14AC69B5-AB62-48AF-BD7E-E1A7E593435D}" dt="2023-05-19T18:13:45.557" v="1693" actId="14100"/>
          <ac:picMkLst>
            <pc:docMk/>
            <pc:sldMk cId="1200633033" sldId="2583"/>
            <ac:picMk id="2" creationId="{11CF915C-94F0-0BA6-AFD7-09AAC08C818A}"/>
          </ac:picMkLst>
        </pc:picChg>
      </pc:sldChg>
      <pc:sldChg chg="modSp mod">
        <pc:chgData name="Mark Waterman" userId="4d29b9b2-10cc-4fd1-af41-4ea145bc08d4" providerId="ADAL" clId="{14AC69B5-AB62-48AF-BD7E-E1A7E593435D}" dt="2023-05-19T18:16:24.946" v="1709"/>
        <pc:sldMkLst>
          <pc:docMk/>
          <pc:sldMk cId="3886722505" sldId="2584"/>
        </pc:sldMkLst>
        <pc:spChg chg="mod">
          <ac:chgData name="Mark Waterman" userId="4d29b9b2-10cc-4fd1-af41-4ea145bc08d4" providerId="ADAL" clId="{14AC69B5-AB62-48AF-BD7E-E1A7E593435D}" dt="2023-05-19T18:16:24.946" v="1709"/>
          <ac:spMkLst>
            <pc:docMk/>
            <pc:sldMk cId="3886722505" sldId="2584"/>
            <ac:spMk id="3" creationId="{34E8F391-1563-A7CC-27EF-99D48A8DCD9E}"/>
          </ac:spMkLst>
        </pc:spChg>
        <pc:picChg chg="mod">
          <ac:chgData name="Mark Waterman" userId="4d29b9b2-10cc-4fd1-af41-4ea145bc08d4" providerId="ADAL" clId="{14AC69B5-AB62-48AF-BD7E-E1A7E593435D}" dt="2023-05-17T17:13:17.105" v="1674" actId="1037"/>
          <ac:picMkLst>
            <pc:docMk/>
            <pc:sldMk cId="3886722505" sldId="2584"/>
            <ac:picMk id="2" creationId="{B1131111-0545-56A4-2DA2-ECB3A7EB22A7}"/>
          </ac:picMkLst>
        </pc:picChg>
      </pc:sldChg>
      <pc:sldChg chg="modSp mod">
        <pc:chgData name="Mark Waterman" userId="4d29b9b2-10cc-4fd1-af41-4ea145bc08d4" providerId="ADAL" clId="{14AC69B5-AB62-48AF-BD7E-E1A7E593435D}" dt="2023-05-19T18:20:33.220" v="1726" actId="962"/>
        <pc:sldMkLst>
          <pc:docMk/>
          <pc:sldMk cId="1277540631" sldId="2587"/>
        </pc:sldMkLst>
        <pc:picChg chg="mod">
          <ac:chgData name="Mark Waterman" userId="4d29b9b2-10cc-4fd1-af41-4ea145bc08d4" providerId="ADAL" clId="{14AC69B5-AB62-48AF-BD7E-E1A7E593435D}" dt="2023-05-19T18:20:33.220" v="1726" actId="962"/>
          <ac:picMkLst>
            <pc:docMk/>
            <pc:sldMk cId="1277540631" sldId="2587"/>
            <ac:picMk id="4" creationId="{70990E54-A1EB-CA59-BDCB-ADB01DAB98A5}"/>
          </ac:picMkLst>
        </pc:picChg>
      </pc:sldChg>
      <pc:sldChg chg="modSp">
        <pc:chgData name="Mark Waterman" userId="4d29b9b2-10cc-4fd1-af41-4ea145bc08d4" providerId="ADAL" clId="{14AC69B5-AB62-48AF-BD7E-E1A7E593435D}" dt="2023-05-19T18:16:42.037" v="1710"/>
        <pc:sldMkLst>
          <pc:docMk/>
          <pc:sldMk cId="886029376" sldId="2589"/>
        </pc:sldMkLst>
        <pc:spChg chg="mod">
          <ac:chgData name="Mark Waterman" userId="4d29b9b2-10cc-4fd1-af41-4ea145bc08d4" providerId="ADAL" clId="{14AC69B5-AB62-48AF-BD7E-E1A7E593435D}" dt="2023-05-19T18:16:42.037" v="1710"/>
          <ac:spMkLst>
            <pc:docMk/>
            <pc:sldMk cId="886029376" sldId="2589"/>
            <ac:spMk id="2" creationId="{E2DA764D-2417-81A3-9419-86911659F756}"/>
          </ac:spMkLst>
        </pc:spChg>
      </pc:sldChg>
      <pc:sldChg chg="modSp mod">
        <pc:chgData name="Mark Waterman" userId="4d29b9b2-10cc-4fd1-af41-4ea145bc08d4" providerId="ADAL" clId="{14AC69B5-AB62-48AF-BD7E-E1A7E593435D}" dt="2023-05-17T16:57:55.887" v="995" actId="962"/>
        <pc:sldMkLst>
          <pc:docMk/>
          <pc:sldMk cId="2367802087" sldId="2592"/>
        </pc:sldMkLst>
        <pc:spChg chg="mod">
          <ac:chgData name="Mark Waterman" userId="4d29b9b2-10cc-4fd1-af41-4ea145bc08d4" providerId="ADAL" clId="{14AC69B5-AB62-48AF-BD7E-E1A7E593435D}" dt="2023-05-17T16:57:55.887" v="995" actId="962"/>
          <ac:spMkLst>
            <pc:docMk/>
            <pc:sldMk cId="2367802087" sldId="2592"/>
            <ac:spMk id="4" creationId="{C07096B4-A5E5-964F-BC3E-64C35125A464}"/>
          </ac:spMkLst>
        </pc:spChg>
      </pc:sldChg>
      <pc:sldChg chg="modSp">
        <pc:chgData name="Mark Waterman" userId="4d29b9b2-10cc-4fd1-af41-4ea145bc08d4" providerId="ADAL" clId="{14AC69B5-AB62-48AF-BD7E-E1A7E593435D}" dt="2023-05-19T18:15:35.205" v="1705"/>
        <pc:sldMkLst>
          <pc:docMk/>
          <pc:sldMk cId="1800932153" sldId="2595"/>
        </pc:sldMkLst>
        <pc:spChg chg="mod">
          <ac:chgData name="Mark Waterman" userId="4d29b9b2-10cc-4fd1-af41-4ea145bc08d4" providerId="ADAL" clId="{14AC69B5-AB62-48AF-BD7E-E1A7E593435D}" dt="2023-05-19T18:15:29.781" v="1704"/>
          <ac:spMkLst>
            <pc:docMk/>
            <pc:sldMk cId="1800932153" sldId="2595"/>
            <ac:spMk id="3" creationId="{29CFD6A8-DC7F-E153-75BE-0CE945B70828}"/>
          </ac:spMkLst>
        </pc:spChg>
        <pc:spChg chg="mod">
          <ac:chgData name="Mark Waterman" userId="4d29b9b2-10cc-4fd1-af41-4ea145bc08d4" providerId="ADAL" clId="{14AC69B5-AB62-48AF-BD7E-E1A7E593435D}" dt="2023-05-19T18:15:35.205" v="1705"/>
          <ac:spMkLst>
            <pc:docMk/>
            <pc:sldMk cId="1800932153" sldId="2595"/>
            <ac:spMk id="5" creationId="{CE3B26A3-4679-AC72-9422-A2FE71624F02}"/>
          </ac:spMkLst>
        </pc:spChg>
      </pc:sldChg>
      <pc:sldChg chg="modSp mod ord">
        <pc:chgData name="Mark Waterman" userId="4d29b9b2-10cc-4fd1-af41-4ea145bc08d4" providerId="ADAL" clId="{14AC69B5-AB62-48AF-BD7E-E1A7E593435D}" dt="2023-05-19T18:25:02.163" v="1748" actId="1076"/>
        <pc:sldMkLst>
          <pc:docMk/>
          <pc:sldMk cId="1106754288" sldId="2598"/>
        </pc:sldMkLst>
        <pc:spChg chg="mod">
          <ac:chgData name="Mark Waterman" userId="4d29b9b2-10cc-4fd1-af41-4ea145bc08d4" providerId="ADAL" clId="{14AC69B5-AB62-48AF-BD7E-E1A7E593435D}" dt="2023-05-19T18:21:30.003" v="1745" actId="27636"/>
          <ac:spMkLst>
            <pc:docMk/>
            <pc:sldMk cId="1106754288" sldId="2598"/>
            <ac:spMk id="3" creationId="{7A98EF33-33D4-FAEA-15E6-A83D25D1D354}"/>
          </ac:spMkLst>
        </pc:spChg>
        <pc:picChg chg="mod">
          <ac:chgData name="Mark Waterman" userId="4d29b9b2-10cc-4fd1-af41-4ea145bc08d4" providerId="ADAL" clId="{14AC69B5-AB62-48AF-BD7E-E1A7E593435D}" dt="2023-05-19T18:25:02.163" v="1748" actId="1076"/>
          <ac:picMkLst>
            <pc:docMk/>
            <pc:sldMk cId="1106754288" sldId="2598"/>
            <ac:picMk id="2" creationId="{7DD13658-D658-B172-9E88-6A5DF48F1EDF}"/>
          </ac:picMkLst>
        </pc:picChg>
      </pc:sldChg>
      <pc:sldChg chg="modSp mod">
        <pc:chgData name="Mark Waterman" userId="4d29b9b2-10cc-4fd1-af41-4ea145bc08d4" providerId="ADAL" clId="{14AC69B5-AB62-48AF-BD7E-E1A7E593435D}" dt="2023-05-17T16:59:28.638" v="1267" actId="962"/>
        <pc:sldMkLst>
          <pc:docMk/>
          <pc:sldMk cId="2577247869" sldId="2599"/>
        </pc:sldMkLst>
        <pc:picChg chg="mod">
          <ac:chgData name="Mark Waterman" userId="4d29b9b2-10cc-4fd1-af41-4ea145bc08d4" providerId="ADAL" clId="{14AC69B5-AB62-48AF-BD7E-E1A7E593435D}" dt="2023-05-17T16:59:28.638" v="1267" actId="962"/>
          <ac:picMkLst>
            <pc:docMk/>
            <pc:sldMk cId="2577247869" sldId="2599"/>
            <ac:picMk id="4" creationId="{E2C67087-1B7A-FF3E-2018-FCFD60FEFA8C}"/>
          </ac:picMkLst>
        </pc:picChg>
      </pc:sldChg>
      <pc:sldChg chg="modSp mod">
        <pc:chgData name="Mark Waterman" userId="4d29b9b2-10cc-4fd1-af41-4ea145bc08d4" providerId="ADAL" clId="{14AC69B5-AB62-48AF-BD7E-E1A7E593435D}" dt="2023-05-17T16:59:55.158" v="1335" actId="962"/>
        <pc:sldMkLst>
          <pc:docMk/>
          <pc:sldMk cId="644331140" sldId="2600"/>
        </pc:sldMkLst>
        <pc:picChg chg="mod">
          <ac:chgData name="Mark Waterman" userId="4d29b9b2-10cc-4fd1-af41-4ea145bc08d4" providerId="ADAL" clId="{14AC69B5-AB62-48AF-BD7E-E1A7E593435D}" dt="2023-05-17T16:59:55.158" v="1335" actId="962"/>
          <ac:picMkLst>
            <pc:docMk/>
            <pc:sldMk cId="644331140" sldId="2600"/>
            <ac:picMk id="4" creationId="{6DBE47C3-D362-940E-18A4-244B1755F35B}"/>
          </ac:picMkLst>
        </pc:picChg>
      </pc:sldChg>
      <pc:sldChg chg="modSp mod">
        <pc:chgData name="Mark Waterman" userId="4d29b9b2-10cc-4fd1-af41-4ea145bc08d4" providerId="ADAL" clId="{14AC69B5-AB62-48AF-BD7E-E1A7E593435D}" dt="2023-05-17T17:10:48.515" v="1667" actId="207"/>
        <pc:sldMkLst>
          <pc:docMk/>
          <pc:sldMk cId="4196406527" sldId="2602"/>
        </pc:sldMkLst>
        <pc:spChg chg="mod">
          <ac:chgData name="Mark Waterman" userId="4d29b9b2-10cc-4fd1-af41-4ea145bc08d4" providerId="ADAL" clId="{14AC69B5-AB62-48AF-BD7E-E1A7E593435D}" dt="2023-05-17T17:10:48.515" v="1667" actId="207"/>
          <ac:spMkLst>
            <pc:docMk/>
            <pc:sldMk cId="4196406527" sldId="2602"/>
            <ac:spMk id="4" creationId="{18392AE3-BC4E-69A1-62BC-40783592D4F7}"/>
          </ac:spMkLst>
        </pc:spChg>
      </pc:sldChg>
      <pc:sldChg chg="modSp mod">
        <pc:chgData name="Mark Waterman" userId="4d29b9b2-10cc-4fd1-af41-4ea145bc08d4" providerId="ADAL" clId="{14AC69B5-AB62-48AF-BD7E-E1A7E593435D}" dt="2023-05-17T17:10:51.993" v="1668" actId="207"/>
        <pc:sldMkLst>
          <pc:docMk/>
          <pc:sldMk cId="4052633537" sldId="2603"/>
        </pc:sldMkLst>
        <pc:spChg chg="mod">
          <ac:chgData name="Mark Waterman" userId="4d29b9b2-10cc-4fd1-af41-4ea145bc08d4" providerId="ADAL" clId="{14AC69B5-AB62-48AF-BD7E-E1A7E593435D}" dt="2023-05-17T17:10:51.993" v="1668" actId="207"/>
          <ac:spMkLst>
            <pc:docMk/>
            <pc:sldMk cId="4052633537" sldId="2603"/>
            <ac:spMk id="4" creationId="{97DBFA70-71C9-4BE6-9EE2-24C3BA7C6008}"/>
          </ac:spMkLst>
        </pc:spChg>
      </pc:sldChg>
      <pc:sldChg chg="modSp mod">
        <pc:chgData name="Mark Waterman" userId="4d29b9b2-10cc-4fd1-af41-4ea145bc08d4" providerId="ADAL" clId="{14AC69B5-AB62-48AF-BD7E-E1A7E593435D}" dt="2023-05-17T17:10:54.947" v="1669" actId="207"/>
        <pc:sldMkLst>
          <pc:docMk/>
          <pc:sldMk cId="853013346" sldId="2604"/>
        </pc:sldMkLst>
        <pc:spChg chg="mod">
          <ac:chgData name="Mark Waterman" userId="4d29b9b2-10cc-4fd1-af41-4ea145bc08d4" providerId="ADAL" clId="{14AC69B5-AB62-48AF-BD7E-E1A7E593435D}" dt="2023-05-17T17:10:54.947" v="1669" actId="207"/>
          <ac:spMkLst>
            <pc:docMk/>
            <pc:sldMk cId="853013346" sldId="2604"/>
            <ac:spMk id="4" creationId="{C8831EB2-7725-1A83-A38B-558D74898FF3}"/>
          </ac:spMkLst>
        </pc:spChg>
      </pc:sldChg>
      <pc:sldChg chg="modSp mod">
        <pc:chgData name="Mark Waterman" userId="4d29b9b2-10cc-4fd1-af41-4ea145bc08d4" providerId="ADAL" clId="{14AC69B5-AB62-48AF-BD7E-E1A7E593435D}" dt="2023-05-17T17:10:57.033" v="1670" actId="207"/>
        <pc:sldMkLst>
          <pc:docMk/>
          <pc:sldMk cId="1913486136" sldId="2605"/>
        </pc:sldMkLst>
        <pc:spChg chg="mod">
          <ac:chgData name="Mark Waterman" userId="4d29b9b2-10cc-4fd1-af41-4ea145bc08d4" providerId="ADAL" clId="{14AC69B5-AB62-48AF-BD7E-E1A7E593435D}" dt="2023-05-17T17:10:57.033" v="1670" actId="207"/>
          <ac:spMkLst>
            <pc:docMk/>
            <pc:sldMk cId="1913486136" sldId="2605"/>
            <ac:spMk id="4" creationId="{24C44219-BC27-9070-E964-C482BF48085D}"/>
          </ac:spMkLst>
        </pc:spChg>
      </pc:sldChg>
      <pc:sldChg chg="modSp mod">
        <pc:chgData name="Mark Waterman" userId="4d29b9b2-10cc-4fd1-af41-4ea145bc08d4" providerId="ADAL" clId="{14AC69B5-AB62-48AF-BD7E-E1A7E593435D}" dt="2023-05-17T17:10:59.406" v="1671" actId="207"/>
        <pc:sldMkLst>
          <pc:docMk/>
          <pc:sldMk cId="4119337256" sldId="2606"/>
        </pc:sldMkLst>
        <pc:spChg chg="mod">
          <ac:chgData name="Mark Waterman" userId="4d29b9b2-10cc-4fd1-af41-4ea145bc08d4" providerId="ADAL" clId="{14AC69B5-AB62-48AF-BD7E-E1A7E593435D}" dt="2023-05-17T17:10:59.406" v="1671" actId="207"/>
          <ac:spMkLst>
            <pc:docMk/>
            <pc:sldMk cId="4119337256" sldId="2606"/>
            <ac:spMk id="4" creationId="{FD68F648-3EDD-77CB-4162-C5AEB6204799}"/>
          </ac:spMkLst>
        </pc:spChg>
      </pc:sldChg>
      <pc:sldChg chg="modSp mod">
        <pc:chgData name="Mark Waterman" userId="4d29b9b2-10cc-4fd1-af41-4ea145bc08d4" providerId="ADAL" clId="{14AC69B5-AB62-48AF-BD7E-E1A7E593435D}" dt="2023-05-17T17:11:01.768" v="1672" actId="207"/>
        <pc:sldMkLst>
          <pc:docMk/>
          <pc:sldMk cId="1779559921" sldId="2607"/>
        </pc:sldMkLst>
        <pc:spChg chg="mod">
          <ac:chgData name="Mark Waterman" userId="4d29b9b2-10cc-4fd1-af41-4ea145bc08d4" providerId="ADAL" clId="{14AC69B5-AB62-48AF-BD7E-E1A7E593435D}" dt="2023-05-17T17:11:01.768" v="1672" actId="207"/>
          <ac:spMkLst>
            <pc:docMk/>
            <pc:sldMk cId="1779559921" sldId="2607"/>
            <ac:spMk id="5" creationId="{7316B801-09D3-37C0-F1C1-94D006335B4E}"/>
          </ac:spMkLst>
        </pc:spChg>
        <pc:picChg chg="mod">
          <ac:chgData name="Mark Waterman" userId="4d29b9b2-10cc-4fd1-af41-4ea145bc08d4" providerId="ADAL" clId="{14AC69B5-AB62-48AF-BD7E-E1A7E593435D}" dt="2023-05-17T17:00:43.302" v="1407" actId="962"/>
          <ac:picMkLst>
            <pc:docMk/>
            <pc:sldMk cId="1779559921" sldId="2607"/>
            <ac:picMk id="4" creationId="{ED139CD1-7D03-79FE-8E5F-430599C0A99F}"/>
          </ac:picMkLst>
        </pc:picChg>
      </pc:sldChg>
      <pc:sldChg chg="addSp modSp mod">
        <pc:chgData name="Mark Waterman" userId="4d29b9b2-10cc-4fd1-af41-4ea145bc08d4" providerId="ADAL" clId="{14AC69B5-AB62-48AF-BD7E-E1A7E593435D}" dt="2023-05-19T18:16:01.990" v="1708"/>
        <pc:sldMkLst>
          <pc:docMk/>
          <pc:sldMk cId="4145005400" sldId="2609"/>
        </pc:sldMkLst>
        <pc:spChg chg="add mod">
          <ac:chgData name="Mark Waterman" userId="4d29b9b2-10cc-4fd1-af41-4ea145bc08d4" providerId="ADAL" clId="{14AC69B5-AB62-48AF-BD7E-E1A7E593435D}" dt="2023-05-19T18:16:01.990" v="1708"/>
          <ac:spMkLst>
            <pc:docMk/>
            <pc:sldMk cId="4145005400" sldId="2609"/>
            <ac:spMk id="4" creationId="{3F748A94-576E-28DC-EAB7-5575F0489AEB}"/>
          </ac:spMkLst>
        </pc:spChg>
        <pc:picChg chg="mod">
          <ac:chgData name="Mark Waterman" userId="4d29b9b2-10cc-4fd1-af41-4ea145bc08d4" providerId="ADAL" clId="{14AC69B5-AB62-48AF-BD7E-E1A7E593435D}" dt="2023-05-17T17:01:04.189" v="1453" actId="962"/>
          <ac:picMkLst>
            <pc:docMk/>
            <pc:sldMk cId="4145005400" sldId="2609"/>
            <ac:picMk id="3" creationId="{8C8EC436-3488-BD34-8C36-DC605C56ABAE}"/>
          </ac:picMkLst>
        </pc:picChg>
      </pc:sldChg>
      <pc:sldChg chg="modSp mod">
        <pc:chgData name="Mark Waterman" userId="4d29b9b2-10cc-4fd1-af41-4ea145bc08d4" providerId="ADAL" clId="{14AC69B5-AB62-48AF-BD7E-E1A7E593435D}" dt="2023-05-17T17:02:15.798" v="1644" actId="962"/>
        <pc:sldMkLst>
          <pc:docMk/>
          <pc:sldMk cId="4034124127" sldId="2610"/>
        </pc:sldMkLst>
        <pc:picChg chg="mod">
          <ac:chgData name="Mark Waterman" userId="4d29b9b2-10cc-4fd1-af41-4ea145bc08d4" providerId="ADAL" clId="{14AC69B5-AB62-48AF-BD7E-E1A7E593435D}" dt="2023-05-17T17:02:15.798" v="1644" actId="962"/>
          <ac:picMkLst>
            <pc:docMk/>
            <pc:sldMk cId="4034124127" sldId="2610"/>
            <ac:picMk id="4" creationId="{A223045B-0A79-D56E-3003-5BA1B9CBF352}"/>
          </ac:picMkLst>
        </pc:picChg>
      </pc:sldChg>
      <pc:sldChg chg="modSp mod">
        <pc:chgData name="Mark Waterman" userId="4d29b9b2-10cc-4fd1-af41-4ea145bc08d4" providerId="ADAL" clId="{14AC69B5-AB62-48AF-BD7E-E1A7E593435D}" dt="2023-05-17T17:02:38.914" v="1646" actId="33553"/>
        <pc:sldMkLst>
          <pc:docMk/>
          <pc:sldMk cId="2555290475" sldId="2613"/>
        </pc:sldMkLst>
        <pc:spChg chg="mod">
          <ac:chgData name="Mark Waterman" userId="4d29b9b2-10cc-4fd1-af41-4ea145bc08d4" providerId="ADAL" clId="{14AC69B5-AB62-48AF-BD7E-E1A7E593435D}" dt="2023-05-17T17:02:38.914" v="1646" actId="33553"/>
          <ac:spMkLst>
            <pc:docMk/>
            <pc:sldMk cId="2555290475" sldId="2613"/>
            <ac:spMk id="2" creationId="{963C9593-9826-D061-31A4-665755A27DDE}"/>
          </ac:spMkLst>
        </pc:spChg>
      </pc:sldChg>
      <pc:sldChg chg="modSp mod">
        <pc:chgData name="Mark Waterman" userId="4d29b9b2-10cc-4fd1-af41-4ea145bc08d4" providerId="ADAL" clId="{14AC69B5-AB62-48AF-BD7E-E1A7E593435D}" dt="2023-05-17T17:02:33.614" v="1645" actId="33553"/>
        <pc:sldMkLst>
          <pc:docMk/>
          <pc:sldMk cId="4079435635" sldId="2614"/>
        </pc:sldMkLst>
        <pc:spChg chg="mod">
          <ac:chgData name="Mark Waterman" userId="4d29b9b2-10cc-4fd1-af41-4ea145bc08d4" providerId="ADAL" clId="{14AC69B5-AB62-48AF-BD7E-E1A7E593435D}" dt="2023-05-17T17:02:33.614" v="1645" actId="33553"/>
          <ac:spMkLst>
            <pc:docMk/>
            <pc:sldMk cId="4079435635" sldId="2614"/>
            <ac:spMk id="2" creationId="{963C9593-9826-D061-31A4-665755A27DDE}"/>
          </ac:spMkLst>
        </pc:spChg>
      </pc:sldChg>
      <pc:sldChg chg="modSp mod">
        <pc:chgData name="Mark Waterman" userId="4d29b9b2-10cc-4fd1-af41-4ea145bc08d4" providerId="ADAL" clId="{14AC69B5-AB62-48AF-BD7E-E1A7E593435D}" dt="2023-05-17T17:03:20.075" v="1650" actId="33553"/>
        <pc:sldMkLst>
          <pc:docMk/>
          <pc:sldMk cId="3961523843" sldId="2615"/>
        </pc:sldMkLst>
        <pc:spChg chg="mod">
          <ac:chgData name="Mark Waterman" userId="4d29b9b2-10cc-4fd1-af41-4ea145bc08d4" providerId="ADAL" clId="{14AC69B5-AB62-48AF-BD7E-E1A7E593435D}" dt="2023-05-17T17:03:20.075" v="1650" actId="33553"/>
          <ac:spMkLst>
            <pc:docMk/>
            <pc:sldMk cId="3961523843" sldId="2615"/>
            <ac:spMk id="2" creationId="{963C9593-9826-D061-31A4-665755A27DDE}"/>
          </ac:spMkLst>
        </pc:spChg>
      </pc:sldChg>
      <pc:sldChg chg="modSp mod">
        <pc:chgData name="Mark Waterman" userId="4d29b9b2-10cc-4fd1-af41-4ea145bc08d4" providerId="ADAL" clId="{14AC69B5-AB62-48AF-BD7E-E1A7E593435D}" dt="2023-05-17T17:02:44.865" v="1648" actId="33553"/>
        <pc:sldMkLst>
          <pc:docMk/>
          <pc:sldMk cId="2886314231" sldId="2616"/>
        </pc:sldMkLst>
        <pc:spChg chg="mod">
          <ac:chgData name="Mark Waterman" userId="4d29b9b2-10cc-4fd1-af41-4ea145bc08d4" providerId="ADAL" clId="{14AC69B5-AB62-48AF-BD7E-E1A7E593435D}" dt="2023-05-17T17:02:44.865" v="1648" actId="33553"/>
          <ac:spMkLst>
            <pc:docMk/>
            <pc:sldMk cId="2886314231" sldId="2616"/>
            <ac:spMk id="2" creationId="{963C9593-9826-D061-31A4-665755A27DDE}"/>
          </ac:spMkLst>
        </pc:spChg>
      </pc:sldChg>
      <pc:sldChg chg="modSp mod">
        <pc:chgData name="Mark Waterman" userId="4d29b9b2-10cc-4fd1-af41-4ea145bc08d4" providerId="ADAL" clId="{14AC69B5-AB62-48AF-BD7E-E1A7E593435D}" dt="2023-05-17T16:56:23.790" v="683" actId="962"/>
        <pc:sldMkLst>
          <pc:docMk/>
          <pc:sldMk cId="562892662" sldId="2617"/>
        </pc:sldMkLst>
        <pc:picChg chg="mod">
          <ac:chgData name="Mark Waterman" userId="4d29b9b2-10cc-4fd1-af41-4ea145bc08d4" providerId="ADAL" clId="{14AC69B5-AB62-48AF-BD7E-E1A7E593435D}" dt="2023-05-17T16:56:23.790" v="683" actId="962"/>
          <ac:picMkLst>
            <pc:docMk/>
            <pc:sldMk cId="562892662" sldId="2617"/>
            <ac:picMk id="5" creationId="{E4A0BCC5-7E55-BAA0-745D-6E3A59B9BABC}"/>
          </ac:picMkLst>
        </pc:picChg>
      </pc:sldChg>
      <pc:sldChg chg="modSp mod">
        <pc:chgData name="Mark Waterman" userId="4d29b9b2-10cc-4fd1-af41-4ea145bc08d4" providerId="ADAL" clId="{14AC69B5-AB62-48AF-BD7E-E1A7E593435D}" dt="2023-05-17T17:10:29.760" v="1666" actId="207"/>
        <pc:sldMkLst>
          <pc:docMk/>
          <pc:sldMk cId="4162511086" sldId="2620"/>
        </pc:sldMkLst>
        <pc:spChg chg="mod">
          <ac:chgData name="Mark Waterman" userId="4d29b9b2-10cc-4fd1-af41-4ea145bc08d4" providerId="ADAL" clId="{14AC69B5-AB62-48AF-BD7E-E1A7E593435D}" dt="2023-05-17T17:10:29.760" v="1666" actId="207"/>
          <ac:spMkLst>
            <pc:docMk/>
            <pc:sldMk cId="4162511086" sldId="2620"/>
            <ac:spMk id="4" creationId="{B8300772-846E-FCEB-864D-F33E8BD55AC9}"/>
          </ac:spMkLst>
        </pc:spChg>
      </pc:sldChg>
      <pc:sldChg chg="addSp delSp modSp new mod">
        <pc:chgData name="Mark Waterman" userId="4d29b9b2-10cc-4fd1-af41-4ea145bc08d4" providerId="ADAL" clId="{14AC69B5-AB62-48AF-BD7E-E1A7E593435D}" dt="2023-05-21T15:40:58.471" v="1769" actId="14100"/>
        <pc:sldMkLst>
          <pc:docMk/>
          <pc:sldMk cId="375171164" sldId="2623"/>
        </pc:sldMkLst>
        <pc:spChg chg="mod">
          <ac:chgData name="Mark Waterman" userId="4d29b9b2-10cc-4fd1-af41-4ea145bc08d4" providerId="ADAL" clId="{14AC69B5-AB62-48AF-BD7E-E1A7E593435D}" dt="2023-05-21T15:40:38.141" v="1765" actId="20577"/>
          <ac:spMkLst>
            <pc:docMk/>
            <pc:sldMk cId="375171164" sldId="2623"/>
            <ac:spMk id="2" creationId="{52E020FC-015C-C3C0-C864-CD7AB140307E}"/>
          </ac:spMkLst>
        </pc:spChg>
        <pc:spChg chg="del">
          <ac:chgData name="Mark Waterman" userId="4d29b9b2-10cc-4fd1-af41-4ea145bc08d4" providerId="ADAL" clId="{14AC69B5-AB62-48AF-BD7E-E1A7E593435D}" dt="2023-05-21T15:40:49.300" v="1766"/>
          <ac:spMkLst>
            <pc:docMk/>
            <pc:sldMk cId="375171164" sldId="2623"/>
            <ac:spMk id="3" creationId="{E43F3C7B-3D90-1F8F-24A7-3E50B10903F6}"/>
          </ac:spMkLst>
        </pc:spChg>
        <pc:picChg chg="add mod">
          <ac:chgData name="Mark Waterman" userId="4d29b9b2-10cc-4fd1-af41-4ea145bc08d4" providerId="ADAL" clId="{14AC69B5-AB62-48AF-BD7E-E1A7E593435D}" dt="2023-05-21T15:40:58.471" v="1769" actId="14100"/>
          <ac:picMkLst>
            <pc:docMk/>
            <pc:sldMk cId="375171164" sldId="2623"/>
            <ac:picMk id="4" creationId="{7F9DBA4D-EA99-6F34-D024-BB502AAF8B7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21F82-1C5A-4191-912C-8EE6BA7DD50D}" type="datetimeFigureOut">
              <a:rPr lang="en-GB" smtClean="0"/>
              <a:t>21/05/2023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FF3FF-1226-40CC-A484-A753BEECA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41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DC2FB-60EB-42F9-88DC-B87BE317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122363"/>
            <a:ext cx="7186126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81B1B-C1AD-4610-9765-10AB1B1A3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7186127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AB841-276D-4AC1-AE14-C657EFF71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8"/>
            <a:ext cx="9770616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561FF-A59C-41BF-8DA2-E19D23B8D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683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86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0B32-27A2-4570-A26D-101D582E3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368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C6104-3F21-449D-B750-5F91268BF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368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AFE9BBB-7ED8-404A-8BCF-B4EA86112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5"/>
            <a:ext cx="97617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86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5240745-C3CA-49A7-BF69-697EA98AC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5"/>
            <a:ext cx="97617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23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98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0929D1-A8E1-47D7-8022-AA09FC3B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5"/>
            <a:ext cx="97617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0F75A-D3E4-4D2D-B9C9-CFEFCBC08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3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6B00B-AAB4-4152-8A58-1AD3A3913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B7B13-E777-46A4-AB49-5ED43CC1BF76}" type="datetimeFigureOut">
              <a:rPr lang="en-GB" smtClean="0"/>
              <a:t>21/05/2023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4F3B2-D58D-4AEE-BF91-410881D9E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49FEE-CE91-4BCC-BD71-9FDC31049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BCE56-BEE1-4278-9D45-29BCB868D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53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3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officeapps.live.com/op/view.aspx?src=https%3A%2F%2Fwww.towerhamlets.gov.uk%2FDocuments%2FGrants_and_benefits%2FMCGP%2FMCGPProspectus.docx&amp;wdOrigin=BROWSELINK" TargetMode="External"/><Relationship Id="rId2" Type="http://schemas.openxmlformats.org/officeDocument/2006/relationships/hyperlink" Target="https://www.towerhamlets.gov.uk/lgnl/community_and_living/community_grants/Mayor's-Community-Grants-Programme.asp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3" Type="http://schemas.openxmlformats.org/officeDocument/2006/relationships/slide" Target="slide12.xml"/><Relationship Id="rId7" Type="http://schemas.openxmlformats.org/officeDocument/2006/relationships/slide" Target="slide3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9.xml"/><Relationship Id="rId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view.officeapps.live.com/op/view.aspx?src=https%3A%2F%2Fwww.towerhamlets.gov.uk%2FDocuments%2FGrants_and_benefits%2FMCGP%2FMCGPOnlineFormGuidance.docx&amp;wdOrigin=BROWSELINK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officeapps.live.com/op/view.aspx?src=https%3A%2F%2Fwww.towerhamlets.gov.uk%2FDocuments%2FGrants_and_benefits%2FMCGP%2FMCGPOnlineFormGuidance.docx&amp;wdOrigin=BROWSELINK" TargetMode="External"/><Relationship Id="rId2" Type="http://schemas.openxmlformats.org/officeDocument/2006/relationships/hyperlink" Target="https://view.officeapps.live.com/op/view.aspx?src=https%3A%2F%2Fwww.towerhamlets.gov.uk%2FDocuments%2FGrants_and_benefits%2FMCGP%2FMCGPProspectus.docx&amp;wdOrigin=BROWSELIN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vcs@towerhamlets.gov.uk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hcvs.org.uk/news/mcgp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mailto:vcs@towerhamlets.gov.uk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C1E4A-7D54-4FAD-BC19-3B3868CED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7696199" cy="2387600"/>
          </a:xfrm>
        </p:spPr>
        <p:txBody>
          <a:bodyPr>
            <a:normAutofit/>
          </a:bodyPr>
          <a:lstStyle/>
          <a:p>
            <a:r>
              <a:rPr lang="en-GB"/>
              <a:t>Mayor’s Community Grants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16D53B-FBB0-4102-A292-4C07FA099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Application workshop</a:t>
            </a:r>
          </a:p>
        </p:txBody>
      </p:sp>
    </p:spTree>
    <p:extLst>
      <p:ext uri="{BB962C8B-B14F-4D97-AF65-F5344CB8AC3E}">
        <p14:creationId xmlns:p14="http://schemas.microsoft.com/office/powerpoint/2010/main" val="13919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00BF-F51F-4AC9-9DD0-F5B3E1DF3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Invest in Public Services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B1CDA5A-F06B-4A85-A464-F85CBD745C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544300"/>
              </p:ext>
            </p:extLst>
          </p:nvPr>
        </p:nvGraphicFramePr>
        <p:xfrm>
          <a:off x="838200" y="1326701"/>
          <a:ext cx="10515600" cy="392138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443952453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3001901252"/>
                    </a:ext>
                  </a:extLst>
                </a:gridCol>
              </a:tblGrid>
              <a:tr h="728130">
                <a:tc>
                  <a:txBody>
                    <a:bodyPr/>
                    <a:lstStyle/>
                    <a:p>
                      <a:r>
                        <a:rPr lang="en-GB" sz="2000"/>
                        <a:t>Schemes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Priorities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405005"/>
                  </a:ext>
                </a:extLst>
              </a:tr>
              <a:tr h="1064418"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4A – Physical and mental wellbeing of older people</a:t>
                      </a:r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Supporting older and vulnerable people, including luncheon clubs, meals on wheels and pensioner projects 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230548"/>
                  </a:ext>
                </a:extLst>
              </a:tr>
              <a:tr h="106441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Developing community activities aimed at tackling loneliness and active lifestyle 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805770"/>
                  </a:ext>
                </a:extLst>
              </a:tr>
              <a:tr h="1064418"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4B - Physical and mental health of residents</a:t>
                      </a:r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Promoting health and wellbeing through tackling inequality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994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749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71DA4-69A4-41E3-BA11-55BCF5D7B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Empower Communities and Fight Crime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5AC0FB8-76A9-497B-85CA-CE6969ADC2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848149"/>
              </p:ext>
            </p:extLst>
          </p:nvPr>
        </p:nvGraphicFramePr>
        <p:xfrm>
          <a:off x="838200" y="1326702"/>
          <a:ext cx="10515600" cy="47548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55581458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646178701"/>
                    </a:ext>
                  </a:extLst>
                </a:gridCol>
              </a:tblGrid>
              <a:tr h="383572">
                <a:tc>
                  <a:txBody>
                    <a:bodyPr/>
                    <a:lstStyle/>
                    <a:p>
                      <a:r>
                        <a:rPr lang="en-GB" sz="2000"/>
                        <a:t>Schemes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Priorities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161894"/>
                  </a:ext>
                </a:extLst>
              </a:tr>
              <a:tr h="1268737"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5A – Inequalities experienced by people and communities reflecting different equality groups and social economic backgrounds</a:t>
                      </a:r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Addressing inequality for Black, Asian &amp; Multi-Ethnic communities and women 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786793"/>
                  </a:ext>
                </a:extLst>
              </a:tr>
              <a:tr h="67862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Creating opportunities for people from different backgrounds to come together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575531"/>
                  </a:ext>
                </a:extLst>
              </a:tr>
              <a:tr h="383572"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5B – Community safety</a:t>
                      </a:r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>
                          <a:effectLst/>
                        </a:rPr>
                        <a:t>Tackling drug and alcohol issues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7134649"/>
                  </a:ext>
                </a:extLst>
              </a:tr>
              <a:tr h="3835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Promoting safer communities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432100"/>
                  </a:ext>
                </a:extLst>
              </a:tr>
              <a:tr h="3835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Supporting ex-offenders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286076"/>
                  </a:ext>
                </a:extLst>
              </a:tr>
              <a:tr h="35406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>
                          <a:effectLst/>
                        </a:rPr>
                        <a:t>Gang intervention and prevention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979574"/>
                  </a:ext>
                </a:extLst>
              </a:tr>
              <a:tr h="3835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Victim support 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477165"/>
                  </a:ext>
                </a:extLst>
              </a:tr>
              <a:tr h="35406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Violence against women and girls 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108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70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C9593-9826-D061-31A4-665755A27D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47333" y="1507067"/>
            <a:ext cx="7941734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Eligibility</a:t>
            </a:r>
          </a:p>
        </p:txBody>
      </p:sp>
    </p:spTree>
    <p:extLst>
      <p:ext uri="{BB962C8B-B14F-4D97-AF65-F5344CB8AC3E}">
        <p14:creationId xmlns:p14="http://schemas.microsoft.com/office/powerpoint/2010/main" val="4079435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A72CB-CB84-B56E-45EA-2B7FDB6BF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Which organisations are eligible?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83F65-EA15-F7CE-7167-08B936F24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701"/>
            <a:ext cx="10515600" cy="7365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/>
              <a:t>The Mayor’s Community Grant Programme is for projects and initiatives that will benefit Tower Hamlets residents.  Funding is available to: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63ADAE-713C-0AF1-0DA7-B5F3B8C6107E}"/>
              </a:ext>
            </a:extLst>
          </p:cNvPr>
          <p:cNvSpPr/>
          <p:nvPr/>
        </p:nvSpPr>
        <p:spPr>
          <a:xfrm>
            <a:off x="991892" y="2216258"/>
            <a:ext cx="2743200" cy="1859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Voluntary and community sector organisations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F7B3E2B-19E0-5077-62F9-E29ACADF1250}"/>
              </a:ext>
            </a:extLst>
          </p:cNvPr>
          <p:cNvSpPr/>
          <p:nvPr/>
        </p:nvSpPr>
        <p:spPr>
          <a:xfrm>
            <a:off x="4459751" y="2216258"/>
            <a:ext cx="2743200" cy="1859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Registered charities, including charitable incorporated organisations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5CDF64-6426-3C09-ADC2-3AF09890987F}"/>
              </a:ext>
            </a:extLst>
          </p:cNvPr>
          <p:cNvSpPr/>
          <p:nvPr/>
        </p:nvSpPr>
        <p:spPr>
          <a:xfrm>
            <a:off x="7927610" y="2216258"/>
            <a:ext cx="2743200" cy="1859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Not for profit companies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E5288A-FFD6-B8C3-A84C-D167269827A9}"/>
              </a:ext>
            </a:extLst>
          </p:cNvPr>
          <p:cNvSpPr/>
          <p:nvPr/>
        </p:nvSpPr>
        <p:spPr>
          <a:xfrm>
            <a:off x="991892" y="4386020"/>
            <a:ext cx="2743200" cy="1720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Community interest companies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B92A22-88A3-05C5-B5C7-451A2B6519E2}"/>
              </a:ext>
            </a:extLst>
          </p:cNvPr>
          <p:cNvSpPr/>
          <p:nvPr/>
        </p:nvSpPr>
        <p:spPr>
          <a:xfrm>
            <a:off x="4459751" y="4386020"/>
            <a:ext cx="2743200" cy="1720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Faith based groups, where the funding is for inclusive activity open to all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5CFB62-A254-D592-5CCD-A322CDF42C94}"/>
              </a:ext>
            </a:extLst>
          </p:cNvPr>
          <p:cNvSpPr/>
          <p:nvPr/>
        </p:nvSpPr>
        <p:spPr>
          <a:xfrm>
            <a:off x="7927610" y="4386020"/>
            <a:ext cx="2743200" cy="1720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Organisations who have a registered office in Tower Hamlets, have a base within Tower Hamlets, or have delivered here for at least two years</a:t>
            </a:r>
          </a:p>
        </p:txBody>
      </p:sp>
    </p:spTree>
    <p:extLst>
      <p:ext uri="{BB962C8B-B14F-4D97-AF65-F5344CB8AC3E}">
        <p14:creationId xmlns:p14="http://schemas.microsoft.com/office/powerpoint/2010/main" val="2318324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C9593-9826-D061-31A4-665755A27D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47333" y="1507067"/>
            <a:ext cx="7941734" cy="25545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 application</a:t>
            </a:r>
          </a:p>
        </p:txBody>
      </p:sp>
    </p:spTree>
    <p:extLst>
      <p:ext uri="{BB962C8B-B14F-4D97-AF65-F5344CB8AC3E}">
        <p14:creationId xmlns:p14="http://schemas.microsoft.com/office/powerpoint/2010/main" val="2313932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9764B-C121-2214-7DB0-679F52C5C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the application process?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A1E24-119C-7C68-60C2-2C93FDAD4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700"/>
            <a:ext cx="9935095" cy="484134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/>
              <a:t>The new grants programme </a:t>
            </a:r>
            <a:r>
              <a:rPr lang="en-GB" b="1"/>
              <a:t>closes at noon on 5 June 2023</a:t>
            </a:r>
          </a:p>
          <a:p>
            <a:pPr>
              <a:lnSpc>
                <a:spcPct val="100000"/>
              </a:lnSpc>
            </a:pPr>
            <a:r>
              <a:rPr lang="en-GB"/>
              <a:t>Applications can only be submitted via the council’s online portal, </a:t>
            </a:r>
            <a:r>
              <a:rPr lang="en-GB" b="1"/>
              <a:t>Blackbaud Grant Making </a:t>
            </a:r>
            <a:r>
              <a:rPr lang="en-GB"/>
              <a:t>(BBGM)</a:t>
            </a:r>
          </a:p>
          <a:p>
            <a:pPr>
              <a:lnSpc>
                <a:spcPct val="100000"/>
              </a:lnSpc>
            </a:pPr>
            <a:r>
              <a:rPr lang="en-GB"/>
              <a:t>You will need to complete the following forms:</a:t>
            </a:r>
          </a:p>
          <a:p>
            <a:pPr marL="898525" lvl="1" indent="-44132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/>
              <a:t>Organisation information form</a:t>
            </a:r>
          </a:p>
          <a:p>
            <a:pPr marL="898525" lvl="1" indent="-44132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/>
              <a:t>Project form</a:t>
            </a:r>
          </a:p>
          <a:p>
            <a:pPr>
              <a:lnSpc>
                <a:spcPct val="100000"/>
              </a:lnSpc>
            </a:pPr>
            <a:r>
              <a:rPr lang="en-GB"/>
              <a:t>Your organisation only needs to </a:t>
            </a:r>
            <a:r>
              <a:rPr lang="en-GB" b="1"/>
              <a:t>submit one Organisation information form </a:t>
            </a:r>
            <a:r>
              <a:rPr lang="en-GB"/>
              <a:t>and a separate Project form for </a:t>
            </a:r>
            <a:r>
              <a:rPr lang="en-GB" b="1"/>
              <a:t>each</a:t>
            </a:r>
            <a:r>
              <a:rPr lang="en-GB"/>
              <a:t> project you are applying for</a:t>
            </a:r>
          </a:p>
        </p:txBody>
      </p:sp>
    </p:spTree>
    <p:extLst>
      <p:ext uri="{BB962C8B-B14F-4D97-AF65-F5344CB8AC3E}">
        <p14:creationId xmlns:p14="http://schemas.microsoft.com/office/powerpoint/2010/main" val="18640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59C44-E955-4DAD-828C-578E843E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much can you apply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765FB-9BA8-DD87-D8C8-D5288FA1E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701"/>
            <a:ext cx="9770616" cy="4351338"/>
          </a:xfrm>
        </p:spPr>
        <p:txBody>
          <a:bodyPr>
            <a:normAutofit/>
          </a:bodyPr>
          <a:lstStyle/>
          <a:p>
            <a:r>
              <a:rPr lang="en-GB"/>
              <a:t>Organisations can apply for funding for up to five projects</a:t>
            </a:r>
          </a:p>
          <a:p>
            <a:r>
              <a:rPr lang="en-GB"/>
              <a:t>There is a maximum funding of £40,000 </a:t>
            </a:r>
            <a:r>
              <a:rPr lang="en-GB" b="1"/>
              <a:t>per annum </a:t>
            </a:r>
            <a:r>
              <a:rPr lang="en-GB"/>
              <a:t>for each project</a:t>
            </a:r>
          </a:p>
          <a:p>
            <a:r>
              <a:rPr lang="en-GB"/>
              <a:t>For the theme ‘</a:t>
            </a:r>
            <a:r>
              <a:rPr lang="en-US"/>
              <a:t>Tackling the Cost of Living Crisis’</a:t>
            </a:r>
            <a:r>
              <a:rPr lang="en-GB"/>
              <a:t>, we welcome consortium bids.  There is no funding limit for consortium bids in this theme.</a:t>
            </a:r>
          </a:p>
        </p:txBody>
      </p:sp>
    </p:spTree>
    <p:extLst>
      <p:ext uri="{BB962C8B-B14F-4D97-AF65-F5344CB8AC3E}">
        <p14:creationId xmlns:p14="http://schemas.microsoft.com/office/powerpoint/2010/main" val="321748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644A55-220A-F97F-8226-5343195F3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Proportionate assessment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034CEAF-B5E3-18AC-0D0A-EF1B43766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701"/>
            <a:ext cx="10408920" cy="4783154"/>
          </a:xfrm>
        </p:spPr>
        <p:txBody>
          <a:bodyPr>
            <a:normAutofit/>
          </a:bodyPr>
          <a:lstStyle/>
          <a:p>
            <a:r>
              <a:rPr lang="en-US"/>
              <a:t>Assessment is proportionate to the size of your organisation. </a:t>
            </a:r>
          </a:p>
          <a:p>
            <a:r>
              <a:rPr lang="en-US"/>
              <a:t>For some of the assessment criteria the Council expects larger organisations to meet higher standards than small ones. </a:t>
            </a:r>
          </a:p>
          <a:p>
            <a:r>
              <a:rPr lang="en-US"/>
              <a:t>We define your organisation’s size by annual income</a:t>
            </a:r>
          </a:p>
          <a:p>
            <a:pPr marL="898525" lvl="1" indent="-441325">
              <a:buFont typeface="Wingdings" panose="05000000000000000000" pitchFamily="2" charset="2"/>
              <a:buChar char="Ø"/>
            </a:pPr>
            <a:r>
              <a:rPr lang="en-US"/>
              <a:t>Small - up to £150,000</a:t>
            </a:r>
          </a:p>
          <a:p>
            <a:pPr marL="898525" lvl="1" indent="-441325">
              <a:buFont typeface="Wingdings" panose="05000000000000000000" pitchFamily="2" charset="2"/>
              <a:buChar char="Ø"/>
            </a:pPr>
            <a:r>
              <a:rPr lang="en-US"/>
              <a:t>Medium - size between £150,001 to £250,000</a:t>
            </a:r>
          </a:p>
          <a:p>
            <a:pPr marL="898525" lvl="1" indent="-441325">
              <a:buFont typeface="Wingdings" panose="05000000000000000000" pitchFamily="2" charset="2"/>
              <a:buChar char="Ø"/>
            </a:pPr>
            <a:r>
              <a:rPr lang="en-US"/>
              <a:t>Large - over £250,000. </a:t>
            </a:r>
          </a:p>
          <a:p>
            <a:pPr marL="457200" lvl="1" indent="0">
              <a:buNone/>
            </a:pPr>
            <a:endParaRPr lang="en-US"/>
          </a:p>
          <a:p>
            <a:r>
              <a:rPr lang="en-US"/>
              <a:t>Your application will be judged on the information you provide.  Don’t assume assessors know anything about your organisation</a:t>
            </a:r>
          </a:p>
        </p:txBody>
      </p:sp>
    </p:spTree>
    <p:extLst>
      <p:ext uri="{BB962C8B-B14F-4D97-AF65-F5344CB8AC3E}">
        <p14:creationId xmlns:p14="http://schemas.microsoft.com/office/powerpoint/2010/main" val="1379766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B2D28-62C8-2EFB-3410-4720BFAE0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Before you start to fill in the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62E2A-6CA2-B30B-E20A-35A77FA6E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700"/>
            <a:ext cx="10076411" cy="4824717"/>
          </a:xfrm>
        </p:spPr>
        <p:txBody>
          <a:bodyPr>
            <a:normAutofit/>
          </a:bodyPr>
          <a:lstStyle/>
          <a:p>
            <a:r>
              <a:rPr lang="en-GB"/>
              <a:t>Read the prospectus and all the guidance on the </a:t>
            </a:r>
            <a:r>
              <a:rPr lang="en-US">
                <a:hlinkClick r:id="rId2"/>
              </a:rPr>
              <a:t>Mayor's Community Grants Programme web page</a:t>
            </a:r>
            <a:endParaRPr lang="en-US"/>
          </a:p>
          <a:p>
            <a:r>
              <a:rPr lang="en-GB"/>
              <a:t>Consider which theme and scheme(s) are most appropriate for your project(s)</a:t>
            </a:r>
          </a:p>
          <a:p>
            <a:r>
              <a:rPr lang="en-GB"/>
              <a:t>Plan your project and work out what outcomes you can deliver, what the work will be, and how you will measure impact</a:t>
            </a:r>
          </a:p>
          <a:p>
            <a:r>
              <a:rPr lang="en-GB"/>
              <a:t>Read the forms and the assessment guidance in the </a:t>
            </a:r>
            <a:r>
              <a:rPr lang="en-GB">
                <a:hlinkClick r:id="rId3"/>
              </a:rPr>
              <a:t>MCGP Prospectus</a:t>
            </a:r>
            <a:endParaRPr lang="en-GB"/>
          </a:p>
          <a:p>
            <a:r>
              <a:rPr lang="en-GB"/>
              <a:t>Find and check all your attachments for the organisation information form and your project form(s)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663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C9593-9826-D061-31A4-665755A27D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47333" y="1507067"/>
            <a:ext cx="7941734" cy="19389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Creating and using your on line account</a:t>
            </a:r>
          </a:p>
        </p:txBody>
      </p:sp>
    </p:spTree>
    <p:extLst>
      <p:ext uri="{BB962C8B-B14F-4D97-AF65-F5344CB8AC3E}">
        <p14:creationId xmlns:p14="http://schemas.microsoft.com/office/powerpoint/2010/main" val="288631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CA6A8-4DDA-456A-A6FD-1B90B3573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Today’s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25203-FFD8-4406-A69C-A5174D28D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701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/>
              <a:t>Welcome and introduction to MCGP</a:t>
            </a:r>
          </a:p>
          <a:p>
            <a:r>
              <a:rPr lang="en-GB"/>
              <a:t>Welcome from Cabinet Member</a:t>
            </a:r>
          </a:p>
          <a:p>
            <a:r>
              <a:rPr lang="en-GB">
                <a:hlinkClick r:id="rId2" action="ppaction://hlinksldjump"/>
              </a:rPr>
              <a:t>Themes and priorities</a:t>
            </a:r>
            <a:endParaRPr lang="en-GB"/>
          </a:p>
          <a:p>
            <a:r>
              <a:rPr lang="en-GB">
                <a:hlinkClick r:id="rId3" action="ppaction://hlinksldjump"/>
              </a:rPr>
              <a:t>Eligibility</a:t>
            </a:r>
            <a:endParaRPr lang="en-GB"/>
          </a:p>
          <a:p>
            <a:r>
              <a:rPr lang="en-GB">
                <a:hlinkClick r:id="rId4" action="ppaction://hlinksldjump"/>
              </a:rPr>
              <a:t>Your application</a:t>
            </a:r>
            <a:endParaRPr lang="en-GB"/>
          </a:p>
          <a:p>
            <a:pPr marL="898525" lvl="1" indent="-449263">
              <a:buFont typeface="Wingdings" panose="05000000000000000000" pitchFamily="2" charset="2"/>
              <a:buChar char="Ø"/>
            </a:pPr>
            <a:r>
              <a:rPr lang="en-GB">
                <a:hlinkClick r:id="rId5" action="ppaction://hlinksldjump"/>
              </a:rPr>
              <a:t>Creating and using your on line account</a:t>
            </a:r>
            <a:endParaRPr lang="en-GB"/>
          </a:p>
          <a:p>
            <a:pPr marL="898525" lvl="1" indent="-441325">
              <a:buFont typeface="Wingdings" panose="05000000000000000000" pitchFamily="2" charset="2"/>
              <a:buChar char="Ø"/>
            </a:pPr>
            <a:r>
              <a:rPr lang="en-GB">
                <a:hlinkClick r:id="rId6" action="ppaction://hlinksldjump"/>
              </a:rPr>
              <a:t>Organisation information form</a:t>
            </a:r>
            <a:endParaRPr lang="en-GB"/>
          </a:p>
          <a:p>
            <a:pPr marL="898525" lvl="1" indent="-441325">
              <a:buFont typeface="Wingdings" panose="05000000000000000000" pitchFamily="2" charset="2"/>
              <a:buChar char="Ø"/>
            </a:pPr>
            <a:r>
              <a:rPr lang="en-GB">
                <a:hlinkClick r:id="rId7" action="ppaction://hlinksldjump"/>
              </a:rPr>
              <a:t>Project form</a:t>
            </a:r>
            <a:endParaRPr lang="en-GB"/>
          </a:p>
          <a:p>
            <a:r>
              <a:rPr lang="en-GB">
                <a:hlinkClick r:id="rId3" action="ppaction://hlinksldjump"/>
              </a:rPr>
              <a:t>Timetable</a:t>
            </a:r>
            <a:endParaRPr lang="en-GB"/>
          </a:p>
          <a:p>
            <a:r>
              <a:rPr lang="en-GB">
                <a:hlinkClick r:id="rId8" action="ppaction://hlinksldjump"/>
              </a:rPr>
              <a:t>Help and support</a:t>
            </a:r>
            <a:endParaRPr lang="en-GB"/>
          </a:p>
          <a:p>
            <a:r>
              <a:rPr lang="en-GB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430176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47692F0-BF26-3CAA-C81B-C365068DB0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88077" y="0"/>
            <a:ext cx="9770616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Sign in screen </a:t>
            </a:r>
          </a:p>
        </p:txBody>
      </p:sp>
      <p:pic>
        <p:nvPicPr>
          <p:cNvPr id="2" name="Picture 1" descr="A computer screen shot of a sign in">
            <a:extLst>
              <a:ext uri="{FF2B5EF4-FFF2-40B4-BE49-F238E27FC236}">
                <a16:creationId xmlns:a16="http://schemas.microsoft.com/office/drawing/2014/main" id="{11CF915C-94F0-0BA6-AFD7-09AAC08C8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9" t="13496" r="1789" b="3845"/>
          <a:stretch/>
        </p:blipFill>
        <p:spPr>
          <a:xfrm>
            <a:off x="2001078" y="2650435"/>
            <a:ext cx="7358103" cy="371711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3196A6-2FB0-7573-5FF2-98C55421AFCE}"/>
              </a:ext>
            </a:extLst>
          </p:cNvPr>
          <p:cNvSpPr txBox="1">
            <a:spLocks/>
          </p:cNvSpPr>
          <p:nvPr/>
        </p:nvSpPr>
        <p:spPr>
          <a:xfrm>
            <a:off x="888077" y="1563756"/>
            <a:ext cx="10515600" cy="861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The links to the applications forms will take you to the sign in screen to log in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33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66422-C5BA-9870-7691-11B21BB8B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Creating an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83281-3F85-C412-2EA8-5596369D0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701"/>
            <a:ext cx="10515600" cy="984534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If your organisation does not already have a funding account, you will need to create one.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7" name="Picture 6" descr="A screenshot of a computer application">
            <a:extLst>
              <a:ext uri="{FF2B5EF4-FFF2-40B4-BE49-F238E27FC236}">
                <a16:creationId xmlns:a16="http://schemas.microsoft.com/office/drawing/2014/main" id="{71C1768B-7FD9-5B60-EB6F-089AC55C1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749" y="2311235"/>
            <a:ext cx="5649910" cy="361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17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E8F391-1563-A7CC-27EF-99D48A8DC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Logging in</a:t>
            </a:r>
          </a:p>
        </p:txBody>
      </p:sp>
      <p:pic>
        <p:nvPicPr>
          <p:cNvPr id="2" name="Picture 1" descr="A close-up of a computer screen">
            <a:extLst>
              <a:ext uri="{FF2B5EF4-FFF2-40B4-BE49-F238E27FC236}">
                <a16:creationId xmlns:a16="http://schemas.microsoft.com/office/drawing/2014/main" id="{B1131111-0545-56A4-2DA2-ECB3A7EB2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20" y="2392047"/>
            <a:ext cx="10947439" cy="173208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2C1691-AD6C-B6F1-8988-2730EA04F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894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Use the link you get in your email to return to the login screen</a:t>
            </a:r>
          </a:p>
        </p:txBody>
      </p:sp>
    </p:spTree>
    <p:extLst>
      <p:ext uri="{BB962C8B-B14F-4D97-AF65-F5344CB8AC3E}">
        <p14:creationId xmlns:p14="http://schemas.microsoft.com/office/powerpoint/2010/main" val="3886722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8C265-AC01-3DF4-B8FE-AD86238E5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0B24C-BEE8-CDE3-E505-0CB24E57E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701"/>
            <a:ext cx="9770616" cy="4351338"/>
          </a:xfrm>
        </p:spPr>
        <p:txBody>
          <a:bodyPr>
            <a:normAutofit/>
          </a:bodyPr>
          <a:lstStyle/>
          <a:p>
            <a:r>
              <a:rPr lang="en-GB"/>
              <a:t>Read the </a:t>
            </a:r>
            <a:r>
              <a:rPr lang="en-GB">
                <a:hlinkClick r:id="rId2"/>
              </a:rPr>
              <a:t>MCGP Online Form Guidance</a:t>
            </a:r>
            <a:endParaRPr lang="en-GB"/>
          </a:p>
          <a:p>
            <a:r>
              <a:rPr lang="en-GB"/>
              <a:t>The website links create a new form each time</a:t>
            </a:r>
          </a:p>
          <a:p>
            <a:r>
              <a:rPr lang="en-GB"/>
              <a:t>System emails you each time you save</a:t>
            </a:r>
          </a:p>
          <a:p>
            <a:r>
              <a:rPr lang="en-GB"/>
              <a:t>When returning to your application use the link sent to you in your email</a:t>
            </a:r>
          </a:p>
          <a:p>
            <a:r>
              <a:rPr lang="en-GB"/>
              <a:t>BEWARE TIMEOUTS!   Save regularly, click from page to page to let system know you are there</a:t>
            </a:r>
          </a:p>
          <a:p>
            <a:r>
              <a:rPr lang="en-GB"/>
              <a:t>Compile in Word and paste in – watch your word count</a:t>
            </a:r>
          </a:p>
          <a:p>
            <a:r>
              <a:rPr lang="en-GB"/>
              <a:t>Fields and documents with an asterisk are mandatory.  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875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00EE6-290F-1472-CC53-F6241E2B0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12" y="2385747"/>
            <a:ext cx="9761738" cy="1325563"/>
          </a:xfrm>
        </p:spPr>
        <p:txBody>
          <a:bodyPr>
            <a:noAutofit/>
          </a:bodyPr>
          <a:lstStyle/>
          <a:p>
            <a:pPr algn="ctr"/>
            <a:r>
              <a:rPr lang="en-GB" sz="6000"/>
              <a:t>Organisation information form</a:t>
            </a:r>
          </a:p>
        </p:txBody>
      </p:sp>
    </p:spTree>
    <p:extLst>
      <p:ext uri="{BB962C8B-B14F-4D97-AF65-F5344CB8AC3E}">
        <p14:creationId xmlns:p14="http://schemas.microsoft.com/office/powerpoint/2010/main" val="2342835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3E597-F6CE-72C4-41BC-9A039A96A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Eligibility quiz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406AEA-8337-E94C-170B-AED36ACC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5077" y="1612560"/>
            <a:ext cx="7821846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41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FD9B1-F472-8F32-F7FB-01A2F8AA1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Page 1 General information</a:t>
            </a:r>
          </a:p>
        </p:txBody>
      </p:sp>
      <p:pic>
        <p:nvPicPr>
          <p:cNvPr id="5" name="Content Placeholder 4" descr="A screenshot of a computer">
            <a:extLst>
              <a:ext uri="{FF2B5EF4-FFF2-40B4-BE49-F238E27FC236}">
                <a16:creationId xmlns:a16="http://schemas.microsoft.com/office/drawing/2014/main" id="{E4A0BCC5-7E55-BAA0-745D-6E3A59B9B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72" r="2029" b="61328"/>
          <a:stretch/>
        </p:blipFill>
        <p:spPr>
          <a:xfrm>
            <a:off x="1141022" y="2585258"/>
            <a:ext cx="9909955" cy="3819589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AE8C16-35CB-2A29-52CE-85FE079C54A2}"/>
              </a:ext>
            </a:extLst>
          </p:cNvPr>
          <p:cNvSpPr txBox="1">
            <a:spLocks/>
          </p:cNvSpPr>
          <p:nvPr/>
        </p:nvSpPr>
        <p:spPr>
          <a:xfrm>
            <a:off x="838200" y="1326700"/>
            <a:ext cx="10212777" cy="1258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On this page we give general guidance, information on GDPR and FoI.  We also ask you to complete the declaration that the application is authorised by your governing body.</a:t>
            </a:r>
          </a:p>
        </p:txBody>
      </p:sp>
    </p:spTree>
    <p:extLst>
      <p:ext uri="{BB962C8B-B14F-4D97-AF65-F5344CB8AC3E}">
        <p14:creationId xmlns:p14="http://schemas.microsoft.com/office/powerpoint/2010/main" val="562892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D490F-089B-C95C-B7DC-147993B05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Page 2 Organisation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7AE2D-DA75-D918-2E76-68FE97E6C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701"/>
            <a:ext cx="97706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On this page we ask you for basic information about your organisation,</a:t>
            </a:r>
          </a:p>
          <a:p>
            <a:pPr lvl="1"/>
            <a:r>
              <a:rPr lang="en-GB"/>
              <a:t>Organisation name</a:t>
            </a:r>
          </a:p>
          <a:p>
            <a:pPr lvl="1"/>
            <a:r>
              <a:rPr lang="en-GB"/>
              <a:t>Contact details</a:t>
            </a:r>
          </a:p>
          <a:p>
            <a:pPr lvl="1"/>
            <a:r>
              <a:rPr lang="en-GB"/>
              <a:t>Which ward you are based in</a:t>
            </a:r>
          </a:p>
          <a:p>
            <a:pPr lvl="1"/>
            <a:r>
              <a:rPr lang="en-GB"/>
              <a:t>Legal status</a:t>
            </a:r>
          </a:p>
          <a:p>
            <a:pPr lvl="1"/>
            <a:r>
              <a:rPr lang="en-GB"/>
              <a:t>Charity/company number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If you already have an account from previous funding applications, some of the details may be pre-populated.</a:t>
            </a:r>
          </a:p>
        </p:txBody>
      </p:sp>
    </p:spTree>
    <p:extLst>
      <p:ext uri="{BB962C8B-B14F-4D97-AF65-F5344CB8AC3E}">
        <p14:creationId xmlns:p14="http://schemas.microsoft.com/office/powerpoint/2010/main" val="2634980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79C0-C668-66EA-D888-D90A9230A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Page 3 Contact 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990E54-A1EB-CA59-BDCB-ADB01DAB9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987" y="2520279"/>
            <a:ext cx="7099041" cy="39353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D9E6B-0695-0354-B2E3-BCD898EF6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701"/>
            <a:ext cx="10515600" cy="944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On this page we ask you for your details.  You will then be the principal contact for your organisation.</a:t>
            </a:r>
          </a:p>
        </p:txBody>
      </p:sp>
    </p:spTree>
    <p:extLst>
      <p:ext uri="{BB962C8B-B14F-4D97-AF65-F5344CB8AC3E}">
        <p14:creationId xmlns:p14="http://schemas.microsoft.com/office/powerpoint/2010/main" val="1277540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FF4FD-FDE6-8FA8-79F2-AD8D809AD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770616" cy="1325563"/>
          </a:xfrm>
        </p:spPr>
        <p:txBody>
          <a:bodyPr/>
          <a:lstStyle/>
          <a:p>
            <a:r>
              <a:rPr lang="en-GB"/>
              <a:t>Page 4 Organisation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B4AD1-3905-54A4-B8E5-AF870CD4F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this page we ask you for the information that will show whether you meet the standards we expect of organisations the council supports.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form includes questions relevant to each of the criteria set out in the assessment guidance in the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MCGP Prospectus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/>
              <a:t>We also ask you to upload a number of documents.  The guidance on how to do this is in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MCGP Online Form Guidance</a:t>
            </a:r>
            <a:r>
              <a:rPr lang="en-GB"/>
              <a:t>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515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92C09-9A2B-4E68-42CA-EC5019D59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79"/>
            <a:ext cx="9770616" cy="1325563"/>
          </a:xfrm>
        </p:spPr>
        <p:txBody>
          <a:bodyPr/>
          <a:lstStyle/>
          <a:p>
            <a:r>
              <a:rPr lang="en-GB"/>
              <a:t>Mayor’s Community Grants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3B47D-6E00-1CA2-7EAC-FDB541514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880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b="1"/>
              <a:t>Vision</a:t>
            </a:r>
            <a:r>
              <a:rPr lang="en-GB"/>
              <a:t> - a thriving and diverse VCS that improves outcomes for residents</a:t>
            </a:r>
          </a:p>
          <a:p>
            <a:pPr>
              <a:spcBef>
                <a:spcPts val="0"/>
              </a:spcBef>
            </a:pPr>
            <a:endParaRPr lang="en-GB"/>
          </a:p>
          <a:p>
            <a:pPr>
              <a:spcBef>
                <a:spcPts val="0"/>
              </a:spcBef>
            </a:pPr>
            <a:r>
              <a:rPr lang="en-GB" b="1"/>
              <a:t>Period</a:t>
            </a:r>
            <a:r>
              <a:rPr lang="en-GB"/>
              <a:t> - 3½ years from 1</a:t>
            </a:r>
            <a:r>
              <a:rPr lang="en-GB" baseline="30000"/>
              <a:t>st</a:t>
            </a:r>
            <a:r>
              <a:rPr lang="en-GB"/>
              <a:t> November 2023 to 31</a:t>
            </a:r>
            <a:r>
              <a:rPr lang="en-GB" baseline="30000"/>
              <a:t>st</a:t>
            </a:r>
            <a:r>
              <a:rPr lang="en-GB"/>
              <a:t> March 2027</a:t>
            </a:r>
          </a:p>
          <a:p>
            <a:pPr>
              <a:spcBef>
                <a:spcPts val="0"/>
              </a:spcBef>
            </a:pPr>
            <a:endParaRPr lang="en-GB"/>
          </a:p>
          <a:p>
            <a:pPr>
              <a:spcBef>
                <a:spcPts val="0"/>
              </a:spcBef>
            </a:pPr>
            <a:r>
              <a:rPr lang="en-GB" b="1"/>
              <a:t>Budget</a:t>
            </a:r>
            <a:r>
              <a:rPr lang="en-GB"/>
              <a:t> - £12.25 million (£3.5m each year for 3½ years)</a:t>
            </a:r>
          </a:p>
          <a:p>
            <a:pPr>
              <a:spcBef>
                <a:spcPts val="0"/>
              </a:spcBef>
            </a:pPr>
            <a:endParaRPr lang="en-GB"/>
          </a:p>
          <a:p>
            <a:pPr>
              <a:spcBef>
                <a:spcPts val="0"/>
              </a:spcBef>
            </a:pPr>
            <a:r>
              <a:rPr lang="en-GB" b="1"/>
              <a:t>Application deadline </a:t>
            </a:r>
            <a:r>
              <a:rPr lang="en-GB"/>
              <a:t>– noon on Monday 5 June 2023</a:t>
            </a:r>
          </a:p>
        </p:txBody>
      </p:sp>
    </p:spTree>
    <p:extLst>
      <p:ext uri="{BB962C8B-B14F-4D97-AF65-F5344CB8AC3E}">
        <p14:creationId xmlns:p14="http://schemas.microsoft.com/office/powerpoint/2010/main" val="2546256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A764D-2417-81A3-9419-86911659F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770616" cy="1325563"/>
          </a:xfrm>
        </p:spPr>
        <p:txBody>
          <a:bodyPr/>
          <a:lstStyle/>
          <a:p>
            <a:r>
              <a:rPr lang="en-GB"/>
              <a:t>Page 4 Organisation details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9B28B-2133-2BB8-B56F-2FD550342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734263"/>
          </a:xfrm>
        </p:spPr>
        <p:txBody>
          <a:bodyPr>
            <a:normAutofit fontScale="25000" lnSpcReduction="20000"/>
          </a:bodyPr>
          <a:lstStyle/>
          <a:p>
            <a:pPr marL="0" lvl="1" indent="0">
              <a:buNone/>
              <a:defRPr/>
            </a:pPr>
            <a:r>
              <a:rPr kumimoji="0" lang="en-GB" sz="9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Constitution</a:t>
            </a:r>
            <a:endParaRPr kumimoji="0" lang="en-GB" sz="86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3888" lvl="1" indent="-266700">
              <a:defRPr/>
            </a:pPr>
            <a:r>
              <a:rPr lang="en-GB" sz="8800"/>
              <a:t>Upload governing document (not just a certificate of registration)</a:t>
            </a:r>
          </a:p>
          <a:p>
            <a:pPr marL="623888" lvl="1" indent="-266700">
              <a:defRPr/>
            </a:pPr>
            <a:r>
              <a:rPr lang="en-GB" sz="8800"/>
              <a:t>Answer questions,</a:t>
            </a:r>
            <a:endParaRPr kumimoji="0" lang="en-GB" sz="8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81088" lvl="2" indent="-266700"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 you were established</a:t>
            </a:r>
          </a:p>
          <a:p>
            <a:pPr marL="1081088" lvl="2" indent="-266700"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 of board/committee members</a:t>
            </a:r>
          </a:p>
          <a:p>
            <a:pPr marL="1081088" lvl="2" indent="-266700"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Last AGM date</a:t>
            </a:r>
          </a:p>
          <a:p>
            <a:pPr marL="1081088" lvl="1" indent="-266700"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Sub-committee information</a:t>
            </a:r>
          </a:p>
          <a:p>
            <a:pPr marL="0" indent="0">
              <a:buNone/>
            </a:pPr>
            <a:endParaRPr lang="en-GB" sz="8600" b="1"/>
          </a:p>
          <a:p>
            <a:pPr marL="0" indent="0">
              <a:buNone/>
            </a:pPr>
            <a:r>
              <a:rPr lang="en-GB" sz="8600" b="1"/>
              <a:t>2. </a:t>
            </a:r>
            <a:r>
              <a:rPr lang="en-GB" sz="9600" b="1"/>
              <a:t>Borough connections</a:t>
            </a:r>
          </a:p>
          <a:p>
            <a:pPr marL="623888" indent="-266700"/>
            <a:r>
              <a:rPr lang="en-GB" sz="8600"/>
              <a:t>Provide a verifiable registered address in the borough, </a:t>
            </a:r>
            <a:r>
              <a:rPr lang="en-GB" sz="8600" b="1"/>
              <a:t>or</a:t>
            </a:r>
          </a:p>
          <a:p>
            <a:pPr marL="623888" indent="-266700"/>
            <a:r>
              <a:rPr lang="en-GB" sz="8600"/>
              <a:t>Upload a copy of your lease or rental agreement, </a:t>
            </a:r>
            <a:r>
              <a:rPr lang="en-GB" sz="8600" b="1"/>
              <a:t>or</a:t>
            </a:r>
          </a:p>
          <a:p>
            <a:pPr marL="623888" indent="-266700">
              <a:lnSpc>
                <a:spcPct val="120000"/>
              </a:lnSpc>
              <a:spcBef>
                <a:spcPts val="0"/>
              </a:spcBef>
            </a:pPr>
            <a:r>
              <a:rPr lang="en-US" sz="8600"/>
              <a:t>Provide other evidence that you have worked with a partner organisation or have had other arrangements to provide services in Tower Hamlets for two years</a:t>
            </a:r>
            <a:endParaRPr lang="en-GB" sz="8600"/>
          </a:p>
          <a:p>
            <a:pPr marL="514350" indent="-514350">
              <a:buFont typeface="+mj-lt"/>
              <a:buAutoNum type="arabicPeriod"/>
            </a:pPr>
            <a:endParaRPr lang="en-GB" sz="8600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029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6487-25FE-B73F-DF55-6242FEE0C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Page 4 Organisation details (3)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2F8A5-4005-4899-08D3-1FC738B45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70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/>
              <a:t>3. Business planning</a:t>
            </a:r>
          </a:p>
          <a:p>
            <a:pPr marL="623888" indent="-266700"/>
            <a:r>
              <a:rPr lang="en-US" sz="2200"/>
              <a:t>Upload your business plan.  Additional documents may be uploaded using the ‘additional documents’ uploads at the end of the page.</a:t>
            </a:r>
          </a:p>
          <a:p>
            <a:pPr marL="623888" indent="-266700"/>
            <a:r>
              <a:rPr lang="en-US" sz="2200"/>
              <a:t>Key points we are looking for in the business plan are set out in the guidance</a:t>
            </a:r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r>
              <a:rPr lang="en-US" sz="2400" b="1"/>
              <a:t>4. Quality assurance</a:t>
            </a:r>
          </a:p>
          <a:p>
            <a:pPr marL="623888" indent="-266700"/>
            <a:r>
              <a:rPr lang="en-US" sz="2200"/>
              <a:t>Upload your QA accreditation (additional uploads are provided if you have more than one QA accreditation), or</a:t>
            </a:r>
          </a:p>
          <a:p>
            <a:pPr marL="623888" indent="-266700"/>
            <a:r>
              <a:rPr lang="en-US" sz="2200"/>
              <a:t>In the box provided, explain how your organisation actively tries to improve both the quality of your management and the services your organisation provides.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457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99CB-844C-3CC4-0E1D-2D74FAFEA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55" y="1138"/>
            <a:ext cx="9770616" cy="13255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Page 4 Organisation details (4)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9E07F-64F8-7D14-EE53-7031A02C0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155" y="1326701"/>
            <a:ext cx="9890263" cy="4891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/>
              <a:t>5. Managing People</a:t>
            </a:r>
          </a:p>
          <a:p>
            <a:pPr marL="357188" indent="0">
              <a:buNone/>
            </a:pPr>
            <a:r>
              <a:rPr lang="en-GB" sz="2200"/>
              <a:t>If you employ staff and/or use volunteers, we expect you to meet the standards set out in the assessment guidance.  To assess this we ask you to,</a:t>
            </a:r>
          </a:p>
          <a:p>
            <a:pPr marL="623888" indent="-266700"/>
            <a:r>
              <a:rPr lang="en-GB" sz="2200"/>
              <a:t>Upload your </a:t>
            </a:r>
            <a:r>
              <a:rPr lang="en-US" sz="2200"/>
              <a:t>HR/staff policy and procedures document, if available, or, if you don't have one, upload the four staff related documents listed using the additional uploads provided</a:t>
            </a:r>
          </a:p>
          <a:p>
            <a:pPr marL="623888" indent="-266700"/>
            <a:r>
              <a:rPr lang="en-US" sz="2200"/>
              <a:t>Upload your volunteer policy and procedures document, or, if you don't have one, upload the four volunteer related documents listed using the additional uploads provided</a:t>
            </a:r>
          </a:p>
          <a:p>
            <a:pPr marL="623888" indent="-266700"/>
            <a:r>
              <a:rPr lang="en-US" sz="2200"/>
              <a:t>Answer questions,</a:t>
            </a:r>
          </a:p>
          <a:p>
            <a:pPr marL="1081088" lvl="1" indent="-266700">
              <a:spcBef>
                <a:spcPts val="1000"/>
              </a:spcBef>
            </a:pPr>
            <a:r>
              <a:rPr lang="en-US" sz="1800"/>
              <a:t>How many paid (FTE) members of staff are employed by your organisation?</a:t>
            </a:r>
          </a:p>
          <a:p>
            <a:pPr marL="1081088" lvl="1" indent="-266700">
              <a:spcBef>
                <a:spcPts val="1000"/>
              </a:spcBef>
            </a:pPr>
            <a:r>
              <a:rPr lang="en-US" sz="1800"/>
              <a:t>How many (FTE) of the organisation's paid employees are Borough residents?</a:t>
            </a:r>
            <a:endParaRPr lang="en-GB"/>
          </a:p>
        </p:txBody>
      </p:sp>
      <p:sp>
        <p:nvSpPr>
          <p:cNvPr id="4" name="Title 1" descr="Information to support organisation's applications for Mayor's Community Grant Programme.">
            <a:extLst>
              <a:ext uri="{FF2B5EF4-FFF2-40B4-BE49-F238E27FC236}">
                <a16:creationId xmlns:a16="http://schemas.microsoft.com/office/drawing/2014/main" id="{C07096B4-A5E5-964F-BC3E-64C35125A464}"/>
              </a:ext>
            </a:extLst>
          </p:cNvPr>
          <p:cNvSpPr txBox="1">
            <a:spLocks/>
          </p:cNvSpPr>
          <p:nvPr/>
        </p:nvSpPr>
        <p:spPr>
          <a:xfrm>
            <a:off x="3007822" y="922865"/>
            <a:ext cx="97706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802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7155-A4E2-F063-3627-9835EED48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Page 4 Organisation details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95A1E-267A-3B04-DF63-346E68771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701"/>
            <a:ext cx="10018222" cy="4628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/>
              <a:t>6. Managing money</a:t>
            </a:r>
          </a:p>
          <a:p>
            <a:pPr marL="357188" indent="0">
              <a:lnSpc>
                <a:spcPct val="120000"/>
              </a:lnSpc>
              <a:buNone/>
            </a:pPr>
            <a:r>
              <a:rPr lang="en-GB" sz="2400"/>
              <a:t>Competent financial management is a key requirement.  </a:t>
            </a:r>
            <a:r>
              <a:rPr lang="en-US" sz="2400"/>
              <a:t>The points we are assessing are set out in the guidance.  </a:t>
            </a:r>
            <a:r>
              <a:rPr lang="en-GB" sz="2400"/>
              <a:t>We ask you to,</a:t>
            </a:r>
          </a:p>
          <a:p>
            <a:pPr marL="623888" indent="-266700">
              <a:lnSpc>
                <a:spcPct val="120000"/>
              </a:lnSpc>
              <a:spcBef>
                <a:spcPts val="0"/>
              </a:spcBef>
            </a:pPr>
            <a:r>
              <a:rPr lang="en-GB" sz="2400"/>
              <a:t>Answer a question on other funding from the council, and</a:t>
            </a:r>
          </a:p>
          <a:p>
            <a:pPr marL="623888" indent="-266700">
              <a:lnSpc>
                <a:spcPct val="120000"/>
              </a:lnSpc>
              <a:spcBef>
                <a:spcPts val="0"/>
              </a:spcBef>
            </a:pPr>
            <a:r>
              <a:rPr lang="en-GB" sz="2400"/>
              <a:t>Upload your most recent accounts</a:t>
            </a:r>
          </a:p>
          <a:p>
            <a:pPr marL="623888" indent="-266700">
              <a:lnSpc>
                <a:spcPct val="120000"/>
              </a:lnSpc>
              <a:spcBef>
                <a:spcPts val="0"/>
              </a:spcBef>
            </a:pPr>
            <a:r>
              <a:rPr lang="en-GB" sz="2400"/>
              <a:t>Upload your organisation’s budget for the year. </a:t>
            </a:r>
          </a:p>
          <a:p>
            <a:pPr marL="623888" indent="-266700">
              <a:lnSpc>
                <a:spcPct val="120000"/>
              </a:lnSpc>
              <a:spcBef>
                <a:spcPts val="0"/>
              </a:spcBef>
            </a:pPr>
            <a:r>
              <a:rPr lang="en-GB" sz="2400"/>
              <a:t>Upload confirmation of your bank details</a:t>
            </a:r>
          </a:p>
          <a:p>
            <a:pPr marL="623888" indent="-266700">
              <a:lnSpc>
                <a:spcPct val="120000"/>
              </a:lnSpc>
              <a:spcBef>
                <a:spcPts val="0"/>
              </a:spcBef>
            </a:pPr>
            <a:r>
              <a:rPr lang="en-GB" sz="2400"/>
              <a:t>Upload your financial procedures (medium and large organisations only)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35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3B26A3-4679-AC72-9422-A2FE71624F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Page 4 Organisation details (6)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FD6A8-DC7F-E153-75BE-0CE945B7082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701"/>
            <a:ext cx="10515600" cy="4808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/>
              <a:t>7. Equality and diversity</a:t>
            </a:r>
          </a:p>
          <a:p>
            <a:pPr marL="623888" indent="-266700">
              <a:lnSpc>
                <a:spcPct val="120000"/>
              </a:lnSpc>
              <a:spcBef>
                <a:spcPts val="0"/>
              </a:spcBef>
            </a:pPr>
            <a:r>
              <a:rPr lang="en-GB" sz="2200"/>
              <a:t>Upload your equal opportunities or equality and diversity policy (which should include recruitment, planning and provision of services and the management of your organisation)</a:t>
            </a:r>
            <a:endParaRPr lang="en-GB" sz="2200" b="1"/>
          </a:p>
          <a:p>
            <a:pPr marL="0" indent="0">
              <a:buNone/>
            </a:pPr>
            <a:r>
              <a:rPr lang="en-GB" sz="2400" b="1"/>
              <a:t>8. Safeguarding children and adults at risk of abuse</a:t>
            </a:r>
          </a:p>
          <a:p>
            <a:pPr marL="623888" indent="-266700"/>
            <a:r>
              <a:rPr lang="en-GB" sz="2200"/>
              <a:t>Upload your policy relating to safeguarding children and adults at risk of abuse</a:t>
            </a:r>
          </a:p>
          <a:p>
            <a:pPr marL="623888" indent="-266700"/>
            <a:r>
              <a:rPr lang="en-US" sz="2200"/>
              <a:t>If your organisation does not work with children or vulnerable adults you should upload a document stating this.</a:t>
            </a:r>
            <a:endParaRPr lang="en-GB" sz="2200"/>
          </a:p>
          <a:p>
            <a:pPr marL="0" indent="0">
              <a:buNone/>
            </a:pPr>
            <a:r>
              <a:rPr lang="en-GB" sz="2400" b="1"/>
              <a:t>9. Insurance</a:t>
            </a:r>
          </a:p>
          <a:p>
            <a:pPr marL="623888" indent="-266700"/>
            <a:r>
              <a:rPr lang="en-GB" sz="2200"/>
              <a:t>Upload certificates of insurance for public liability and, if appropriate, employers’ liability, property and equipment and professional indemnity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932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57E2-C3B8-CD1B-2F35-2FB705503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Page 5 Review and submit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91013-460B-B187-A688-12CCD85CB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Review any items highlighted in red</a:t>
            </a:r>
          </a:p>
          <a:p>
            <a:r>
              <a:rPr lang="en-GB"/>
              <a:t>Print a paper copy of the completed form</a:t>
            </a:r>
          </a:p>
          <a:p>
            <a:r>
              <a:rPr lang="en-GB"/>
              <a:t>Submit</a:t>
            </a:r>
          </a:p>
          <a:p>
            <a:r>
              <a:rPr lang="en-GB"/>
              <a:t>Look for a confirmation email that the form has been received</a:t>
            </a:r>
          </a:p>
          <a:p>
            <a:r>
              <a:rPr lang="en-GB"/>
              <a:t>Contact </a:t>
            </a:r>
            <a:r>
              <a:rPr lang="en-GB">
                <a:hlinkClick r:id="rId2"/>
              </a:rPr>
              <a:t>vcs@towerhamlets.gov.uk</a:t>
            </a:r>
            <a:r>
              <a:rPr lang="en-GB"/>
              <a:t> if you do not get a confirmation email</a:t>
            </a:r>
          </a:p>
        </p:txBody>
      </p:sp>
    </p:spTree>
    <p:extLst>
      <p:ext uri="{BB962C8B-B14F-4D97-AF65-F5344CB8AC3E}">
        <p14:creationId xmlns:p14="http://schemas.microsoft.com/office/powerpoint/2010/main" val="31725379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8732D-41BA-278C-E8CD-1D94681D74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92808" y="2139696"/>
            <a:ext cx="8302752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form</a:t>
            </a:r>
          </a:p>
        </p:txBody>
      </p:sp>
    </p:spTree>
    <p:extLst>
      <p:ext uri="{BB962C8B-B14F-4D97-AF65-F5344CB8AC3E}">
        <p14:creationId xmlns:p14="http://schemas.microsoft.com/office/powerpoint/2010/main" val="30037794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98EF33-33D4-FAEA-15E6-A83D25D1D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673100"/>
            <a:ext cx="9757916" cy="1012825"/>
          </a:xfrm>
        </p:spPr>
        <p:txBody>
          <a:bodyPr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Eligibility Quiz (Submission page)</a:t>
            </a:r>
            <a:endParaRPr lang="en-GB" dirty="0"/>
          </a:p>
        </p:txBody>
      </p:sp>
      <p:pic>
        <p:nvPicPr>
          <p:cNvPr id="2" name="Picture 1" descr="A white card with black text">
            <a:extLst>
              <a:ext uri="{FF2B5EF4-FFF2-40B4-BE49-F238E27FC236}">
                <a16:creationId xmlns:a16="http://schemas.microsoft.com/office/drawing/2014/main" id="{7DD13658-D658-B172-9E88-6A5DF48F1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03" y="1685925"/>
            <a:ext cx="10086594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542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258CC-5702-E67A-F907-F5AB8466B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Page 1 General information </a:t>
            </a:r>
            <a:endParaRPr lang="en-GB" dirty="0"/>
          </a:p>
        </p:txBody>
      </p:sp>
      <p:pic>
        <p:nvPicPr>
          <p:cNvPr id="4" name="Picture 3" descr="A screenshot of a computer">
            <a:extLst>
              <a:ext uri="{FF2B5EF4-FFF2-40B4-BE49-F238E27FC236}">
                <a16:creationId xmlns:a16="http://schemas.microsoft.com/office/drawing/2014/main" id="{E2C67087-1B7A-FF3E-2018-FCFD60FEFA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9" r="2309" b="60534"/>
          <a:stretch/>
        </p:blipFill>
        <p:spPr>
          <a:xfrm>
            <a:off x="901467" y="2535885"/>
            <a:ext cx="9900000" cy="38695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131B2-DA4C-612F-2954-031A097FC72C}"/>
              </a:ext>
            </a:extLst>
          </p:cNvPr>
          <p:cNvSpPr txBox="1">
            <a:spLocks/>
          </p:cNvSpPr>
          <p:nvPr/>
        </p:nvSpPr>
        <p:spPr>
          <a:xfrm>
            <a:off x="838200" y="1210322"/>
            <a:ext cx="10026535" cy="1258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On this page we give general guidance, information on GDPR and FoI.  We also ask you to complete the declaration that the application is authorised by your governing body.</a:t>
            </a:r>
          </a:p>
        </p:txBody>
      </p:sp>
    </p:spTree>
    <p:extLst>
      <p:ext uri="{BB962C8B-B14F-4D97-AF65-F5344CB8AC3E}">
        <p14:creationId xmlns:p14="http://schemas.microsoft.com/office/powerpoint/2010/main" val="25772478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69EDD-BAEB-B8B2-C05D-27D947622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Page 2 Contact details</a:t>
            </a:r>
          </a:p>
        </p:txBody>
      </p:sp>
      <p:pic>
        <p:nvPicPr>
          <p:cNvPr id="4" name="Picture 3" descr="A screenshot of a computer">
            <a:extLst>
              <a:ext uri="{FF2B5EF4-FFF2-40B4-BE49-F238E27FC236}">
                <a16:creationId xmlns:a16="http://schemas.microsoft.com/office/drawing/2014/main" id="{6DBE47C3-D362-940E-18A4-244B1755F3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9" r="45183" b="67451"/>
          <a:stretch/>
        </p:blipFill>
        <p:spPr>
          <a:xfrm>
            <a:off x="1986929" y="2310938"/>
            <a:ext cx="7473158" cy="41045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A7447-5E96-7C17-54A1-42D4DDFE5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701"/>
            <a:ext cx="9993284" cy="876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/>
              <a:t>On this page we ask you for your details.  You will then be the principal contact for this project if the application is successful.</a:t>
            </a:r>
          </a:p>
        </p:txBody>
      </p:sp>
    </p:spTree>
    <p:extLst>
      <p:ext uri="{BB962C8B-B14F-4D97-AF65-F5344CB8AC3E}">
        <p14:creationId xmlns:p14="http://schemas.microsoft.com/office/powerpoint/2010/main" val="644331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1CDC1-2187-7A89-F639-A79A661F6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60" y="2601831"/>
            <a:ext cx="976173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/>
              <a:t>Cllr Saied Ahmed, Cabinet Member for Resources and Voluntary &amp; Community Sector</a:t>
            </a:r>
          </a:p>
        </p:txBody>
      </p:sp>
    </p:spTree>
    <p:extLst>
      <p:ext uri="{BB962C8B-B14F-4D97-AF65-F5344CB8AC3E}">
        <p14:creationId xmlns:p14="http://schemas.microsoft.com/office/powerpoint/2010/main" val="35935431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538B9-3062-7BB8-555D-0BFA0E82A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Page 3 Project proposal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28CF-DE4C-3B1B-0F51-A9CD518AC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683"/>
            <a:ext cx="9770616" cy="4351338"/>
          </a:xfrm>
        </p:spPr>
        <p:txBody>
          <a:bodyPr/>
          <a:lstStyle/>
          <a:p>
            <a:r>
              <a:rPr lang="en-GB" b="1"/>
              <a:t>Theme and scheme </a:t>
            </a:r>
          </a:p>
          <a:p>
            <a:pPr lvl="1"/>
            <a:r>
              <a:rPr lang="en-GB"/>
              <a:t>Select from the drop down menu</a:t>
            </a:r>
          </a:p>
          <a:p>
            <a:pPr lvl="1"/>
            <a:r>
              <a:rPr lang="en-GB"/>
              <a:t>If you think the project also covers other schemes, say which one(s) in the box provided</a:t>
            </a:r>
          </a:p>
          <a:p>
            <a:r>
              <a:rPr lang="en-GB" b="1"/>
              <a:t>Project name </a:t>
            </a:r>
          </a:p>
          <a:p>
            <a:pPr lvl="1"/>
            <a:r>
              <a:rPr lang="en-GB"/>
              <a:t>Short but descriptive - may be published in our grants register</a:t>
            </a:r>
          </a:p>
          <a:p>
            <a:r>
              <a:rPr lang="en-GB" b="1"/>
              <a:t>Project summary </a:t>
            </a:r>
          </a:p>
          <a:p>
            <a:pPr lvl="1"/>
            <a:r>
              <a:rPr lang="en-GB"/>
              <a:t>Concise and descriptive (50 word limit). May also be published in the grants register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4430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0DFDE-148A-8038-1D91-1D4DFC5EB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Page 3 Project proposal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26275-7EB4-40F3-41C6-F390A7165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701"/>
            <a:ext cx="10109662" cy="4861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Service delivery	</a:t>
            </a:r>
          </a:p>
          <a:p>
            <a:pPr marL="0" indent="0">
              <a:buNone/>
            </a:pPr>
            <a:r>
              <a:rPr lang="en-GB" sz="2400"/>
              <a:t>Describe your project, including:</a:t>
            </a:r>
          </a:p>
          <a:p>
            <a:pPr lvl="1"/>
            <a:r>
              <a:rPr lang="en-GB"/>
              <a:t>What the activities/ services are</a:t>
            </a:r>
          </a:p>
          <a:p>
            <a:pPr lvl="1"/>
            <a:r>
              <a:rPr lang="en-GB"/>
              <a:t>Plans for delivery </a:t>
            </a:r>
          </a:p>
          <a:p>
            <a:pPr lvl="1"/>
            <a:r>
              <a:rPr lang="en-GB"/>
              <a:t>Governance and measurement arrangements </a:t>
            </a:r>
          </a:p>
          <a:p>
            <a:pPr lvl="1"/>
            <a:r>
              <a:rPr lang="en-GB"/>
              <a:t>How you will reach your target beneficiaries</a:t>
            </a:r>
          </a:p>
          <a:p>
            <a:pPr lvl="1"/>
            <a:r>
              <a:rPr lang="en-GB"/>
              <a:t>Any specific group(s) that your project would support</a:t>
            </a:r>
          </a:p>
          <a:p>
            <a:pPr lvl="1"/>
            <a:r>
              <a:rPr lang="en-GB"/>
              <a:t>Geographic area targeted.</a:t>
            </a:r>
          </a:p>
          <a:p>
            <a:pPr lvl="1"/>
            <a:r>
              <a:rPr lang="en-GB"/>
              <a:t>Partnership arrangements. </a:t>
            </a:r>
          </a:p>
          <a:p>
            <a:pPr lvl="1"/>
            <a:r>
              <a:rPr lang="en-GB"/>
              <a:t>Details of why you think your project is needed</a:t>
            </a:r>
          </a:p>
          <a:p>
            <a:pPr lvl="1"/>
            <a:r>
              <a:rPr lang="en-GB"/>
              <a:t>How your proposal will achieve the priority set out in the prospectus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E02B80F-EA93-4855-B093-D760AAC5B7F8}"/>
              </a:ext>
            </a:extLst>
          </p:cNvPr>
          <p:cNvSpPr/>
          <p:nvPr/>
        </p:nvSpPr>
        <p:spPr>
          <a:xfrm>
            <a:off x="10608816" y="1326701"/>
            <a:ext cx="1260000" cy="12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20 marks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8300772-846E-FCEB-864D-F33E8BD55AC9}"/>
              </a:ext>
            </a:extLst>
          </p:cNvPr>
          <p:cNvSpPr/>
          <p:nvPr/>
        </p:nvSpPr>
        <p:spPr>
          <a:xfrm>
            <a:off x="10608816" y="2586701"/>
            <a:ext cx="1260000" cy="126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1000 words</a:t>
            </a:r>
          </a:p>
        </p:txBody>
      </p:sp>
    </p:spTree>
    <p:extLst>
      <p:ext uri="{BB962C8B-B14F-4D97-AF65-F5344CB8AC3E}">
        <p14:creationId xmlns:p14="http://schemas.microsoft.com/office/powerpoint/2010/main" val="41625110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3717-C0B0-8B34-483F-31B413867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Page 3 Project proposal (3)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9CCB4-8537-294E-E1C8-39CE62926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683"/>
            <a:ext cx="9610725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/>
              <a:t>Track record</a:t>
            </a:r>
          </a:p>
          <a:p>
            <a:pPr marL="0" indent="0">
              <a:buNone/>
            </a:pPr>
            <a:r>
              <a:rPr lang="en-GB" sz="2400"/>
              <a:t>Provide details of the experience your organisation has in the development and delivery of similar projects.</a:t>
            </a:r>
          </a:p>
          <a:p>
            <a:pPr marL="0" indent="0">
              <a:buNone/>
            </a:pPr>
            <a:r>
              <a:rPr lang="en-GB" sz="2400"/>
              <a:t>if your organisation is new provide details about your capacity and skills to deliver the project.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305C6C6-B4A9-D976-2D51-23BD6D14FBA0}"/>
              </a:ext>
            </a:extLst>
          </p:cNvPr>
          <p:cNvSpPr/>
          <p:nvPr/>
        </p:nvSpPr>
        <p:spPr>
          <a:xfrm>
            <a:off x="10608816" y="1326701"/>
            <a:ext cx="1260000" cy="12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10 marks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392AE3-BC4E-69A1-62BC-40783592D4F7}"/>
              </a:ext>
            </a:extLst>
          </p:cNvPr>
          <p:cNvSpPr/>
          <p:nvPr/>
        </p:nvSpPr>
        <p:spPr>
          <a:xfrm>
            <a:off x="10608816" y="2586701"/>
            <a:ext cx="1260000" cy="126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400 words</a:t>
            </a:r>
          </a:p>
        </p:txBody>
      </p:sp>
    </p:spTree>
    <p:extLst>
      <p:ext uri="{BB962C8B-B14F-4D97-AF65-F5344CB8AC3E}">
        <p14:creationId xmlns:p14="http://schemas.microsoft.com/office/powerpoint/2010/main" val="41964065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0BB0-A190-A644-FBE3-4DB4080C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Page 3 Project proposal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D4B23-892E-9EA8-E5E8-2C9892BFE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683"/>
            <a:ext cx="96107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Local connections</a:t>
            </a:r>
          </a:p>
          <a:p>
            <a:pPr marL="0" indent="0">
              <a:buNone/>
            </a:pPr>
            <a:r>
              <a:rPr lang="en-GB" sz="2400"/>
              <a:t>Provide details on your ability to reach residents and communities in Tower Hamlets.</a:t>
            </a:r>
          </a:p>
          <a:p>
            <a:pPr marL="0" indent="0">
              <a:buNone/>
            </a:pPr>
            <a:r>
              <a:rPr lang="en-GB" sz="2400"/>
              <a:t>Show that you have a good knowledge of the area, experience of delivering services to Tower Hamlets residents.</a:t>
            </a:r>
          </a:p>
          <a:p>
            <a:pPr marL="0" indent="0">
              <a:buNone/>
            </a:pPr>
            <a:r>
              <a:rPr lang="en-GB" sz="2400"/>
              <a:t>Tell us about your local base and existing working links and connections with other organisations in Tower Hamlets.</a:t>
            </a:r>
          </a:p>
          <a:p>
            <a:pPr marL="0" indent="0">
              <a:buNone/>
            </a:pPr>
            <a:r>
              <a:rPr lang="en-GB" sz="2400"/>
              <a:t>Do you have other potential partnership arrangements?</a:t>
            </a:r>
            <a:endParaRPr lang="en-GB"/>
          </a:p>
          <a:p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26E133-6053-5254-4500-A700A7F75718}"/>
              </a:ext>
            </a:extLst>
          </p:cNvPr>
          <p:cNvSpPr/>
          <p:nvPr/>
        </p:nvSpPr>
        <p:spPr>
          <a:xfrm>
            <a:off x="10608816" y="1326701"/>
            <a:ext cx="1260000" cy="12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15 marks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DBFA70-71C9-4BE6-9EE2-24C3BA7C6008}"/>
              </a:ext>
            </a:extLst>
          </p:cNvPr>
          <p:cNvSpPr/>
          <p:nvPr/>
        </p:nvSpPr>
        <p:spPr>
          <a:xfrm>
            <a:off x="10608816" y="2586701"/>
            <a:ext cx="1260000" cy="126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400 words</a:t>
            </a:r>
          </a:p>
        </p:txBody>
      </p:sp>
    </p:spTree>
    <p:extLst>
      <p:ext uri="{BB962C8B-B14F-4D97-AF65-F5344CB8AC3E}">
        <p14:creationId xmlns:p14="http://schemas.microsoft.com/office/powerpoint/2010/main" val="40526335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2040F-846A-7C63-40FD-9C46964C4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Page 3 Project Proposal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894F8-A481-55DE-15AA-68EDA9799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683"/>
            <a:ext cx="9591675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/>
              <a:t>Service co-design</a:t>
            </a:r>
          </a:p>
          <a:p>
            <a:pPr marL="0" indent="0">
              <a:buNone/>
            </a:pPr>
            <a:r>
              <a:rPr lang="en-GB" sz="2400"/>
              <a:t>Provide details about how you’ll work with residents and other stakeholders towards improving the service over the period of funding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9368E3-2F86-AC8A-B25E-E6D06949D7F2}"/>
              </a:ext>
            </a:extLst>
          </p:cNvPr>
          <p:cNvSpPr/>
          <p:nvPr/>
        </p:nvSpPr>
        <p:spPr>
          <a:xfrm>
            <a:off x="10608816" y="1330184"/>
            <a:ext cx="1260000" cy="12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5 marks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8831EB2-7725-1A83-A38B-558D74898FF3}"/>
              </a:ext>
            </a:extLst>
          </p:cNvPr>
          <p:cNvSpPr/>
          <p:nvPr/>
        </p:nvSpPr>
        <p:spPr>
          <a:xfrm>
            <a:off x="10608816" y="2586701"/>
            <a:ext cx="1260000" cy="126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400 words</a:t>
            </a:r>
          </a:p>
        </p:txBody>
      </p:sp>
    </p:spTree>
    <p:extLst>
      <p:ext uri="{BB962C8B-B14F-4D97-AF65-F5344CB8AC3E}">
        <p14:creationId xmlns:p14="http://schemas.microsoft.com/office/powerpoint/2010/main" val="8530133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82059-F7C2-3926-5B26-2A014D533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Page 3 Project Proposal (6)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3B35D-7AB5-1F99-5B97-5C15311EE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683"/>
            <a:ext cx="9572625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/>
              <a:t>Quality assurance</a:t>
            </a:r>
          </a:p>
          <a:p>
            <a:pPr marL="0" indent="0">
              <a:buNone/>
            </a:pPr>
            <a:r>
              <a:rPr lang="en-GB" sz="2400"/>
              <a:t>Provide details of the relevant quality standards in place, including appropriate certification to deliver your proposed service/project. </a:t>
            </a:r>
          </a:p>
          <a:p>
            <a:pPr marL="0" indent="0">
              <a:buNone/>
            </a:pPr>
            <a:r>
              <a:rPr lang="en-GB" sz="2400"/>
              <a:t>You will need to provide evidence of how you will assess the quality of the project to ensure it is achieving its outcomes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4A3ECEF-E19A-EC6C-B4B7-45FD5DD78EB6}"/>
              </a:ext>
            </a:extLst>
          </p:cNvPr>
          <p:cNvSpPr/>
          <p:nvPr/>
        </p:nvSpPr>
        <p:spPr>
          <a:xfrm>
            <a:off x="10608816" y="1326701"/>
            <a:ext cx="1260000" cy="12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10 marks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4C44219-BC27-9070-E964-C482BF48085D}"/>
              </a:ext>
            </a:extLst>
          </p:cNvPr>
          <p:cNvSpPr/>
          <p:nvPr/>
        </p:nvSpPr>
        <p:spPr>
          <a:xfrm>
            <a:off x="10608816" y="2586701"/>
            <a:ext cx="1260000" cy="126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400 words</a:t>
            </a:r>
          </a:p>
        </p:txBody>
      </p:sp>
    </p:spTree>
    <p:extLst>
      <p:ext uri="{BB962C8B-B14F-4D97-AF65-F5344CB8AC3E}">
        <p14:creationId xmlns:p14="http://schemas.microsoft.com/office/powerpoint/2010/main" val="19134861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7C56B-C323-03ED-F57D-6D24A3F7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8"/>
            <a:ext cx="9591675" cy="1325563"/>
          </a:xfrm>
        </p:spPr>
        <p:txBody>
          <a:bodyPr/>
          <a:lstStyle/>
          <a:p>
            <a:r>
              <a:rPr lang="en-GB"/>
              <a:t>Page 3 Project Proposal (7)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FA230-7C55-844A-FE49-B16BC1CDC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683"/>
            <a:ext cx="95111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Community cohesion, equality and diversity</a:t>
            </a:r>
          </a:p>
          <a:p>
            <a:pPr marL="0" indent="0">
              <a:buNone/>
            </a:pPr>
            <a:r>
              <a:rPr lang="en-GB" sz="2400"/>
              <a:t>Describe how your organisation promotes community cohesion and addresses inequalities impacting those with protected characteristics. </a:t>
            </a:r>
          </a:p>
          <a:p>
            <a:pPr marL="0" indent="0">
              <a:buNone/>
            </a:pPr>
            <a:r>
              <a:rPr lang="en-GB" sz="2400"/>
              <a:t>How will your project contribute towards community cohesion? </a:t>
            </a:r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F368B4-D2B4-3E8E-F00C-EA8221EA2DC4}"/>
              </a:ext>
            </a:extLst>
          </p:cNvPr>
          <p:cNvSpPr/>
          <p:nvPr/>
        </p:nvSpPr>
        <p:spPr>
          <a:xfrm>
            <a:off x="10587817" y="1326701"/>
            <a:ext cx="1260000" cy="12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15 marks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68F648-3EDD-77CB-4162-C5AEB6204799}"/>
              </a:ext>
            </a:extLst>
          </p:cNvPr>
          <p:cNvSpPr/>
          <p:nvPr/>
        </p:nvSpPr>
        <p:spPr>
          <a:xfrm>
            <a:off x="10587817" y="2586701"/>
            <a:ext cx="1260000" cy="126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400 words</a:t>
            </a:r>
          </a:p>
        </p:txBody>
      </p:sp>
    </p:spTree>
    <p:extLst>
      <p:ext uri="{BB962C8B-B14F-4D97-AF65-F5344CB8AC3E}">
        <p14:creationId xmlns:p14="http://schemas.microsoft.com/office/powerpoint/2010/main" val="41193372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CF6C3-CD7D-C1E8-1128-3B5E7BA43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Page 3 Project Proposal (8)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43C4C-2776-8173-C4AE-8F022ACF2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9591675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/>
              <a:t>Value for money</a:t>
            </a:r>
          </a:p>
          <a:p>
            <a:pPr marL="0" indent="0">
              <a:buNone/>
            </a:pPr>
            <a:r>
              <a:rPr lang="en-GB" sz="2400"/>
              <a:t>Tell us about how the service you are proposing offers good value for money and provide us with a budget using our template</a:t>
            </a:r>
            <a:endParaRPr lang="en-GB"/>
          </a:p>
        </p:txBody>
      </p:sp>
      <p:pic>
        <p:nvPicPr>
          <p:cNvPr id="4" name="Picture 3" descr="A close-up of a project">
            <a:extLst>
              <a:ext uri="{FF2B5EF4-FFF2-40B4-BE49-F238E27FC236}">
                <a16:creationId xmlns:a16="http://schemas.microsoft.com/office/drawing/2014/main" id="{ED139CD1-7D03-79FE-8E5F-430599C0A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718" y="2588650"/>
            <a:ext cx="6937580" cy="381810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08AB2DA-D714-BF3C-94CE-B9F2D6B2398A}"/>
              </a:ext>
            </a:extLst>
          </p:cNvPr>
          <p:cNvSpPr/>
          <p:nvPr/>
        </p:nvSpPr>
        <p:spPr>
          <a:xfrm>
            <a:off x="10608816" y="1326701"/>
            <a:ext cx="1260000" cy="12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10 marks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16B801-09D3-37C0-F1C1-94D006335B4E}"/>
              </a:ext>
            </a:extLst>
          </p:cNvPr>
          <p:cNvSpPr/>
          <p:nvPr/>
        </p:nvSpPr>
        <p:spPr>
          <a:xfrm>
            <a:off x="10608816" y="2586701"/>
            <a:ext cx="1260000" cy="126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400 words</a:t>
            </a:r>
          </a:p>
        </p:txBody>
      </p:sp>
    </p:spTree>
    <p:extLst>
      <p:ext uri="{BB962C8B-B14F-4D97-AF65-F5344CB8AC3E}">
        <p14:creationId xmlns:p14="http://schemas.microsoft.com/office/powerpoint/2010/main" val="17795599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326A-6049-9F4E-C8EC-0D9D1BFEE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Page 4 -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D1BC5-B02D-99C1-A7EF-0C90D8921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683"/>
            <a:ext cx="9486207" cy="4351338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Outcomes are the result of what a project does and the changes it makes over time to address the needs identified.</a:t>
            </a:r>
          </a:p>
          <a:p>
            <a:pPr marL="0" indent="0">
              <a:buNone/>
            </a:pPr>
            <a:r>
              <a:rPr lang="en-GB"/>
              <a:t>Outcomes should answer the following questions:</a:t>
            </a:r>
          </a:p>
          <a:p>
            <a:r>
              <a:rPr lang="en-GB"/>
              <a:t>What is the change you intend to make?</a:t>
            </a:r>
          </a:p>
          <a:p>
            <a:r>
              <a:rPr lang="en-GB"/>
              <a:t>Who will benefit?</a:t>
            </a:r>
          </a:p>
          <a:p>
            <a:r>
              <a:rPr lang="en-GB"/>
              <a:t>How will residents benefit (what will they gain or have achieved by the end of your project)?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502D2D5-B3ED-C5EB-A60D-D560819B24AE}"/>
              </a:ext>
            </a:extLst>
          </p:cNvPr>
          <p:cNvSpPr/>
          <p:nvPr/>
        </p:nvSpPr>
        <p:spPr>
          <a:xfrm>
            <a:off x="10608816" y="1318388"/>
            <a:ext cx="1260000" cy="12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15 marks</a:t>
            </a:r>
          </a:p>
        </p:txBody>
      </p:sp>
    </p:spTree>
    <p:extLst>
      <p:ext uri="{BB962C8B-B14F-4D97-AF65-F5344CB8AC3E}">
        <p14:creationId xmlns:p14="http://schemas.microsoft.com/office/powerpoint/2010/main" val="18275965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748A94-576E-28DC-EAB7-5575F0489A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9761738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Outcomes</a:t>
            </a:r>
          </a:p>
        </p:txBody>
      </p:sp>
      <p:pic>
        <p:nvPicPr>
          <p:cNvPr id="3" name="Picture 2" descr="A screenshot of a computer">
            <a:extLst>
              <a:ext uri="{FF2B5EF4-FFF2-40B4-BE49-F238E27FC236}">
                <a16:creationId xmlns:a16="http://schemas.microsoft.com/office/drawing/2014/main" id="{8C8EC436-3488-BD34-8C36-DC605C56A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366" y="2103856"/>
            <a:ext cx="10123622" cy="2650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5B663C-50A2-0B01-2165-F1B57455078C}"/>
              </a:ext>
            </a:extLst>
          </p:cNvPr>
          <p:cNvSpPr txBox="1">
            <a:spLocks/>
          </p:cNvSpPr>
          <p:nvPr/>
        </p:nvSpPr>
        <p:spPr>
          <a:xfrm>
            <a:off x="838200" y="1138"/>
            <a:ext cx="9770616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Page 4 - Outcomes (</a:t>
            </a:r>
            <a:r>
              <a:rPr lang="en-GB" err="1"/>
              <a:t>cont</a:t>
            </a:r>
            <a:r>
              <a:rPr lang="en-GB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500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C9593-9826-D061-31A4-665755A27D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47333" y="1507067"/>
            <a:ext cx="7941734" cy="25545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Themes and Priorities</a:t>
            </a:r>
          </a:p>
        </p:txBody>
      </p:sp>
    </p:spTree>
    <p:extLst>
      <p:ext uri="{BB962C8B-B14F-4D97-AF65-F5344CB8AC3E}">
        <p14:creationId xmlns:p14="http://schemas.microsoft.com/office/powerpoint/2010/main" val="25552904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C9593-9826-D061-31A4-665755A27D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47333" y="1507067"/>
            <a:ext cx="7941734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Timetable</a:t>
            </a:r>
          </a:p>
        </p:txBody>
      </p:sp>
    </p:spTree>
    <p:extLst>
      <p:ext uri="{BB962C8B-B14F-4D97-AF65-F5344CB8AC3E}">
        <p14:creationId xmlns:p14="http://schemas.microsoft.com/office/powerpoint/2010/main" val="39615238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7ADC0-F774-8541-D662-7E46A84F6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Timeline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70B071F-3B78-B990-788E-EC2618AA4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855006"/>
              </p:ext>
            </p:extLst>
          </p:nvPr>
        </p:nvGraphicFramePr>
        <p:xfrm>
          <a:off x="1655069" y="1587571"/>
          <a:ext cx="81280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380227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42680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Timeframe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Milestone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585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24</a:t>
                      </a:r>
                      <a:r>
                        <a:rPr lang="en-GB" baseline="30000"/>
                        <a:t>th</a:t>
                      </a:r>
                      <a:r>
                        <a:rPr lang="en-GB"/>
                        <a:t> April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Applications open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80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5</a:t>
                      </a:r>
                      <a:r>
                        <a:rPr lang="en-GB" baseline="30000"/>
                        <a:t>th</a:t>
                      </a:r>
                      <a:r>
                        <a:rPr lang="en-GB"/>
                        <a:t> June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Closing date for applications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148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June-July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Assessment of applications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953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August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Chief executives decision on awards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235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September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Applicants receive notification of application outcomes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96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September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Development of grant funding agreements with successful applicants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773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November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New projects start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227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0049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31A3-9642-66D0-DEAB-A4A27F512A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32304" y="2011680"/>
            <a:ext cx="7104888" cy="23083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 and Support</a:t>
            </a:r>
          </a:p>
        </p:txBody>
      </p:sp>
    </p:spTree>
    <p:extLst>
      <p:ext uri="{BB962C8B-B14F-4D97-AF65-F5344CB8AC3E}">
        <p14:creationId xmlns:p14="http://schemas.microsoft.com/office/powerpoint/2010/main" val="22285315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4C6F8-DAF9-DAAF-22D6-DCFC59FC6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Support from THCVS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7DB2F-61E0-4230-9898-8AF377A4D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THCVS will be providing help and advice to applicants and will be delivering:</a:t>
            </a:r>
          </a:p>
          <a:p>
            <a:pPr lvl="1"/>
            <a:r>
              <a:rPr lang="en-GB"/>
              <a:t>Preparing for organisation assessment training</a:t>
            </a:r>
          </a:p>
          <a:p>
            <a:pPr lvl="1"/>
            <a:r>
              <a:rPr lang="en-GB"/>
              <a:t>Preparing for project assessment training</a:t>
            </a:r>
          </a:p>
          <a:p>
            <a:pPr lvl="1"/>
            <a:r>
              <a:rPr lang="en-GB"/>
              <a:t>Finalising your bid training</a:t>
            </a:r>
          </a:p>
          <a:p>
            <a:pPr lvl="1"/>
            <a:r>
              <a:rPr lang="en-GB"/>
              <a:t>Drop in sessions</a:t>
            </a:r>
          </a:p>
          <a:p>
            <a:pPr lvl="1"/>
            <a:r>
              <a:rPr lang="en-GB"/>
              <a:t>1-1 support</a:t>
            </a:r>
          </a:p>
          <a:p>
            <a:r>
              <a:rPr lang="en-GB"/>
              <a:t>  All THCVS information is online here:  </a:t>
            </a:r>
            <a:r>
              <a:rPr lang="en-GB">
                <a:hlinkClick r:id="rId2"/>
              </a:rPr>
              <a:t>https://thcvs.org.uk/news/mcgp/</a:t>
            </a:r>
            <a:r>
              <a:rPr lang="en-GB"/>
              <a:t> </a:t>
            </a:r>
          </a:p>
        </p:txBody>
      </p:sp>
      <p:pic>
        <p:nvPicPr>
          <p:cNvPr id="4" name="Picture 3" descr="A logo for a company">
            <a:extLst>
              <a:ext uri="{FF2B5EF4-FFF2-40B4-BE49-F238E27FC236}">
                <a16:creationId xmlns:a16="http://schemas.microsoft.com/office/drawing/2014/main" id="{A223045B-0A79-D56E-3003-5BA1B9CBF35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48" y="4324028"/>
            <a:ext cx="3613792" cy="122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241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089D9-77A1-2452-616B-02996CD8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Questions, comments,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57B48-224B-E966-C99D-907448286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If you have a question or need support, then please get in touch with the council’s Voluntary &amp; Community Sector Team by emailing </a:t>
            </a:r>
            <a:r>
              <a:rPr lang="en-GB">
                <a:hlinkClick r:id="rId2"/>
              </a:rPr>
              <a:t>vcs@towerhamlets.gov.uk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7667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9D9AD-EDCC-0D76-14C8-AFA470286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99" y="2589352"/>
            <a:ext cx="9761738" cy="1325563"/>
          </a:xfrm>
        </p:spPr>
        <p:txBody>
          <a:bodyPr>
            <a:normAutofit/>
          </a:bodyPr>
          <a:lstStyle/>
          <a:p>
            <a:pPr algn="ctr"/>
            <a:r>
              <a:rPr lang="en-GB" sz="600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74352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C3789-A797-B8BA-F8B1-772D4E236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projects will we fund?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A9C28-E2BE-A191-B42A-1FD6180D0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683"/>
            <a:ext cx="10515600" cy="1031029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The new grants programme will support the delivery of the council’s </a:t>
            </a:r>
            <a:r>
              <a:rPr lang="en-GB" b="1"/>
              <a:t>Strategic Plan 2022-2026 </a:t>
            </a:r>
            <a:r>
              <a:rPr lang="en-GB"/>
              <a:t>and consists of five themes: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BDAEF4-6AC1-7E6B-BA17-4EA707558492}"/>
              </a:ext>
            </a:extLst>
          </p:cNvPr>
          <p:cNvSpPr/>
          <p:nvPr/>
        </p:nvSpPr>
        <p:spPr>
          <a:xfrm>
            <a:off x="838200" y="3068664"/>
            <a:ext cx="2167180" cy="1813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Tackling the cost of living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55A265-FA04-96FD-F7AE-C5DEE00DC69A}"/>
              </a:ext>
            </a:extLst>
          </p:cNvPr>
          <p:cNvSpPr/>
          <p:nvPr/>
        </p:nvSpPr>
        <p:spPr>
          <a:xfrm>
            <a:off x="3177153" y="3068664"/>
            <a:ext cx="2013488" cy="1813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Accelerating education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C0BCA1A-8B3D-6624-0025-122B94E0F9BF}"/>
              </a:ext>
            </a:extLst>
          </p:cNvPr>
          <p:cNvSpPr/>
          <p:nvPr/>
        </p:nvSpPr>
        <p:spPr>
          <a:xfrm>
            <a:off x="5439905" y="3068664"/>
            <a:ext cx="1935997" cy="1813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Culture, jobs, business and skills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192433D-71BD-3727-EA79-ABF4901D15F5}"/>
              </a:ext>
            </a:extLst>
          </p:cNvPr>
          <p:cNvSpPr/>
          <p:nvPr/>
        </p:nvSpPr>
        <p:spPr>
          <a:xfrm>
            <a:off x="7625166" y="3068664"/>
            <a:ext cx="1935997" cy="1813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Invest in public services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E80603-BE32-B160-3B68-7596E8C27AC4}"/>
              </a:ext>
            </a:extLst>
          </p:cNvPr>
          <p:cNvSpPr/>
          <p:nvPr/>
        </p:nvSpPr>
        <p:spPr>
          <a:xfrm>
            <a:off x="9732936" y="3068664"/>
            <a:ext cx="1935997" cy="1813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Empower communities and fight crime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07FD62-B585-C743-624B-A5360A9EB815}"/>
              </a:ext>
            </a:extLst>
          </p:cNvPr>
          <p:cNvSpPr txBox="1"/>
          <p:nvPr/>
        </p:nvSpPr>
        <p:spPr>
          <a:xfrm>
            <a:off x="838200" y="5005953"/>
            <a:ext cx="2167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£900,000   available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D431A6-4523-1809-F448-C39C999F6624}"/>
              </a:ext>
            </a:extLst>
          </p:cNvPr>
          <p:cNvSpPr txBox="1"/>
          <p:nvPr/>
        </p:nvSpPr>
        <p:spPr>
          <a:xfrm>
            <a:off x="3293388" y="5005952"/>
            <a:ext cx="1935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£700,000 available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0AEDC9-ECE3-6F86-3FB6-C74798A75C6B}"/>
              </a:ext>
            </a:extLst>
          </p:cNvPr>
          <p:cNvSpPr txBox="1"/>
          <p:nvPr/>
        </p:nvSpPr>
        <p:spPr>
          <a:xfrm>
            <a:off x="5439904" y="5006515"/>
            <a:ext cx="1935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£650,000 available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56765F-9015-CBC6-5D46-F2DD5C52B860}"/>
              </a:ext>
            </a:extLst>
          </p:cNvPr>
          <p:cNvSpPr txBox="1"/>
          <p:nvPr/>
        </p:nvSpPr>
        <p:spPr>
          <a:xfrm>
            <a:off x="7625166" y="5005951"/>
            <a:ext cx="1935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£800,000 available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B696B7-19BA-56D8-2A52-E2C9BABB0AB4}"/>
              </a:ext>
            </a:extLst>
          </p:cNvPr>
          <p:cNvSpPr txBox="1"/>
          <p:nvPr/>
        </p:nvSpPr>
        <p:spPr>
          <a:xfrm>
            <a:off x="9732936" y="5005951"/>
            <a:ext cx="1935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£450,000 available</a:t>
            </a:r>
          </a:p>
        </p:txBody>
      </p:sp>
    </p:spTree>
    <p:extLst>
      <p:ext uri="{BB962C8B-B14F-4D97-AF65-F5344CB8AC3E}">
        <p14:creationId xmlns:p14="http://schemas.microsoft.com/office/powerpoint/2010/main" val="142015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6534-C282-44C9-8C62-C2642ED10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Tackling the Cost of Living Crisis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4DD9621-A2A3-4442-8005-6CB28EE96C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929825"/>
              </p:ext>
            </p:extLst>
          </p:nvPr>
        </p:nvGraphicFramePr>
        <p:xfrm>
          <a:off x="751114" y="1325346"/>
          <a:ext cx="10602686" cy="47090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31825">
                  <a:extLst>
                    <a:ext uri="{9D8B030D-6E8A-4147-A177-3AD203B41FA5}">
                      <a16:colId xmlns:a16="http://schemas.microsoft.com/office/drawing/2014/main" val="4118535640"/>
                    </a:ext>
                  </a:extLst>
                </a:gridCol>
                <a:gridCol w="7870861">
                  <a:extLst>
                    <a:ext uri="{9D8B030D-6E8A-4147-A177-3AD203B41FA5}">
                      <a16:colId xmlns:a16="http://schemas.microsoft.com/office/drawing/2014/main" val="3155493028"/>
                    </a:ext>
                  </a:extLst>
                </a:gridCol>
              </a:tblGrid>
              <a:tr h="539466">
                <a:tc>
                  <a:txBody>
                    <a:bodyPr/>
                    <a:lstStyle/>
                    <a:p>
                      <a:r>
                        <a:rPr lang="en-GB" sz="2000"/>
                        <a:t>Schemes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Priorities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472077"/>
                  </a:ext>
                </a:extLst>
              </a:tr>
              <a:tr h="931131">
                <a:tc>
                  <a:txBody>
                    <a:bodyPr/>
                    <a:lstStyle/>
                    <a:p>
                      <a:r>
                        <a:rPr lang="en-GB" sz="2000" b="1"/>
                        <a:t>1A Advice and Information and crisis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Information, advice and representation concerning individuals' legal rights, particularly for vulnerable, marginalised and hard to reach groups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742191"/>
                  </a:ext>
                </a:extLst>
              </a:tr>
              <a:tr h="539466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Immigration/asylum advice and casework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844107"/>
                  </a:ext>
                </a:extLst>
              </a:tr>
              <a:tr h="870050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Debt advice and support with budgeting and financial stability, particularly for vulnerable, marginalised and hard to reach groups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772337"/>
                  </a:ext>
                </a:extLst>
              </a:tr>
              <a:tr h="539466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Support with universal credit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059995"/>
                  </a:ext>
                </a:extLst>
              </a:tr>
              <a:tr h="539466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Housing/homelessness advice and casework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242024"/>
                  </a:ext>
                </a:extLst>
              </a:tr>
              <a:tr h="539466"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Support for residents in crisis needing immediate support 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544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982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F425-46BE-47AA-A4FB-B72C9ABA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Accelerate Education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1148216-85C8-434F-A0C7-F494037750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027333"/>
              </p:ext>
            </p:extLst>
          </p:nvPr>
        </p:nvGraphicFramePr>
        <p:xfrm>
          <a:off x="838200" y="1252466"/>
          <a:ext cx="10515600" cy="46939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331029">
                  <a:extLst>
                    <a:ext uri="{9D8B030D-6E8A-4147-A177-3AD203B41FA5}">
                      <a16:colId xmlns:a16="http://schemas.microsoft.com/office/drawing/2014/main" val="467180138"/>
                    </a:ext>
                  </a:extLst>
                </a:gridCol>
                <a:gridCol w="7184571">
                  <a:extLst>
                    <a:ext uri="{9D8B030D-6E8A-4147-A177-3AD203B41FA5}">
                      <a16:colId xmlns:a16="http://schemas.microsoft.com/office/drawing/2014/main" val="348637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/>
                        <a:t>Schemes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Priorities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082576"/>
                  </a:ext>
                </a:extLst>
              </a:tr>
              <a:tr h="412659"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2A – Education attainment and development of children and young people</a:t>
                      </a:r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Access to community-based study support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082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Access to community language development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280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Developing community-based provision for children with Special Educational Needs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869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Wider access to extracurricular activities and after school provision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715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2B – Lifelong Learning</a:t>
                      </a:r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Skills for life and lifelong learning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23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English for Speakers of other Languages (ESOL)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444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Digital Inclusion 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267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408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874DF-76CC-4E52-9EE1-D88369A3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Culture, Business, Jobs and Skills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6FC4E62-5AF1-4ECA-B5C3-A4D043CAD2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761317"/>
              </p:ext>
            </p:extLst>
          </p:nvPr>
        </p:nvGraphicFramePr>
        <p:xfrm>
          <a:off x="838200" y="1230086"/>
          <a:ext cx="10515600" cy="489990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855029">
                  <a:extLst>
                    <a:ext uri="{9D8B030D-6E8A-4147-A177-3AD203B41FA5}">
                      <a16:colId xmlns:a16="http://schemas.microsoft.com/office/drawing/2014/main" val="4102133181"/>
                    </a:ext>
                  </a:extLst>
                </a:gridCol>
                <a:gridCol w="5660571">
                  <a:extLst>
                    <a:ext uri="{9D8B030D-6E8A-4147-A177-3AD203B41FA5}">
                      <a16:colId xmlns:a16="http://schemas.microsoft.com/office/drawing/2014/main" val="1997728904"/>
                    </a:ext>
                  </a:extLst>
                </a:gridCol>
              </a:tblGrid>
              <a:tr h="416681">
                <a:tc>
                  <a:txBody>
                    <a:bodyPr/>
                    <a:lstStyle/>
                    <a:p>
                      <a:r>
                        <a:rPr lang="en-GB" sz="2000"/>
                        <a:t>Schemes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Priorities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499920"/>
                  </a:ext>
                </a:extLst>
              </a:tr>
              <a:tr h="10577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3A - Employment and skills opportunities for socially excluded residents</a:t>
                      </a:r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Supporting people not in education, employment or training (NEET)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136865"/>
                  </a:ext>
                </a:extLst>
              </a:tr>
              <a:tr h="416681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Targeted youth outreach 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12963"/>
                  </a:ext>
                </a:extLst>
              </a:tr>
              <a:tr h="416681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Access to Youth Provision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562655"/>
                  </a:ext>
                </a:extLst>
              </a:tr>
              <a:tr h="737205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Promoting enterprise and innovation, particularly the greening of the borough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338712"/>
                  </a:ext>
                </a:extLst>
              </a:tr>
              <a:tr h="416681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Job brokerage by supporting people into work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328070"/>
                  </a:ext>
                </a:extLst>
              </a:tr>
              <a:tr h="737205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3B Sports and local culture and heritage </a:t>
                      </a:r>
                      <a:endParaRPr lang="en-GB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Promoting local culture and heritage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178737"/>
                  </a:ext>
                </a:extLst>
              </a:tr>
              <a:tr h="416681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Promoting sports activity</a:t>
                      </a:r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329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333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366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A6F5E39A44F04F89E45FF2CAB2D231" ma:contentTypeVersion="17" ma:contentTypeDescription="Create a new document." ma:contentTypeScope="" ma:versionID="6891f17c149250beb5e7a89b50675761">
  <xsd:schema xmlns:xsd="http://www.w3.org/2001/XMLSchema" xmlns:xs="http://www.w3.org/2001/XMLSchema" xmlns:p="http://schemas.microsoft.com/office/2006/metadata/properties" xmlns:ns2="f8e38aaa-2514-4b62-bcb7-8e476af75d9a" xmlns:ns3="20e2bef3-9786-4dee-ae28-4a0f9d142097" targetNamespace="http://schemas.microsoft.com/office/2006/metadata/properties" ma:root="true" ma:fieldsID="dfc985588f9a2c204b5e61462240dba5" ns2:_="" ns3:_="">
    <xsd:import namespace="f8e38aaa-2514-4b62-bcb7-8e476af75d9a"/>
    <xsd:import namespace="20e2bef3-9786-4dee-ae28-4a0f9d1420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SGSIGN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38aaa-2514-4b62-bcb7-8e476af75d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77725aa-a115-4173-8de3-4bc35a2462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GSIGNED" ma:index="24" nillable="true" ma:displayName="SG SIGNED" ma:description="Contracts signed by Sharon Godman" ma:format="Dropdown" ma:internalName="SGSIGNE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2bef3-9786-4dee-ae28-4a0f9d14209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e85a8b9-2567-42b2-bccb-165b2fb3045d}" ma:internalName="TaxCatchAll" ma:showField="CatchAllData" ma:web="20e2bef3-9786-4dee-ae28-4a0f9d1420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e38aaa-2514-4b62-bcb7-8e476af75d9a">
      <Terms xmlns="http://schemas.microsoft.com/office/infopath/2007/PartnerControls"/>
    </lcf76f155ced4ddcb4097134ff3c332f>
    <TaxCatchAll xmlns="20e2bef3-9786-4dee-ae28-4a0f9d142097" xsi:nil="true"/>
    <SGSIGNED xmlns="f8e38aaa-2514-4b62-bcb7-8e476af75d9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CFA318-95BC-43BE-9F4F-D717CCC6DEBE}">
  <ds:schemaRefs>
    <ds:schemaRef ds:uri="20e2bef3-9786-4dee-ae28-4a0f9d142097"/>
    <ds:schemaRef ds:uri="f8e38aaa-2514-4b62-bcb7-8e476af75d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78ADC5A-807F-42B2-92C7-50F51D6D3270}">
  <ds:schemaRefs>
    <ds:schemaRef ds:uri="20e2bef3-9786-4dee-ae28-4a0f9d142097"/>
    <ds:schemaRef ds:uri="f8e38aaa-2514-4b62-bcb7-8e476af75d9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8AC92BE-7F65-4AD4-9C31-5651DA116B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Mayor’s Community Grants</vt:lpstr>
      <vt:lpstr>Today’s session</vt:lpstr>
      <vt:lpstr>Mayor’s Community Grants Programme</vt:lpstr>
      <vt:lpstr>Cllr Saied Ahmed, Cabinet Member for Resources and Voluntary &amp; Community Sector</vt:lpstr>
      <vt:lpstr>Themes and Priorities</vt:lpstr>
      <vt:lpstr>What projects will we fund?</vt:lpstr>
      <vt:lpstr>Tackling the Cost of Living Crisis</vt:lpstr>
      <vt:lpstr>Accelerate Education</vt:lpstr>
      <vt:lpstr>Culture, Business, Jobs and Skills</vt:lpstr>
      <vt:lpstr>Invest in Public Services</vt:lpstr>
      <vt:lpstr>Empower Communities and Fight Crime</vt:lpstr>
      <vt:lpstr>Eligibility</vt:lpstr>
      <vt:lpstr>Which organisations are eligible?</vt:lpstr>
      <vt:lpstr>Your application</vt:lpstr>
      <vt:lpstr>What is the application process?</vt:lpstr>
      <vt:lpstr>How much can you apply for?</vt:lpstr>
      <vt:lpstr>Proportionate assessment</vt:lpstr>
      <vt:lpstr>Before you start to fill in the forms</vt:lpstr>
      <vt:lpstr>Creating and using your on line account</vt:lpstr>
      <vt:lpstr>Sign in screen </vt:lpstr>
      <vt:lpstr>Creating an account</vt:lpstr>
      <vt:lpstr>Logging in</vt:lpstr>
      <vt:lpstr>Tips</vt:lpstr>
      <vt:lpstr>Organisation information form</vt:lpstr>
      <vt:lpstr>Eligibility quiz</vt:lpstr>
      <vt:lpstr>Page 1 General information</vt:lpstr>
      <vt:lpstr>Page 2 Organisation information</vt:lpstr>
      <vt:lpstr>Page 3 Contact details</vt:lpstr>
      <vt:lpstr>Page 4 Organisation details</vt:lpstr>
      <vt:lpstr>Page 4 Organisation details (2)</vt:lpstr>
      <vt:lpstr>Page 4 Organisation details (3)</vt:lpstr>
      <vt:lpstr>Page 4 Organisation details (4)</vt:lpstr>
      <vt:lpstr>Page 4 Organisation details (5)</vt:lpstr>
      <vt:lpstr>Page 4 Organisation details (6)</vt:lpstr>
      <vt:lpstr>Page 5 Review and submit</vt:lpstr>
      <vt:lpstr>Project form</vt:lpstr>
      <vt:lpstr>Eligibility Quiz (Submission page)</vt:lpstr>
      <vt:lpstr>Page 1 General information </vt:lpstr>
      <vt:lpstr>Page 2 Contact details</vt:lpstr>
      <vt:lpstr>Page 3 Project proposal</vt:lpstr>
      <vt:lpstr>Page 3 Project proposal (2)</vt:lpstr>
      <vt:lpstr>Page 3 Project proposal (3)</vt:lpstr>
      <vt:lpstr>Page 3 Project proposal (4)</vt:lpstr>
      <vt:lpstr>Page 3 Project Proposal (5)</vt:lpstr>
      <vt:lpstr>Page 3 Project Proposal (6)</vt:lpstr>
      <vt:lpstr>Page 3 Project Proposal (7)</vt:lpstr>
      <vt:lpstr>Page 3 Project Proposal (8)</vt:lpstr>
      <vt:lpstr>Page 4 - Outcomes</vt:lpstr>
      <vt:lpstr>Outcomes</vt:lpstr>
      <vt:lpstr>Timetable</vt:lpstr>
      <vt:lpstr>Timeline</vt:lpstr>
      <vt:lpstr>Help and Support</vt:lpstr>
      <vt:lpstr>Support from THCVS</vt:lpstr>
      <vt:lpstr>Questions, comments, concerns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template</dc:title>
  <dc:creator>Mike Pickin</dc:creator>
  <cp:revision>17</cp:revision>
  <dcterms:created xsi:type="dcterms:W3CDTF">2020-02-07T11:14:16Z</dcterms:created>
  <dcterms:modified xsi:type="dcterms:W3CDTF">2023-05-21T16:25:42Z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0x01010037A6F5E39A44F04F89E45FF2CAB2D231</vt:lpwstr>
  </property>
  <property fmtid="{D5CDD505-2E9C-101B-9397-08002B2CF9AE}" pid="3" name="MediaServiceImageTags">
    <vt:lpwstr/>
  </property>
</Properties>
</file>