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sldIdLst>
    <p:sldId id="4113" r:id="rId6"/>
    <p:sldId id="4114" r:id="rId7"/>
    <p:sldId id="4115"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EAD106D-EDB8-AB6E-5936-3E44CF3FAE52}" name="James McMahon" initials="JM" userId="S::james.mcmahon@eunomia.co.uk::101d4933-e2b8-4e77-9c4f-171d552e4226" providerId="AD"/>
  <p188:author id="{78748DF8-44AD-12F3-D849-F22D73EF88F9}" name="Kate Briggs" initials="KB" userId="S::kate.briggs@eunomia.co.uk::c17e2970-a40d-4074-aeb8-1f86e9cdfa4c"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15D25"/>
    <a:srgbClr val="6E9D40"/>
    <a:srgbClr val="A5CB7F"/>
    <a:srgbClr val="2AA9E0"/>
    <a:srgbClr val="00A79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70" autoAdjust="0"/>
    <p:restoredTop sz="86385" autoAdjust="0"/>
  </p:normalViewPr>
  <p:slideViewPr>
    <p:cSldViewPr snapToGrid="0">
      <p:cViewPr>
        <p:scale>
          <a:sx n="62" d="100"/>
          <a:sy n="62" d="100"/>
        </p:scale>
        <p:origin x="324" y="7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DDC4B-00BF-4A52-948D-0BAF29F2A3D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D5D08F3-E735-43DE-B6D2-8FD20FD751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28510AC-1947-40F8-8BF3-D33334C7BDFF}"/>
              </a:ext>
            </a:extLst>
          </p:cNvPr>
          <p:cNvSpPr>
            <a:spLocks noGrp="1"/>
          </p:cNvSpPr>
          <p:nvPr>
            <p:ph type="dt" sz="half" idx="10"/>
          </p:nvPr>
        </p:nvSpPr>
        <p:spPr/>
        <p:txBody>
          <a:bodyPr/>
          <a:lstStyle/>
          <a:p>
            <a:fld id="{ED8C2A07-9529-4E27-A9BB-7F84A025A998}" type="datetimeFigureOut">
              <a:rPr lang="en-GB" smtClean="0"/>
              <a:t>14/03/2023</a:t>
            </a:fld>
            <a:endParaRPr lang="en-GB"/>
          </a:p>
        </p:txBody>
      </p:sp>
      <p:sp>
        <p:nvSpPr>
          <p:cNvPr id="5" name="Footer Placeholder 4">
            <a:extLst>
              <a:ext uri="{FF2B5EF4-FFF2-40B4-BE49-F238E27FC236}">
                <a16:creationId xmlns:a16="http://schemas.microsoft.com/office/drawing/2014/main" id="{041863A1-9DAC-4560-9609-6263E21766B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9C971E1-0901-4AF0-9F0B-BB2D97C4DC83}"/>
              </a:ext>
            </a:extLst>
          </p:cNvPr>
          <p:cNvSpPr>
            <a:spLocks noGrp="1"/>
          </p:cNvSpPr>
          <p:nvPr>
            <p:ph type="sldNum" sz="quarter" idx="12"/>
          </p:nvPr>
        </p:nvSpPr>
        <p:spPr/>
        <p:txBody>
          <a:bodyPr/>
          <a:lstStyle/>
          <a:p>
            <a:fld id="{65367B82-B669-4013-9C83-54C72DB8F0AF}" type="slidenum">
              <a:rPr lang="en-GB" smtClean="0"/>
              <a:t>‹#›</a:t>
            </a:fld>
            <a:endParaRPr lang="en-GB"/>
          </a:p>
        </p:txBody>
      </p:sp>
    </p:spTree>
    <p:extLst>
      <p:ext uri="{BB962C8B-B14F-4D97-AF65-F5344CB8AC3E}">
        <p14:creationId xmlns:p14="http://schemas.microsoft.com/office/powerpoint/2010/main" val="3810521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2FE31-03B1-41CE-8867-C0522F5959F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2AFBAA7-5D20-4F10-B8A7-F724D8C4DAB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55708E-79A2-44F1-8A29-5A0A0D3B4E41}"/>
              </a:ext>
            </a:extLst>
          </p:cNvPr>
          <p:cNvSpPr>
            <a:spLocks noGrp="1"/>
          </p:cNvSpPr>
          <p:nvPr>
            <p:ph type="dt" sz="half" idx="10"/>
          </p:nvPr>
        </p:nvSpPr>
        <p:spPr/>
        <p:txBody>
          <a:bodyPr/>
          <a:lstStyle/>
          <a:p>
            <a:fld id="{ED8C2A07-9529-4E27-A9BB-7F84A025A998}" type="datetimeFigureOut">
              <a:rPr lang="en-GB" smtClean="0"/>
              <a:t>14/03/2023</a:t>
            </a:fld>
            <a:endParaRPr lang="en-GB"/>
          </a:p>
        </p:txBody>
      </p:sp>
      <p:sp>
        <p:nvSpPr>
          <p:cNvPr id="5" name="Footer Placeholder 4">
            <a:extLst>
              <a:ext uri="{FF2B5EF4-FFF2-40B4-BE49-F238E27FC236}">
                <a16:creationId xmlns:a16="http://schemas.microsoft.com/office/drawing/2014/main" id="{41870AD2-056C-4B61-BE5C-7AD304341FF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31176F6-6BBE-4997-B80F-7F306D26801E}"/>
              </a:ext>
            </a:extLst>
          </p:cNvPr>
          <p:cNvSpPr>
            <a:spLocks noGrp="1"/>
          </p:cNvSpPr>
          <p:nvPr>
            <p:ph type="sldNum" sz="quarter" idx="12"/>
          </p:nvPr>
        </p:nvSpPr>
        <p:spPr/>
        <p:txBody>
          <a:bodyPr/>
          <a:lstStyle/>
          <a:p>
            <a:fld id="{65367B82-B669-4013-9C83-54C72DB8F0AF}" type="slidenum">
              <a:rPr lang="en-GB" smtClean="0"/>
              <a:t>‹#›</a:t>
            </a:fld>
            <a:endParaRPr lang="en-GB"/>
          </a:p>
        </p:txBody>
      </p:sp>
    </p:spTree>
    <p:extLst>
      <p:ext uri="{BB962C8B-B14F-4D97-AF65-F5344CB8AC3E}">
        <p14:creationId xmlns:p14="http://schemas.microsoft.com/office/powerpoint/2010/main" val="1885195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BC796F0-9A31-4C6A-8C3B-764BD6B04BB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D9D6D8B-EE94-48D0-8254-D8A15CB3508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9786A9A-0891-40C9-A540-6E1AE056D16B}"/>
              </a:ext>
            </a:extLst>
          </p:cNvPr>
          <p:cNvSpPr>
            <a:spLocks noGrp="1"/>
          </p:cNvSpPr>
          <p:nvPr>
            <p:ph type="dt" sz="half" idx="10"/>
          </p:nvPr>
        </p:nvSpPr>
        <p:spPr/>
        <p:txBody>
          <a:bodyPr/>
          <a:lstStyle/>
          <a:p>
            <a:fld id="{ED8C2A07-9529-4E27-A9BB-7F84A025A998}" type="datetimeFigureOut">
              <a:rPr lang="en-GB" smtClean="0"/>
              <a:t>14/03/2023</a:t>
            </a:fld>
            <a:endParaRPr lang="en-GB"/>
          </a:p>
        </p:txBody>
      </p:sp>
      <p:sp>
        <p:nvSpPr>
          <p:cNvPr id="5" name="Footer Placeholder 4">
            <a:extLst>
              <a:ext uri="{FF2B5EF4-FFF2-40B4-BE49-F238E27FC236}">
                <a16:creationId xmlns:a16="http://schemas.microsoft.com/office/drawing/2014/main" id="{EFB8464A-9CFE-4CAF-96F3-F6851CFDDE3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02B6389-E325-442B-830B-516F2413B007}"/>
              </a:ext>
            </a:extLst>
          </p:cNvPr>
          <p:cNvSpPr>
            <a:spLocks noGrp="1"/>
          </p:cNvSpPr>
          <p:nvPr>
            <p:ph type="sldNum" sz="quarter" idx="12"/>
          </p:nvPr>
        </p:nvSpPr>
        <p:spPr/>
        <p:txBody>
          <a:bodyPr/>
          <a:lstStyle/>
          <a:p>
            <a:fld id="{65367B82-B669-4013-9C83-54C72DB8F0AF}" type="slidenum">
              <a:rPr lang="en-GB" smtClean="0"/>
              <a:t>‹#›</a:t>
            </a:fld>
            <a:endParaRPr lang="en-GB"/>
          </a:p>
        </p:txBody>
      </p:sp>
    </p:spTree>
    <p:extLst>
      <p:ext uri="{BB962C8B-B14F-4D97-AF65-F5344CB8AC3E}">
        <p14:creationId xmlns:p14="http://schemas.microsoft.com/office/powerpoint/2010/main" val="34058375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9189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46E86-EBB6-481E-B67F-A59C8D031A2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5625CE0-CE03-4816-8563-29F5E60D8E0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634A6DD-82AB-4CCB-B007-91F8A76395E9}"/>
              </a:ext>
            </a:extLst>
          </p:cNvPr>
          <p:cNvSpPr>
            <a:spLocks noGrp="1"/>
          </p:cNvSpPr>
          <p:nvPr>
            <p:ph type="dt" sz="half" idx="10"/>
          </p:nvPr>
        </p:nvSpPr>
        <p:spPr/>
        <p:txBody>
          <a:bodyPr/>
          <a:lstStyle/>
          <a:p>
            <a:fld id="{ED8C2A07-9529-4E27-A9BB-7F84A025A998}" type="datetimeFigureOut">
              <a:rPr lang="en-GB" smtClean="0"/>
              <a:t>14/03/2023</a:t>
            </a:fld>
            <a:endParaRPr lang="en-GB"/>
          </a:p>
        </p:txBody>
      </p:sp>
      <p:sp>
        <p:nvSpPr>
          <p:cNvPr id="5" name="Footer Placeholder 4">
            <a:extLst>
              <a:ext uri="{FF2B5EF4-FFF2-40B4-BE49-F238E27FC236}">
                <a16:creationId xmlns:a16="http://schemas.microsoft.com/office/drawing/2014/main" id="{314F65BF-F140-4B1F-8017-9BC4AA34604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E236821-64D7-43D5-9634-B5212BDC1058}"/>
              </a:ext>
            </a:extLst>
          </p:cNvPr>
          <p:cNvSpPr>
            <a:spLocks noGrp="1"/>
          </p:cNvSpPr>
          <p:nvPr>
            <p:ph type="sldNum" sz="quarter" idx="12"/>
          </p:nvPr>
        </p:nvSpPr>
        <p:spPr/>
        <p:txBody>
          <a:bodyPr/>
          <a:lstStyle/>
          <a:p>
            <a:fld id="{65367B82-B669-4013-9C83-54C72DB8F0AF}" type="slidenum">
              <a:rPr lang="en-GB" smtClean="0"/>
              <a:t>‹#›</a:t>
            </a:fld>
            <a:endParaRPr lang="en-GB"/>
          </a:p>
        </p:txBody>
      </p:sp>
    </p:spTree>
    <p:extLst>
      <p:ext uri="{BB962C8B-B14F-4D97-AF65-F5344CB8AC3E}">
        <p14:creationId xmlns:p14="http://schemas.microsoft.com/office/powerpoint/2010/main" val="382878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C327E-E953-41EF-AD5A-253B31504B4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5C9AF79-7F49-44B0-AD9B-BD5642E8D8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A7634A-ABF6-46EE-9E93-246B0EDE9BE0}"/>
              </a:ext>
            </a:extLst>
          </p:cNvPr>
          <p:cNvSpPr>
            <a:spLocks noGrp="1"/>
          </p:cNvSpPr>
          <p:nvPr>
            <p:ph type="dt" sz="half" idx="10"/>
          </p:nvPr>
        </p:nvSpPr>
        <p:spPr/>
        <p:txBody>
          <a:bodyPr/>
          <a:lstStyle/>
          <a:p>
            <a:fld id="{ED8C2A07-9529-4E27-A9BB-7F84A025A998}" type="datetimeFigureOut">
              <a:rPr lang="en-GB" smtClean="0"/>
              <a:t>14/03/2023</a:t>
            </a:fld>
            <a:endParaRPr lang="en-GB"/>
          </a:p>
        </p:txBody>
      </p:sp>
      <p:sp>
        <p:nvSpPr>
          <p:cNvPr id="5" name="Footer Placeholder 4">
            <a:extLst>
              <a:ext uri="{FF2B5EF4-FFF2-40B4-BE49-F238E27FC236}">
                <a16:creationId xmlns:a16="http://schemas.microsoft.com/office/drawing/2014/main" id="{5CCBD2F7-FA79-49A2-9E97-333529C3082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5DD5386-E780-4EDC-AC88-85E21C1BA9D8}"/>
              </a:ext>
            </a:extLst>
          </p:cNvPr>
          <p:cNvSpPr>
            <a:spLocks noGrp="1"/>
          </p:cNvSpPr>
          <p:nvPr>
            <p:ph type="sldNum" sz="quarter" idx="12"/>
          </p:nvPr>
        </p:nvSpPr>
        <p:spPr/>
        <p:txBody>
          <a:bodyPr/>
          <a:lstStyle/>
          <a:p>
            <a:fld id="{65367B82-B669-4013-9C83-54C72DB8F0AF}" type="slidenum">
              <a:rPr lang="en-GB" smtClean="0"/>
              <a:t>‹#›</a:t>
            </a:fld>
            <a:endParaRPr lang="en-GB"/>
          </a:p>
        </p:txBody>
      </p:sp>
    </p:spTree>
    <p:extLst>
      <p:ext uri="{BB962C8B-B14F-4D97-AF65-F5344CB8AC3E}">
        <p14:creationId xmlns:p14="http://schemas.microsoft.com/office/powerpoint/2010/main" val="1304119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C2405-E467-4466-BE8E-AA9A566DDE7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EE96FB7-5A17-4BD5-BC01-BDCC45049C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9B651D7-B2ED-4B15-A346-CA928E71685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FFAE772-4179-4E24-847D-C004A369A8D8}"/>
              </a:ext>
            </a:extLst>
          </p:cNvPr>
          <p:cNvSpPr>
            <a:spLocks noGrp="1"/>
          </p:cNvSpPr>
          <p:nvPr>
            <p:ph type="dt" sz="half" idx="10"/>
          </p:nvPr>
        </p:nvSpPr>
        <p:spPr/>
        <p:txBody>
          <a:bodyPr/>
          <a:lstStyle/>
          <a:p>
            <a:fld id="{ED8C2A07-9529-4E27-A9BB-7F84A025A998}" type="datetimeFigureOut">
              <a:rPr lang="en-GB" smtClean="0"/>
              <a:t>14/03/2023</a:t>
            </a:fld>
            <a:endParaRPr lang="en-GB"/>
          </a:p>
        </p:txBody>
      </p:sp>
      <p:sp>
        <p:nvSpPr>
          <p:cNvPr id="6" name="Footer Placeholder 5">
            <a:extLst>
              <a:ext uri="{FF2B5EF4-FFF2-40B4-BE49-F238E27FC236}">
                <a16:creationId xmlns:a16="http://schemas.microsoft.com/office/drawing/2014/main" id="{D1222629-B124-41B0-AD9B-468F6AF16D3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B1AAB1B-1DA4-4464-BCC3-9F075089EBF5}"/>
              </a:ext>
            </a:extLst>
          </p:cNvPr>
          <p:cNvSpPr>
            <a:spLocks noGrp="1"/>
          </p:cNvSpPr>
          <p:nvPr>
            <p:ph type="sldNum" sz="quarter" idx="12"/>
          </p:nvPr>
        </p:nvSpPr>
        <p:spPr/>
        <p:txBody>
          <a:bodyPr/>
          <a:lstStyle/>
          <a:p>
            <a:fld id="{65367B82-B669-4013-9C83-54C72DB8F0AF}" type="slidenum">
              <a:rPr lang="en-GB" smtClean="0"/>
              <a:t>‹#›</a:t>
            </a:fld>
            <a:endParaRPr lang="en-GB"/>
          </a:p>
        </p:txBody>
      </p:sp>
    </p:spTree>
    <p:extLst>
      <p:ext uri="{BB962C8B-B14F-4D97-AF65-F5344CB8AC3E}">
        <p14:creationId xmlns:p14="http://schemas.microsoft.com/office/powerpoint/2010/main" val="729596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E1E5C-1F38-424F-A852-022093282DB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0C30FCB-8090-43DA-B310-2558D509F4C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18F540A-1034-46A2-B372-D1ED6FD71A5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011AA0B-12C7-4376-8570-F7BA1A39AA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C741E57-BA52-443F-BF7F-8907FAE8478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B617076-3CC5-470B-962E-8994AA43FD3A}"/>
              </a:ext>
            </a:extLst>
          </p:cNvPr>
          <p:cNvSpPr>
            <a:spLocks noGrp="1"/>
          </p:cNvSpPr>
          <p:nvPr>
            <p:ph type="dt" sz="half" idx="10"/>
          </p:nvPr>
        </p:nvSpPr>
        <p:spPr/>
        <p:txBody>
          <a:bodyPr/>
          <a:lstStyle/>
          <a:p>
            <a:fld id="{ED8C2A07-9529-4E27-A9BB-7F84A025A998}" type="datetimeFigureOut">
              <a:rPr lang="en-GB" smtClean="0"/>
              <a:t>14/03/2023</a:t>
            </a:fld>
            <a:endParaRPr lang="en-GB"/>
          </a:p>
        </p:txBody>
      </p:sp>
      <p:sp>
        <p:nvSpPr>
          <p:cNvPr id="8" name="Footer Placeholder 7">
            <a:extLst>
              <a:ext uri="{FF2B5EF4-FFF2-40B4-BE49-F238E27FC236}">
                <a16:creationId xmlns:a16="http://schemas.microsoft.com/office/drawing/2014/main" id="{ADB24666-706B-4805-BAE3-9D5A6A62AC2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BF02195-92DE-4F8C-9CC2-6D7BACA292C2}"/>
              </a:ext>
            </a:extLst>
          </p:cNvPr>
          <p:cNvSpPr>
            <a:spLocks noGrp="1"/>
          </p:cNvSpPr>
          <p:nvPr>
            <p:ph type="sldNum" sz="quarter" idx="12"/>
          </p:nvPr>
        </p:nvSpPr>
        <p:spPr/>
        <p:txBody>
          <a:bodyPr/>
          <a:lstStyle/>
          <a:p>
            <a:fld id="{65367B82-B669-4013-9C83-54C72DB8F0AF}" type="slidenum">
              <a:rPr lang="en-GB" smtClean="0"/>
              <a:t>‹#›</a:t>
            </a:fld>
            <a:endParaRPr lang="en-GB"/>
          </a:p>
        </p:txBody>
      </p:sp>
    </p:spTree>
    <p:extLst>
      <p:ext uri="{BB962C8B-B14F-4D97-AF65-F5344CB8AC3E}">
        <p14:creationId xmlns:p14="http://schemas.microsoft.com/office/powerpoint/2010/main" val="31445560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85D20-4491-44DC-9548-AED677ECC82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93A6ED3-7F9A-4A7F-8BFD-EA99D3AA91A2}"/>
              </a:ext>
            </a:extLst>
          </p:cNvPr>
          <p:cNvSpPr>
            <a:spLocks noGrp="1"/>
          </p:cNvSpPr>
          <p:nvPr>
            <p:ph type="dt" sz="half" idx="10"/>
          </p:nvPr>
        </p:nvSpPr>
        <p:spPr/>
        <p:txBody>
          <a:bodyPr/>
          <a:lstStyle/>
          <a:p>
            <a:fld id="{ED8C2A07-9529-4E27-A9BB-7F84A025A998}" type="datetimeFigureOut">
              <a:rPr lang="en-GB" smtClean="0"/>
              <a:t>14/03/2023</a:t>
            </a:fld>
            <a:endParaRPr lang="en-GB"/>
          </a:p>
        </p:txBody>
      </p:sp>
      <p:sp>
        <p:nvSpPr>
          <p:cNvPr id="4" name="Footer Placeholder 3">
            <a:extLst>
              <a:ext uri="{FF2B5EF4-FFF2-40B4-BE49-F238E27FC236}">
                <a16:creationId xmlns:a16="http://schemas.microsoft.com/office/drawing/2014/main" id="{478F9A22-9A75-4CA1-A24E-39290D6B254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65420A2-2C4D-464B-9F3C-2CAD448DBAEA}"/>
              </a:ext>
            </a:extLst>
          </p:cNvPr>
          <p:cNvSpPr>
            <a:spLocks noGrp="1"/>
          </p:cNvSpPr>
          <p:nvPr>
            <p:ph type="sldNum" sz="quarter" idx="12"/>
          </p:nvPr>
        </p:nvSpPr>
        <p:spPr/>
        <p:txBody>
          <a:bodyPr/>
          <a:lstStyle/>
          <a:p>
            <a:fld id="{65367B82-B669-4013-9C83-54C72DB8F0AF}" type="slidenum">
              <a:rPr lang="en-GB" smtClean="0"/>
              <a:t>‹#›</a:t>
            </a:fld>
            <a:endParaRPr lang="en-GB"/>
          </a:p>
        </p:txBody>
      </p:sp>
    </p:spTree>
    <p:extLst>
      <p:ext uri="{BB962C8B-B14F-4D97-AF65-F5344CB8AC3E}">
        <p14:creationId xmlns:p14="http://schemas.microsoft.com/office/powerpoint/2010/main" val="2374650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C395B24-183E-4F5B-B262-EC8126CDFFEF}"/>
              </a:ext>
            </a:extLst>
          </p:cNvPr>
          <p:cNvSpPr>
            <a:spLocks noGrp="1"/>
          </p:cNvSpPr>
          <p:nvPr>
            <p:ph type="dt" sz="half" idx="10"/>
          </p:nvPr>
        </p:nvSpPr>
        <p:spPr/>
        <p:txBody>
          <a:bodyPr/>
          <a:lstStyle/>
          <a:p>
            <a:fld id="{ED8C2A07-9529-4E27-A9BB-7F84A025A998}" type="datetimeFigureOut">
              <a:rPr lang="en-GB" smtClean="0"/>
              <a:t>14/03/2023</a:t>
            </a:fld>
            <a:endParaRPr lang="en-GB"/>
          </a:p>
        </p:txBody>
      </p:sp>
      <p:sp>
        <p:nvSpPr>
          <p:cNvPr id="3" name="Footer Placeholder 2">
            <a:extLst>
              <a:ext uri="{FF2B5EF4-FFF2-40B4-BE49-F238E27FC236}">
                <a16:creationId xmlns:a16="http://schemas.microsoft.com/office/drawing/2014/main" id="{5EC9EE70-09F2-4E8A-8376-3DC78744B43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D0E8683-C68C-4E50-BCF3-8BDC993BA6F0}"/>
              </a:ext>
            </a:extLst>
          </p:cNvPr>
          <p:cNvSpPr>
            <a:spLocks noGrp="1"/>
          </p:cNvSpPr>
          <p:nvPr>
            <p:ph type="sldNum" sz="quarter" idx="12"/>
          </p:nvPr>
        </p:nvSpPr>
        <p:spPr/>
        <p:txBody>
          <a:bodyPr/>
          <a:lstStyle/>
          <a:p>
            <a:fld id="{65367B82-B669-4013-9C83-54C72DB8F0AF}" type="slidenum">
              <a:rPr lang="en-GB" smtClean="0"/>
              <a:t>‹#›</a:t>
            </a:fld>
            <a:endParaRPr lang="en-GB"/>
          </a:p>
        </p:txBody>
      </p:sp>
    </p:spTree>
    <p:extLst>
      <p:ext uri="{BB962C8B-B14F-4D97-AF65-F5344CB8AC3E}">
        <p14:creationId xmlns:p14="http://schemas.microsoft.com/office/powerpoint/2010/main" val="31909297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01B7D-7247-4797-A290-471F573A726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167355B-7B7E-4127-92D9-398D7286A2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4777D2E-1CB6-4477-B54D-47C82B9F0E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6535A0-F99D-4D12-903F-962377DFAE90}"/>
              </a:ext>
            </a:extLst>
          </p:cNvPr>
          <p:cNvSpPr>
            <a:spLocks noGrp="1"/>
          </p:cNvSpPr>
          <p:nvPr>
            <p:ph type="dt" sz="half" idx="10"/>
          </p:nvPr>
        </p:nvSpPr>
        <p:spPr/>
        <p:txBody>
          <a:bodyPr/>
          <a:lstStyle/>
          <a:p>
            <a:fld id="{ED8C2A07-9529-4E27-A9BB-7F84A025A998}" type="datetimeFigureOut">
              <a:rPr lang="en-GB" smtClean="0"/>
              <a:t>14/03/2023</a:t>
            </a:fld>
            <a:endParaRPr lang="en-GB"/>
          </a:p>
        </p:txBody>
      </p:sp>
      <p:sp>
        <p:nvSpPr>
          <p:cNvPr id="6" name="Footer Placeholder 5">
            <a:extLst>
              <a:ext uri="{FF2B5EF4-FFF2-40B4-BE49-F238E27FC236}">
                <a16:creationId xmlns:a16="http://schemas.microsoft.com/office/drawing/2014/main" id="{DE3D9CEC-C85B-42E1-9B1F-5CF56270B16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6E5B7C2-56B1-48DA-89B5-9ECA393E85E4}"/>
              </a:ext>
            </a:extLst>
          </p:cNvPr>
          <p:cNvSpPr>
            <a:spLocks noGrp="1"/>
          </p:cNvSpPr>
          <p:nvPr>
            <p:ph type="sldNum" sz="quarter" idx="12"/>
          </p:nvPr>
        </p:nvSpPr>
        <p:spPr/>
        <p:txBody>
          <a:bodyPr/>
          <a:lstStyle/>
          <a:p>
            <a:fld id="{65367B82-B669-4013-9C83-54C72DB8F0AF}" type="slidenum">
              <a:rPr lang="en-GB" smtClean="0"/>
              <a:t>‹#›</a:t>
            </a:fld>
            <a:endParaRPr lang="en-GB"/>
          </a:p>
        </p:txBody>
      </p:sp>
    </p:spTree>
    <p:extLst>
      <p:ext uri="{BB962C8B-B14F-4D97-AF65-F5344CB8AC3E}">
        <p14:creationId xmlns:p14="http://schemas.microsoft.com/office/powerpoint/2010/main" val="1517442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CD322-C251-4B7D-B2BA-92CC6B056C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8D57574-216C-4227-8C4B-6934793208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147A389-823B-4618-BE2E-FF94FEF918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A228814-3CF4-4A6A-BFB3-88F9154A07DB}"/>
              </a:ext>
            </a:extLst>
          </p:cNvPr>
          <p:cNvSpPr>
            <a:spLocks noGrp="1"/>
          </p:cNvSpPr>
          <p:nvPr>
            <p:ph type="dt" sz="half" idx="10"/>
          </p:nvPr>
        </p:nvSpPr>
        <p:spPr/>
        <p:txBody>
          <a:bodyPr/>
          <a:lstStyle/>
          <a:p>
            <a:fld id="{ED8C2A07-9529-4E27-A9BB-7F84A025A998}" type="datetimeFigureOut">
              <a:rPr lang="en-GB" smtClean="0"/>
              <a:t>14/03/2023</a:t>
            </a:fld>
            <a:endParaRPr lang="en-GB"/>
          </a:p>
        </p:txBody>
      </p:sp>
      <p:sp>
        <p:nvSpPr>
          <p:cNvPr id="6" name="Footer Placeholder 5">
            <a:extLst>
              <a:ext uri="{FF2B5EF4-FFF2-40B4-BE49-F238E27FC236}">
                <a16:creationId xmlns:a16="http://schemas.microsoft.com/office/drawing/2014/main" id="{95CD6388-13F6-4E70-BD0C-D4E5BD54CC0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09DAB9A-9D35-4D5F-8D7E-7AEFB9A840A1}"/>
              </a:ext>
            </a:extLst>
          </p:cNvPr>
          <p:cNvSpPr>
            <a:spLocks noGrp="1"/>
          </p:cNvSpPr>
          <p:nvPr>
            <p:ph type="sldNum" sz="quarter" idx="12"/>
          </p:nvPr>
        </p:nvSpPr>
        <p:spPr/>
        <p:txBody>
          <a:bodyPr/>
          <a:lstStyle/>
          <a:p>
            <a:fld id="{65367B82-B669-4013-9C83-54C72DB8F0AF}" type="slidenum">
              <a:rPr lang="en-GB" smtClean="0"/>
              <a:t>‹#›</a:t>
            </a:fld>
            <a:endParaRPr lang="en-GB"/>
          </a:p>
        </p:txBody>
      </p:sp>
    </p:spTree>
    <p:extLst>
      <p:ext uri="{BB962C8B-B14F-4D97-AF65-F5344CB8AC3E}">
        <p14:creationId xmlns:p14="http://schemas.microsoft.com/office/powerpoint/2010/main" val="1326232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11A4B0-1910-497D-AB0A-B4513A2EAE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CA68FC0-3C1B-4BC5-927E-1371F71E3D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543C5F4-909F-4A7E-BB91-97269EAA71F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8C2A07-9529-4E27-A9BB-7F84A025A998}" type="datetimeFigureOut">
              <a:rPr lang="en-GB" smtClean="0"/>
              <a:t>14/03/2023</a:t>
            </a:fld>
            <a:endParaRPr lang="en-GB"/>
          </a:p>
        </p:txBody>
      </p:sp>
      <p:sp>
        <p:nvSpPr>
          <p:cNvPr id="5" name="Footer Placeholder 4">
            <a:extLst>
              <a:ext uri="{FF2B5EF4-FFF2-40B4-BE49-F238E27FC236}">
                <a16:creationId xmlns:a16="http://schemas.microsoft.com/office/drawing/2014/main" id="{20B08EBC-C8A2-4938-AD76-144541395D0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74E91AF-3868-481D-B1C9-EA55E918E2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367B82-B669-4013-9C83-54C72DB8F0AF}" type="slidenum">
              <a:rPr lang="en-GB" smtClean="0"/>
              <a:t>‹#›</a:t>
            </a:fld>
            <a:endParaRPr lang="en-GB"/>
          </a:p>
        </p:txBody>
      </p:sp>
    </p:spTree>
    <p:extLst>
      <p:ext uri="{BB962C8B-B14F-4D97-AF65-F5344CB8AC3E}">
        <p14:creationId xmlns:p14="http://schemas.microsoft.com/office/powerpoint/2010/main" val="4148346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2.svg"/><Relationship Id="rId7"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image" Target="../media/image3.png"/><Relationship Id="rId5" Type="http://schemas.openxmlformats.org/officeDocument/2006/relationships/image" Target="../media/image9.png"/><Relationship Id="rId4" Type="http://schemas.openxmlformats.org/officeDocument/2006/relationships/image" Target="../media/image6.png"/><Relationship Id="rId9"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2.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Subtitle 2">
            <a:extLst>
              <a:ext uri="{FF2B5EF4-FFF2-40B4-BE49-F238E27FC236}">
                <a16:creationId xmlns:a16="http://schemas.microsoft.com/office/drawing/2014/main" id="{3FACECFB-89AB-48F5-90E5-6EF112C1BE30}"/>
              </a:ext>
            </a:extLst>
          </p:cNvPr>
          <p:cNvSpPr txBox="1">
            <a:spLocks/>
          </p:cNvSpPr>
          <p:nvPr/>
        </p:nvSpPr>
        <p:spPr>
          <a:xfrm>
            <a:off x="505462" y="444676"/>
            <a:ext cx="1580834" cy="2101666"/>
          </a:xfrm>
          <a:prstGeom prst="rect">
            <a:avLst/>
          </a:prstGeom>
        </p:spPr>
        <p:txBody>
          <a:bodyPr vert="horz" wrap="square" lIns="45720" tIns="22860" rIns="45720" bIns="2286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750"/>
              </a:lnSpc>
            </a:pPr>
            <a:r>
              <a:rPr lang="en-US" sz="1100" dirty="0">
                <a:latin typeface="Calibri" panose="020F0502020204030204" pitchFamily="34" charset="0"/>
                <a:ea typeface="Times New Roman" panose="02020603050405020304" pitchFamily="18" charset="0"/>
                <a:cs typeface="Arial" panose="020B0604020202020204" pitchFamily="34" charset="0"/>
              </a:rPr>
              <a:t>Informs residents of the upcoming FRP, when to expect the service to start and how to use the upgraded bin stores. The press release will also link to the council channels where residents can find more information. </a:t>
            </a:r>
            <a:endParaRPr lang="en-US" sz="11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endParaRPr>
          </a:p>
        </p:txBody>
      </p:sp>
      <p:sp>
        <p:nvSpPr>
          <p:cNvPr id="45" name="Subtitle 2">
            <a:extLst>
              <a:ext uri="{FF2B5EF4-FFF2-40B4-BE49-F238E27FC236}">
                <a16:creationId xmlns:a16="http://schemas.microsoft.com/office/drawing/2014/main" id="{B50C6A84-7E91-ED48-8315-8FBF75B80636}"/>
              </a:ext>
            </a:extLst>
          </p:cNvPr>
          <p:cNvSpPr txBox="1">
            <a:spLocks/>
          </p:cNvSpPr>
          <p:nvPr/>
        </p:nvSpPr>
        <p:spPr>
          <a:xfrm>
            <a:off x="2485615" y="227062"/>
            <a:ext cx="2526812" cy="1870833"/>
          </a:xfrm>
          <a:prstGeom prst="rect">
            <a:avLst/>
          </a:prstGeom>
        </p:spPr>
        <p:txBody>
          <a:bodyPr vert="horz" wrap="square" lIns="45720" tIns="22860" rIns="45720" bIns="2286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750"/>
              </a:lnSpc>
            </a:pPr>
            <a:r>
              <a:rPr lang="en-GB" sz="1100" dirty="0">
                <a:latin typeface="Calibri" panose="020F0502020204030204" pitchFamily="34" charset="0"/>
                <a:ea typeface="Times New Roman" panose="02020603050405020304" pitchFamily="18" charset="0"/>
                <a:cs typeface="Arial" panose="020B0604020202020204" pitchFamily="34" charset="0"/>
              </a:rPr>
              <a:t>D</a:t>
            </a:r>
            <a:r>
              <a:rPr lang="en-GB" sz="1100" dirty="0">
                <a:effectLst/>
                <a:latin typeface="Calibri" panose="020F0502020204030204" pitchFamily="34" charset="0"/>
                <a:ea typeface="Times New Roman" panose="02020603050405020304" pitchFamily="18" charset="0"/>
                <a:cs typeface="Arial" panose="020B0604020202020204" pitchFamily="34" charset="0"/>
              </a:rPr>
              <a:t>istributed to remind residents of the upcoming FRP service and what to expect. It will follow any guidance on the communications and use images over wording to depict what can and cannot go in the bin stor</a:t>
            </a:r>
            <a:r>
              <a:rPr lang="en-GB" sz="1100" dirty="0">
                <a:latin typeface="Calibri" panose="020F0502020204030204" pitchFamily="34" charset="0"/>
                <a:ea typeface="Times New Roman" panose="02020603050405020304" pitchFamily="18" charset="0"/>
                <a:cs typeface="Arial" panose="020B0604020202020204" pitchFamily="34" charset="0"/>
              </a:rPr>
              <a:t>e recycling bins</a:t>
            </a:r>
            <a:r>
              <a:rPr lang="en-GB" sz="1100" dirty="0">
                <a:effectLst/>
                <a:latin typeface="Calibri" panose="020F0502020204030204" pitchFamily="34" charset="0"/>
                <a:ea typeface="Times New Roman" panose="02020603050405020304" pitchFamily="18" charset="0"/>
                <a:cs typeface="Arial" panose="020B0604020202020204" pitchFamily="34" charset="0"/>
              </a:rPr>
              <a:t>. The leaflet will also include details on where they can go for further help or information. </a:t>
            </a:r>
            <a:endParaRPr lang="en-US" sz="11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endParaRPr>
          </a:p>
        </p:txBody>
      </p:sp>
      <p:sp>
        <p:nvSpPr>
          <p:cNvPr id="94" name="Subtitle 2">
            <a:extLst>
              <a:ext uri="{FF2B5EF4-FFF2-40B4-BE49-F238E27FC236}">
                <a16:creationId xmlns:a16="http://schemas.microsoft.com/office/drawing/2014/main" id="{3FB9016F-357C-D4A4-7A90-682F827CBF2A}"/>
              </a:ext>
            </a:extLst>
          </p:cNvPr>
          <p:cNvSpPr txBox="1">
            <a:spLocks/>
          </p:cNvSpPr>
          <p:nvPr/>
        </p:nvSpPr>
        <p:spPr>
          <a:xfrm>
            <a:off x="5308792" y="222958"/>
            <a:ext cx="2592391" cy="1872372"/>
          </a:xfrm>
          <a:prstGeom prst="rect">
            <a:avLst/>
          </a:prstGeom>
        </p:spPr>
        <p:txBody>
          <a:bodyPr vert="horz" wrap="square" lIns="45720" tIns="22860" rIns="45720" bIns="2286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750"/>
              </a:lnSpc>
            </a:pPr>
            <a:r>
              <a:rPr lang="en-US" sz="1100" dirty="0">
                <a:solidFill>
                  <a:schemeClr val="tx1"/>
                </a:solidFill>
                <a:latin typeface="+mj-lt"/>
                <a:ea typeface="Lato Light" panose="020F0502020204030203" pitchFamily="34" charset="0"/>
                <a:cs typeface="Mukta ExtraLight" panose="020B0000000000000000" pitchFamily="34" charset="77"/>
              </a:rPr>
              <a:t>Communications materials are produced to share with landlords and managing agents. This will include posters to be put up in communal areas at estates informing of the upcoming changes. Further materials provided will include template emails and letters that can be sent out to residents by landlords providing further information. </a:t>
            </a:r>
          </a:p>
        </p:txBody>
      </p:sp>
      <p:sp>
        <p:nvSpPr>
          <p:cNvPr id="2" name="Title 1">
            <a:extLst>
              <a:ext uri="{FF2B5EF4-FFF2-40B4-BE49-F238E27FC236}">
                <a16:creationId xmlns:a16="http://schemas.microsoft.com/office/drawing/2014/main" id="{425F671B-6B02-AB48-9D40-760C09622E1D}"/>
              </a:ext>
            </a:extLst>
          </p:cNvPr>
          <p:cNvSpPr txBox="1">
            <a:spLocks noGrp="1"/>
          </p:cNvSpPr>
          <p:nvPr>
            <p:ph type="title" idx="4294967295"/>
          </p:nvPr>
        </p:nvSpPr>
        <p:spPr>
          <a:xfrm>
            <a:off x="7825206" y="65461"/>
            <a:ext cx="2592391" cy="10156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200" cap="none" spc="0" normalizeH="0" baseline="0" noProof="0" dirty="0">
                <a:ln>
                  <a:noFill/>
                </a:ln>
                <a:solidFill>
                  <a:srgbClr val="00A79D"/>
                </a:solidFill>
                <a:effectLst/>
                <a:uLnTx/>
                <a:uFillTx/>
                <a:latin typeface="Arial Black" panose="020B0A04020102020204" pitchFamily="34" charset="0"/>
                <a:ea typeface="+mn-ea"/>
                <a:cs typeface="Poppins" pitchFamily="2" charset="77"/>
              </a:rPr>
              <a:t>Stage 1: Pre-launch</a:t>
            </a:r>
          </a:p>
        </p:txBody>
      </p:sp>
      <p:sp>
        <p:nvSpPr>
          <p:cNvPr id="11" name="TextBox 10">
            <a:extLst>
              <a:ext uri="{FF2B5EF4-FFF2-40B4-BE49-F238E27FC236}">
                <a16:creationId xmlns:a16="http://schemas.microsoft.com/office/drawing/2014/main" id="{3A8FABED-80B5-CF26-D8FB-06FD146B2FD7}"/>
              </a:ext>
            </a:extLst>
          </p:cNvPr>
          <p:cNvSpPr txBox="1"/>
          <p:nvPr/>
        </p:nvSpPr>
        <p:spPr>
          <a:xfrm>
            <a:off x="10566316" y="207074"/>
            <a:ext cx="1007165" cy="400110"/>
          </a:xfrm>
          <a:prstGeom prst="rect">
            <a:avLst/>
          </a:prstGeom>
          <a:noFill/>
        </p:spPr>
        <p:txBody>
          <a:bodyPr wrap="square" rtlCol="0">
            <a:spAutoFit/>
          </a:bodyPr>
          <a:lstStyle/>
          <a:p>
            <a:r>
              <a:rPr lang="en-US" sz="2000" b="1" dirty="0">
                <a:solidFill>
                  <a:srgbClr val="00A79D"/>
                </a:solidFill>
                <a:latin typeface="Arial Black" panose="020B0A04020102020204" pitchFamily="34" charset="0"/>
                <a:cs typeface="Poppins" pitchFamily="2" charset="77"/>
              </a:rPr>
              <a:t>Key:</a:t>
            </a:r>
          </a:p>
        </p:txBody>
      </p:sp>
      <p:sp>
        <p:nvSpPr>
          <p:cNvPr id="71" name="TextBox 70">
            <a:extLst>
              <a:ext uri="{FF2B5EF4-FFF2-40B4-BE49-F238E27FC236}">
                <a16:creationId xmlns:a16="http://schemas.microsoft.com/office/drawing/2014/main" id="{845EA0D3-5FEC-439C-BA38-999F69803E10}"/>
              </a:ext>
            </a:extLst>
          </p:cNvPr>
          <p:cNvSpPr txBox="1"/>
          <p:nvPr/>
        </p:nvSpPr>
        <p:spPr>
          <a:xfrm>
            <a:off x="243756" y="3308709"/>
            <a:ext cx="1059774" cy="461665"/>
          </a:xfrm>
          <a:prstGeom prst="rect">
            <a:avLst/>
          </a:prstGeom>
          <a:noFill/>
        </p:spPr>
        <p:txBody>
          <a:bodyPr wrap="square" rtlCol="0">
            <a:spAutoFit/>
          </a:bodyPr>
          <a:lstStyle/>
          <a:p>
            <a:pPr algn="ctr"/>
            <a:r>
              <a:rPr lang="en-US" sz="1200" b="1" spc="150" dirty="0">
                <a:solidFill>
                  <a:schemeClr val="bg1">
                    <a:lumMod val="50000"/>
                  </a:schemeClr>
                </a:solidFill>
                <a:latin typeface="Arial" panose="020B0604020202020204" pitchFamily="34" charset="0"/>
                <a:cs typeface="Arial" panose="020B0604020202020204" pitchFamily="34" charset="0"/>
              </a:rPr>
              <a:t>By month number</a:t>
            </a:r>
          </a:p>
        </p:txBody>
      </p:sp>
      <p:pic>
        <p:nvPicPr>
          <p:cNvPr id="12" name="Graphic 11" descr="Clipboard Checked with solid fill">
            <a:extLst>
              <a:ext uri="{FF2B5EF4-FFF2-40B4-BE49-F238E27FC236}">
                <a16:creationId xmlns:a16="http://schemas.microsoft.com/office/drawing/2014/main" id="{19F8CAF5-791C-A949-AD0F-B13FE3D4FEA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843137" y="2285525"/>
            <a:ext cx="376987" cy="376987"/>
          </a:xfrm>
          <a:prstGeom prst="rect">
            <a:avLst/>
          </a:prstGeom>
        </p:spPr>
      </p:pic>
      <p:pic>
        <p:nvPicPr>
          <p:cNvPr id="35" name="Picture 34" descr="Icon">
            <a:extLst>
              <a:ext uri="{FF2B5EF4-FFF2-40B4-BE49-F238E27FC236}">
                <a16:creationId xmlns:a16="http://schemas.microsoft.com/office/drawing/2014/main" id="{6CD26A19-F517-32F4-DE5A-48D7C06F7FB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48355" y="2336556"/>
            <a:ext cx="305542" cy="322148"/>
          </a:xfrm>
          <a:prstGeom prst="flowChartConnector">
            <a:avLst/>
          </a:prstGeom>
        </p:spPr>
      </p:pic>
      <p:pic>
        <p:nvPicPr>
          <p:cNvPr id="15" name="Graphic 14" descr="Clipboard Checked with solid fill">
            <a:extLst>
              <a:ext uri="{FF2B5EF4-FFF2-40B4-BE49-F238E27FC236}">
                <a16:creationId xmlns:a16="http://schemas.microsoft.com/office/drawing/2014/main" id="{2F1F4C5C-AE02-2A5B-195B-B9E68774E35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894606" y="2088189"/>
            <a:ext cx="376987" cy="376987"/>
          </a:xfrm>
          <a:prstGeom prst="rect">
            <a:avLst/>
          </a:prstGeom>
        </p:spPr>
      </p:pic>
      <p:pic>
        <p:nvPicPr>
          <p:cNvPr id="41" name="Picture 40" descr="Icon">
            <a:extLst>
              <a:ext uri="{FF2B5EF4-FFF2-40B4-BE49-F238E27FC236}">
                <a16:creationId xmlns:a16="http://schemas.microsoft.com/office/drawing/2014/main" id="{8FB296C7-F7DE-2C29-D2FE-0DCBFFA015B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80988" y="2131695"/>
            <a:ext cx="305542" cy="322148"/>
          </a:xfrm>
          <a:prstGeom prst="flowChartConnector">
            <a:avLst/>
          </a:prstGeom>
        </p:spPr>
      </p:pic>
      <p:pic>
        <p:nvPicPr>
          <p:cNvPr id="18" name="Graphic 17" descr="Clipboard Checked with solid fill">
            <a:extLst>
              <a:ext uri="{FF2B5EF4-FFF2-40B4-BE49-F238E27FC236}">
                <a16:creationId xmlns:a16="http://schemas.microsoft.com/office/drawing/2014/main" id="{C52BFDA5-C972-5C81-5328-51A9629A883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297099" y="2088189"/>
            <a:ext cx="376987" cy="376987"/>
          </a:xfrm>
          <a:prstGeom prst="rect">
            <a:avLst/>
          </a:prstGeom>
        </p:spPr>
      </p:pic>
      <p:pic>
        <p:nvPicPr>
          <p:cNvPr id="9" name="Graphic 8" descr="Clipboard Checked with solid fill">
            <a:extLst>
              <a:ext uri="{FF2B5EF4-FFF2-40B4-BE49-F238E27FC236}">
                <a16:creationId xmlns:a16="http://schemas.microsoft.com/office/drawing/2014/main" id="{D744A9B3-9105-2952-B130-5F0C15CBBDA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745875" y="2074511"/>
            <a:ext cx="378858" cy="378858"/>
          </a:xfrm>
          <a:prstGeom prst="rect">
            <a:avLst/>
          </a:prstGeom>
        </p:spPr>
      </p:pic>
      <p:sp>
        <p:nvSpPr>
          <p:cNvPr id="72" name="Subtitle 2">
            <a:extLst>
              <a:ext uri="{FF2B5EF4-FFF2-40B4-BE49-F238E27FC236}">
                <a16:creationId xmlns:a16="http://schemas.microsoft.com/office/drawing/2014/main" id="{4B93EF60-403D-4EE1-8321-AD2B6DD0A6C5}"/>
              </a:ext>
            </a:extLst>
          </p:cNvPr>
          <p:cNvSpPr txBox="1">
            <a:spLocks/>
          </p:cNvSpPr>
          <p:nvPr/>
        </p:nvSpPr>
        <p:spPr>
          <a:xfrm>
            <a:off x="4450555" y="4983008"/>
            <a:ext cx="4859288" cy="1640001"/>
          </a:xfrm>
          <a:prstGeom prst="rect">
            <a:avLst/>
          </a:prstGeom>
        </p:spPr>
        <p:txBody>
          <a:bodyPr vert="horz" wrap="square" lIns="45720" tIns="22860" rIns="45720" bIns="2286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750"/>
              </a:lnSpc>
            </a:pPr>
            <a:r>
              <a:rPr lang="en-GB" sz="1100">
                <a:effectLst/>
                <a:latin typeface="Calibri" panose="020F0502020204030204" pitchFamily="34" charset="0"/>
                <a:ea typeface="Times New Roman" panose="02020603050405020304" pitchFamily="18" charset="0"/>
                <a:cs typeface="Arial" panose="020B0604020202020204" pitchFamily="34" charset="0"/>
              </a:rPr>
              <a:t>…to increase knowledge that the new service is coming and to engage residents. Residents who engage with the Council’s social media channels will be signposted to the Council’s waste and recycling pages to minimise calls to the contact centre. Both organic and paid for social media options should be considered to target information and messages about the service change. Engaging content is critical, the use of images, videos and quizzes can help make information sharing easy and fun. It can also encourage residents to actively engage in recycling.</a:t>
            </a:r>
            <a:endParaRPr lang="en-US" sz="1100">
              <a:solidFill>
                <a:schemeClr val="tx1"/>
              </a:solidFill>
              <a:latin typeface="Lato Light" panose="020F0502020204030203" pitchFamily="34" charset="0"/>
              <a:ea typeface="Lato Light" panose="020F0502020204030203" pitchFamily="34" charset="0"/>
              <a:cs typeface="Mukta ExtraLight" panose="020B0000000000000000" pitchFamily="34" charset="77"/>
            </a:endParaRPr>
          </a:p>
        </p:txBody>
      </p:sp>
      <p:sp>
        <p:nvSpPr>
          <p:cNvPr id="90" name="TextBox 89">
            <a:extLst>
              <a:ext uri="{FF2B5EF4-FFF2-40B4-BE49-F238E27FC236}">
                <a16:creationId xmlns:a16="http://schemas.microsoft.com/office/drawing/2014/main" id="{2BB9D1B4-3C24-48B5-ACFD-456D576CC7A5}"/>
              </a:ext>
            </a:extLst>
          </p:cNvPr>
          <p:cNvSpPr txBox="1"/>
          <p:nvPr/>
        </p:nvSpPr>
        <p:spPr>
          <a:xfrm>
            <a:off x="7758809" y="1088041"/>
            <a:ext cx="2725183" cy="830997"/>
          </a:xfrm>
          <a:prstGeom prst="rect">
            <a:avLst/>
          </a:prstGeom>
          <a:noFill/>
        </p:spPr>
        <p:txBody>
          <a:bodyPr wrap="square" rtlCol="0">
            <a:spAutoFit/>
          </a:bodyPr>
          <a:lstStyle/>
          <a:p>
            <a:pPr algn="r"/>
            <a:r>
              <a:rPr lang="en-US" sz="1200" spc="150" dirty="0">
                <a:solidFill>
                  <a:schemeClr val="bg1">
                    <a:lumMod val="50000"/>
                  </a:schemeClr>
                </a:solidFill>
                <a:latin typeface="Arial" panose="020B0604020202020204" pitchFamily="34" charset="0"/>
                <a:cs typeface="Arial" panose="020B0604020202020204" pitchFamily="34" charset="0"/>
              </a:rPr>
              <a:t>To ensure householders understand </a:t>
            </a:r>
            <a:r>
              <a:rPr lang="en-US" sz="1200" spc="150" dirty="0" err="1">
                <a:solidFill>
                  <a:schemeClr val="bg1">
                    <a:lumMod val="50000"/>
                  </a:schemeClr>
                </a:solidFill>
                <a:latin typeface="Arial" panose="020B0604020202020204" pitchFamily="34" charset="0"/>
                <a:cs typeface="Arial" panose="020B0604020202020204" pitchFamily="34" charset="0"/>
              </a:rPr>
              <a:t>t#he</a:t>
            </a:r>
            <a:r>
              <a:rPr lang="en-US" sz="1200" spc="150" dirty="0">
                <a:solidFill>
                  <a:schemeClr val="bg1">
                    <a:lumMod val="50000"/>
                  </a:schemeClr>
                </a:solidFill>
                <a:latin typeface="Arial" panose="020B0604020202020204" pitchFamily="34" charset="0"/>
                <a:cs typeface="Arial" panose="020B0604020202020204" pitchFamily="34" charset="0"/>
              </a:rPr>
              <a:t> planned changes to the existing residual service</a:t>
            </a:r>
          </a:p>
        </p:txBody>
      </p:sp>
      <p:sp>
        <p:nvSpPr>
          <p:cNvPr id="78" name="TextBox 77">
            <a:extLst>
              <a:ext uri="{FF2B5EF4-FFF2-40B4-BE49-F238E27FC236}">
                <a16:creationId xmlns:a16="http://schemas.microsoft.com/office/drawing/2014/main" id="{67CACB21-42EE-4FA6-A2B1-9B72D0CFB31F}"/>
              </a:ext>
            </a:extLst>
          </p:cNvPr>
          <p:cNvSpPr txBox="1"/>
          <p:nvPr/>
        </p:nvSpPr>
        <p:spPr>
          <a:xfrm>
            <a:off x="2208304" y="3301104"/>
            <a:ext cx="492444" cy="461665"/>
          </a:xfrm>
          <a:prstGeom prst="rect">
            <a:avLst/>
          </a:prstGeom>
          <a:noFill/>
        </p:spPr>
        <p:txBody>
          <a:bodyPr wrap="none" rtlCol="0" anchor="ctr" anchorCtr="0">
            <a:spAutoFit/>
          </a:bodyPr>
          <a:lstStyle/>
          <a:p>
            <a:pPr algn="ctr"/>
            <a:r>
              <a:rPr lang="en-US" sz="2400" b="1">
                <a:solidFill>
                  <a:srgbClr val="2AA9E0"/>
                </a:solidFill>
                <a:latin typeface="Arial Black" panose="020B0A04020102020204" pitchFamily="34" charset="0"/>
                <a:ea typeface="League Spartan" charset="0"/>
                <a:cs typeface="Arial" panose="020B0604020202020204" pitchFamily="34" charset="0"/>
              </a:rPr>
              <a:t>-4</a:t>
            </a:r>
          </a:p>
        </p:txBody>
      </p:sp>
      <p:sp>
        <p:nvSpPr>
          <p:cNvPr id="79" name="TextBox 78">
            <a:extLst>
              <a:ext uri="{FF2B5EF4-FFF2-40B4-BE49-F238E27FC236}">
                <a16:creationId xmlns:a16="http://schemas.microsoft.com/office/drawing/2014/main" id="{8274C7A8-EB22-46F3-9272-18403DDC6D98}"/>
              </a:ext>
            </a:extLst>
          </p:cNvPr>
          <p:cNvSpPr txBox="1"/>
          <p:nvPr/>
        </p:nvSpPr>
        <p:spPr>
          <a:xfrm>
            <a:off x="255719" y="4440497"/>
            <a:ext cx="1892789" cy="830997"/>
          </a:xfrm>
          <a:prstGeom prst="rect">
            <a:avLst/>
          </a:prstGeom>
          <a:noFill/>
        </p:spPr>
        <p:txBody>
          <a:bodyPr wrap="square" rtlCol="0" anchor="ctr" anchorCtr="0">
            <a:spAutoFit/>
          </a:bodyPr>
          <a:lstStyle/>
          <a:p>
            <a:pPr algn="ctr"/>
            <a:r>
              <a:rPr lang="en-US" sz="1600" b="1" dirty="0">
                <a:solidFill>
                  <a:srgbClr val="2AA9E0"/>
                </a:solidFill>
                <a:latin typeface="Arial Black" panose="020B0A04020102020204" pitchFamily="34" charset="0"/>
                <a:ea typeface="League Spartan" charset="0"/>
                <a:cs typeface="Arial" panose="020B0604020202020204" pitchFamily="34" charset="0"/>
              </a:rPr>
              <a:t>Press Release 1</a:t>
            </a:r>
          </a:p>
          <a:p>
            <a:pPr algn="ctr"/>
            <a:r>
              <a:rPr lang="en-US" sz="1600" b="1" dirty="0">
                <a:solidFill>
                  <a:srgbClr val="2AA9E0"/>
                </a:solidFill>
                <a:latin typeface="Arial Black" panose="020B0A04020102020204" pitchFamily="34" charset="0"/>
                <a:ea typeface="League Spartan" charset="0"/>
                <a:cs typeface="Arial" panose="020B0604020202020204" pitchFamily="34" charset="0"/>
              </a:rPr>
              <a:t>(external) </a:t>
            </a:r>
          </a:p>
        </p:txBody>
      </p:sp>
      <p:sp>
        <p:nvSpPr>
          <p:cNvPr id="86" name="TextBox 85">
            <a:extLst>
              <a:ext uri="{FF2B5EF4-FFF2-40B4-BE49-F238E27FC236}">
                <a16:creationId xmlns:a16="http://schemas.microsoft.com/office/drawing/2014/main" id="{6F2A2F8B-3908-4371-A33D-57108966709E}"/>
              </a:ext>
            </a:extLst>
          </p:cNvPr>
          <p:cNvSpPr txBox="1"/>
          <p:nvPr/>
        </p:nvSpPr>
        <p:spPr>
          <a:xfrm>
            <a:off x="936854" y="4073813"/>
            <a:ext cx="492444" cy="461665"/>
          </a:xfrm>
          <a:prstGeom prst="rect">
            <a:avLst/>
          </a:prstGeom>
          <a:noFill/>
        </p:spPr>
        <p:txBody>
          <a:bodyPr wrap="none" rtlCol="0" anchor="ctr" anchorCtr="0">
            <a:spAutoFit/>
          </a:bodyPr>
          <a:lstStyle/>
          <a:p>
            <a:pPr algn="ctr"/>
            <a:r>
              <a:rPr lang="en-US" sz="2400" b="1">
                <a:solidFill>
                  <a:srgbClr val="2AA9E0"/>
                </a:solidFill>
                <a:latin typeface="Arial Black" panose="020B0A04020102020204" pitchFamily="34" charset="0"/>
                <a:ea typeface="League Spartan" charset="0"/>
                <a:cs typeface="Arial" panose="020B0604020202020204" pitchFamily="34" charset="0"/>
              </a:rPr>
              <a:t>-4</a:t>
            </a:r>
          </a:p>
        </p:txBody>
      </p:sp>
      <p:sp>
        <p:nvSpPr>
          <p:cNvPr id="87" name="TextBox 86">
            <a:extLst>
              <a:ext uri="{FF2B5EF4-FFF2-40B4-BE49-F238E27FC236}">
                <a16:creationId xmlns:a16="http://schemas.microsoft.com/office/drawing/2014/main" id="{CBFF2A7A-C883-4AF0-8B17-7044F61A9868}"/>
              </a:ext>
            </a:extLst>
          </p:cNvPr>
          <p:cNvSpPr txBox="1"/>
          <p:nvPr/>
        </p:nvSpPr>
        <p:spPr>
          <a:xfrm>
            <a:off x="1571873" y="2819574"/>
            <a:ext cx="2018495" cy="584775"/>
          </a:xfrm>
          <a:prstGeom prst="rect">
            <a:avLst/>
          </a:prstGeom>
          <a:noFill/>
        </p:spPr>
        <p:txBody>
          <a:bodyPr wrap="square" rtlCol="0" anchor="ctr" anchorCtr="0">
            <a:spAutoFit/>
          </a:bodyPr>
          <a:lstStyle/>
          <a:p>
            <a:pPr algn="ctr"/>
            <a:r>
              <a:rPr lang="en-US" sz="1600" b="1" dirty="0">
                <a:solidFill>
                  <a:srgbClr val="2AA9E0"/>
                </a:solidFill>
                <a:latin typeface="Arial Black" panose="020B0A04020102020204" pitchFamily="34" charset="0"/>
                <a:ea typeface="League Spartan" charset="0"/>
                <a:cs typeface="Arial" panose="020B0604020202020204" pitchFamily="34" charset="0"/>
              </a:rPr>
              <a:t>FAQs Developed</a:t>
            </a:r>
          </a:p>
          <a:p>
            <a:pPr algn="ctr"/>
            <a:r>
              <a:rPr lang="en-US" sz="1600" b="1" dirty="0">
                <a:solidFill>
                  <a:srgbClr val="2AA9E0"/>
                </a:solidFill>
                <a:latin typeface="Arial Black" panose="020B0A04020102020204" pitchFamily="34" charset="0"/>
                <a:ea typeface="League Spartan" charset="0"/>
                <a:cs typeface="Arial" panose="020B0604020202020204" pitchFamily="34" charset="0"/>
              </a:rPr>
              <a:t>(external)</a:t>
            </a:r>
          </a:p>
        </p:txBody>
      </p:sp>
      <p:sp>
        <p:nvSpPr>
          <p:cNvPr id="88" name="Subtitle 2">
            <a:extLst>
              <a:ext uri="{FF2B5EF4-FFF2-40B4-BE49-F238E27FC236}">
                <a16:creationId xmlns:a16="http://schemas.microsoft.com/office/drawing/2014/main" id="{294D4B2C-EE0F-45B6-B5A5-649E48D5C24E}"/>
              </a:ext>
            </a:extLst>
          </p:cNvPr>
          <p:cNvSpPr txBox="1">
            <a:spLocks/>
          </p:cNvSpPr>
          <p:nvPr/>
        </p:nvSpPr>
        <p:spPr>
          <a:xfrm>
            <a:off x="181783" y="5210219"/>
            <a:ext cx="2859528" cy="1179875"/>
          </a:xfrm>
          <a:prstGeom prst="rect">
            <a:avLst/>
          </a:prstGeom>
        </p:spPr>
        <p:txBody>
          <a:bodyPr vert="horz" wrap="square" lIns="45720" tIns="22860" rIns="45720" bIns="2286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750"/>
              </a:lnSpc>
            </a:pPr>
            <a:r>
              <a:rPr lang="en-US" sz="1100">
                <a:latin typeface="Calibri" panose="020F0502020204030204" pitchFamily="34" charset="0"/>
                <a:ea typeface="Times New Roman" panose="02020603050405020304" pitchFamily="18" charset="0"/>
                <a:cs typeface="Arial" panose="020B0604020202020204" pitchFamily="34" charset="0"/>
              </a:rPr>
              <a:t>…on areas such as how the collection service will work, the different bins and what can or cannot go in the recycling. This will also allow any queries from the social media campaign to be answered by the social media team. </a:t>
            </a:r>
          </a:p>
        </p:txBody>
      </p:sp>
      <p:sp>
        <p:nvSpPr>
          <p:cNvPr id="89" name="TextBox 88">
            <a:extLst>
              <a:ext uri="{FF2B5EF4-FFF2-40B4-BE49-F238E27FC236}">
                <a16:creationId xmlns:a16="http://schemas.microsoft.com/office/drawing/2014/main" id="{53D16D3E-EEC2-47FE-8213-C845B861048D}"/>
              </a:ext>
            </a:extLst>
          </p:cNvPr>
          <p:cNvSpPr txBox="1"/>
          <p:nvPr/>
        </p:nvSpPr>
        <p:spPr>
          <a:xfrm>
            <a:off x="10597236" y="3131827"/>
            <a:ext cx="1240309" cy="338554"/>
          </a:xfrm>
          <a:prstGeom prst="rect">
            <a:avLst/>
          </a:prstGeom>
          <a:noFill/>
        </p:spPr>
        <p:txBody>
          <a:bodyPr wrap="square" rtlCol="0" anchor="ctr" anchorCtr="0">
            <a:spAutoFit/>
          </a:bodyPr>
          <a:lstStyle/>
          <a:p>
            <a:pPr algn="ctr"/>
            <a:r>
              <a:rPr lang="en-US" sz="1600" b="1">
                <a:solidFill>
                  <a:srgbClr val="6E9D40"/>
                </a:solidFill>
                <a:latin typeface="Arial Black" panose="020B0A04020102020204" pitchFamily="34" charset="0"/>
                <a:ea typeface="League Spartan" charset="0"/>
                <a:cs typeface="Poppins" pitchFamily="2" charset="77"/>
              </a:rPr>
              <a:t>Launch</a:t>
            </a:r>
          </a:p>
        </p:txBody>
      </p:sp>
      <p:sp>
        <p:nvSpPr>
          <p:cNvPr id="91" name="TextBox 90">
            <a:extLst>
              <a:ext uri="{FF2B5EF4-FFF2-40B4-BE49-F238E27FC236}">
                <a16:creationId xmlns:a16="http://schemas.microsoft.com/office/drawing/2014/main" id="{CD8A7A86-0378-4EE5-BA5A-C09A8A5F2A8C}"/>
              </a:ext>
            </a:extLst>
          </p:cNvPr>
          <p:cNvSpPr txBox="1"/>
          <p:nvPr/>
        </p:nvSpPr>
        <p:spPr>
          <a:xfrm>
            <a:off x="11053866" y="4387409"/>
            <a:ext cx="389850" cy="461665"/>
          </a:xfrm>
          <a:prstGeom prst="rect">
            <a:avLst/>
          </a:prstGeom>
          <a:noFill/>
        </p:spPr>
        <p:txBody>
          <a:bodyPr wrap="none" rtlCol="0" anchor="ctr" anchorCtr="0">
            <a:spAutoFit/>
          </a:bodyPr>
          <a:lstStyle/>
          <a:p>
            <a:pPr algn="ctr"/>
            <a:r>
              <a:rPr lang="en-US" sz="2400" b="1">
                <a:solidFill>
                  <a:srgbClr val="6E9D40"/>
                </a:solidFill>
                <a:latin typeface="Arial Black" panose="020B0A04020102020204" pitchFamily="34" charset="0"/>
                <a:ea typeface="League Spartan" charset="0"/>
                <a:cs typeface="Poppins" pitchFamily="2" charset="77"/>
              </a:rPr>
              <a:t>0</a:t>
            </a:r>
          </a:p>
        </p:txBody>
      </p:sp>
      <p:sp>
        <p:nvSpPr>
          <p:cNvPr id="104" name="TextBox 103">
            <a:extLst>
              <a:ext uri="{FF2B5EF4-FFF2-40B4-BE49-F238E27FC236}">
                <a16:creationId xmlns:a16="http://schemas.microsoft.com/office/drawing/2014/main" id="{A285D91E-FFCB-39A7-BC91-5A6811BC0EAD}"/>
              </a:ext>
            </a:extLst>
          </p:cNvPr>
          <p:cNvSpPr txBox="1"/>
          <p:nvPr/>
        </p:nvSpPr>
        <p:spPr>
          <a:xfrm>
            <a:off x="9025932" y="2725814"/>
            <a:ext cx="2264758" cy="1049518"/>
          </a:xfrm>
          <a:prstGeom prst="rect">
            <a:avLst/>
          </a:prstGeom>
          <a:noFill/>
        </p:spPr>
        <p:txBody>
          <a:bodyPr wrap="square" rtlCol="0" anchor="ctr" anchorCtr="0">
            <a:spAutoFit/>
          </a:bodyPr>
          <a:lstStyle/>
          <a:p>
            <a:pPr algn="ctr"/>
            <a:r>
              <a:rPr lang="en-US" sz="2400" b="1" dirty="0">
                <a:solidFill>
                  <a:srgbClr val="2AA9E0"/>
                </a:solidFill>
                <a:latin typeface="Arial Black" panose="020B0A04020102020204" pitchFamily="34" charset="0"/>
                <a:ea typeface="League Spartan" charset="0"/>
                <a:cs typeface="Arial" panose="020B0604020202020204" pitchFamily="34" charset="0"/>
              </a:rPr>
              <a:t>-1</a:t>
            </a:r>
          </a:p>
          <a:p>
            <a:pPr algn="ctr"/>
            <a:r>
              <a:rPr lang="en-US" sz="1600" b="1" dirty="0">
                <a:solidFill>
                  <a:srgbClr val="2AA9E0"/>
                </a:solidFill>
                <a:latin typeface="Arial Black" panose="020B0A04020102020204" pitchFamily="34" charset="0"/>
                <a:ea typeface="League Spartan" charset="0"/>
                <a:cs typeface="Arial" panose="020B0604020202020204" pitchFamily="34" charset="0"/>
              </a:rPr>
              <a:t>(internal &amp; external)</a:t>
            </a:r>
            <a:endParaRPr lang="en-US" sz="2400" b="1" dirty="0">
              <a:solidFill>
                <a:srgbClr val="2AA9E0"/>
              </a:solidFill>
              <a:latin typeface="Arial Black" panose="020B0A04020102020204" pitchFamily="34" charset="0"/>
              <a:ea typeface="League Spartan" charset="0"/>
              <a:cs typeface="Arial" panose="020B0604020202020204" pitchFamily="34" charset="0"/>
            </a:endParaRPr>
          </a:p>
        </p:txBody>
      </p:sp>
      <p:sp>
        <p:nvSpPr>
          <p:cNvPr id="112" name="Subtitle 2">
            <a:extLst>
              <a:ext uri="{FF2B5EF4-FFF2-40B4-BE49-F238E27FC236}">
                <a16:creationId xmlns:a16="http://schemas.microsoft.com/office/drawing/2014/main" id="{CBEEA01F-9A9D-2374-F766-6398231154FC}"/>
              </a:ext>
            </a:extLst>
          </p:cNvPr>
          <p:cNvSpPr txBox="1">
            <a:spLocks/>
          </p:cNvSpPr>
          <p:nvPr/>
        </p:nvSpPr>
        <p:spPr>
          <a:xfrm>
            <a:off x="9461129" y="5087044"/>
            <a:ext cx="2270375" cy="1640001"/>
          </a:xfrm>
          <a:prstGeom prst="rect">
            <a:avLst/>
          </a:prstGeom>
        </p:spPr>
        <p:txBody>
          <a:bodyPr vert="horz" wrap="square" lIns="45720" tIns="22860" rIns="45720" bIns="2286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750"/>
              </a:lnSpc>
            </a:pPr>
            <a:r>
              <a:rPr lang="en-US" sz="1100" dirty="0">
                <a:latin typeface="Calibri" panose="020F0502020204030204" pitchFamily="34" charset="0"/>
                <a:ea typeface="Times New Roman" panose="02020603050405020304" pitchFamily="18" charset="0"/>
                <a:cs typeface="Arial" panose="020B0604020202020204" pitchFamily="34" charset="0"/>
              </a:rPr>
              <a:t>Attendance by LBTH officers at resident meetings in estates with particularly poor recycling performance to inform them directly of the changes and encourage the proper use of the recycling and residual waste facilities.</a:t>
            </a:r>
            <a:endParaRPr lang="en-US" sz="11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endParaRPr>
          </a:p>
        </p:txBody>
      </p:sp>
      <p:pic>
        <p:nvPicPr>
          <p:cNvPr id="14" name="Graphic 13" descr="Clipboard Checked with solid fill">
            <a:extLst>
              <a:ext uri="{FF2B5EF4-FFF2-40B4-BE49-F238E27FC236}">
                <a16:creationId xmlns:a16="http://schemas.microsoft.com/office/drawing/2014/main" id="{8B3AF170-8E5F-C729-F1F2-D92DBEC77F2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847173" y="6087996"/>
            <a:ext cx="376987" cy="376987"/>
          </a:xfrm>
          <a:prstGeom prst="rect">
            <a:avLst/>
          </a:prstGeom>
        </p:spPr>
      </p:pic>
      <p:pic>
        <p:nvPicPr>
          <p:cNvPr id="16" name="Graphic 15" descr="Clipboard Checked with solid fill">
            <a:extLst>
              <a:ext uri="{FF2B5EF4-FFF2-40B4-BE49-F238E27FC236}">
                <a16:creationId xmlns:a16="http://schemas.microsoft.com/office/drawing/2014/main" id="{07951C78-86BB-8DD2-C906-37958341291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608341" y="4673695"/>
            <a:ext cx="376987" cy="376987"/>
          </a:xfrm>
          <a:prstGeom prst="rect">
            <a:avLst/>
          </a:prstGeom>
        </p:spPr>
      </p:pic>
      <p:pic>
        <p:nvPicPr>
          <p:cNvPr id="19" name="Graphic 18" descr="Clipboard Checked with solid fill">
            <a:extLst>
              <a:ext uri="{FF2B5EF4-FFF2-40B4-BE49-F238E27FC236}">
                <a16:creationId xmlns:a16="http://schemas.microsoft.com/office/drawing/2014/main" id="{A8C5AC71-7036-A6BA-B6B7-3955DC54C84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623157" y="4673694"/>
            <a:ext cx="376987" cy="376987"/>
          </a:xfrm>
          <a:prstGeom prst="rect">
            <a:avLst/>
          </a:prstGeom>
        </p:spPr>
      </p:pic>
      <p:pic>
        <p:nvPicPr>
          <p:cNvPr id="10" name="Picture 9" descr="Key for icons on the page. &#10;Green building - Owned by the local authority&#10;&#10;Orange building icon - Owned by the housing provider">
            <a:extLst>
              <a:ext uri="{FF2B5EF4-FFF2-40B4-BE49-F238E27FC236}">
                <a16:creationId xmlns:a16="http://schemas.microsoft.com/office/drawing/2014/main" id="{D71AA841-2BA4-D7FF-3E0A-605AD4A3C170}"/>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580535" y="2046802"/>
            <a:ext cx="1611465" cy="587007"/>
          </a:xfrm>
          <a:prstGeom prst="rect">
            <a:avLst/>
          </a:prstGeom>
        </p:spPr>
      </p:pic>
      <p:pic>
        <p:nvPicPr>
          <p:cNvPr id="43" name="Picture 42">
            <a:extLst>
              <a:ext uri="{FF2B5EF4-FFF2-40B4-BE49-F238E27FC236}">
                <a16:creationId xmlns:a16="http://schemas.microsoft.com/office/drawing/2014/main" id="{D3D58F00-154A-2869-7B93-AD7624469C59}"/>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00729" y="6142835"/>
            <a:ext cx="305542" cy="322148"/>
          </a:xfrm>
          <a:prstGeom prst="flowChartConnector">
            <a:avLst/>
          </a:prstGeom>
        </p:spPr>
      </p:pic>
      <p:pic>
        <p:nvPicPr>
          <p:cNvPr id="3" name="Picture 2">
            <a:extLst>
              <a:ext uri="{FF2B5EF4-FFF2-40B4-BE49-F238E27FC236}">
                <a16:creationId xmlns:a16="http://schemas.microsoft.com/office/drawing/2014/main" id="{D942152C-FA61-27F1-3D8E-2709AFB85863}"/>
              </a:ext>
              <a:ext uri="{C183D7F6-B498-43B3-948B-1728B52AA6E4}">
                <adec:decorative xmlns:adec="http://schemas.microsoft.com/office/drawing/2017/decorative" val="1"/>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597236" y="608643"/>
            <a:ext cx="972576" cy="1310395"/>
          </a:xfrm>
          <a:prstGeom prst="rect">
            <a:avLst/>
          </a:prstGeom>
        </p:spPr>
      </p:pic>
      <p:pic>
        <p:nvPicPr>
          <p:cNvPr id="44" name="Picture 43">
            <a:extLst>
              <a:ext uri="{FF2B5EF4-FFF2-40B4-BE49-F238E27FC236}">
                <a16:creationId xmlns:a16="http://schemas.microsoft.com/office/drawing/2014/main" id="{3B910E90-079A-05CF-0748-38927424C1A6}"/>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37254" y="4688093"/>
            <a:ext cx="305542" cy="322148"/>
          </a:xfrm>
          <a:prstGeom prst="flowChartConnector">
            <a:avLst/>
          </a:prstGeom>
        </p:spPr>
      </p:pic>
      <p:pic>
        <p:nvPicPr>
          <p:cNvPr id="48" name="Picture 47">
            <a:extLst>
              <a:ext uri="{FF2B5EF4-FFF2-40B4-BE49-F238E27FC236}">
                <a16:creationId xmlns:a16="http://schemas.microsoft.com/office/drawing/2014/main" id="{96E9FCAA-9D8D-484C-0BFC-49956320ADB6}"/>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09915" y="4714373"/>
            <a:ext cx="305542" cy="322148"/>
          </a:xfrm>
          <a:prstGeom prst="flowChartConnector">
            <a:avLst/>
          </a:prstGeom>
        </p:spPr>
      </p:pic>
      <p:pic>
        <p:nvPicPr>
          <p:cNvPr id="42" name="Picture 41">
            <a:extLst>
              <a:ext uri="{FF2B5EF4-FFF2-40B4-BE49-F238E27FC236}">
                <a16:creationId xmlns:a16="http://schemas.microsoft.com/office/drawing/2014/main" id="{4C97342A-EE45-2E44-344E-4F7C8D939DD8}"/>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55666" y="2113275"/>
            <a:ext cx="305542" cy="322148"/>
          </a:xfrm>
          <a:prstGeom prst="flowChartConnector">
            <a:avLst/>
          </a:prstGeom>
        </p:spPr>
      </p:pic>
      <p:pic>
        <p:nvPicPr>
          <p:cNvPr id="47" name="Picture 46">
            <a:extLst>
              <a:ext uri="{FF2B5EF4-FFF2-40B4-BE49-F238E27FC236}">
                <a16:creationId xmlns:a16="http://schemas.microsoft.com/office/drawing/2014/main" id="{30A26190-4C72-9106-DB3D-81C6A7498295}"/>
              </a:ext>
              <a:ext uri="{C183D7F6-B498-43B3-948B-1728B52AA6E4}">
                <adec:decorative xmlns:adec="http://schemas.microsoft.com/office/drawing/2017/decorative" val="1"/>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548770" y="4701992"/>
            <a:ext cx="305542" cy="316200"/>
          </a:xfrm>
          <a:prstGeom prst="flowChartConnector">
            <a:avLst/>
          </a:prstGeom>
        </p:spPr>
      </p:pic>
      <p:pic>
        <p:nvPicPr>
          <p:cNvPr id="49" name="Picture 48">
            <a:extLst>
              <a:ext uri="{FF2B5EF4-FFF2-40B4-BE49-F238E27FC236}">
                <a16:creationId xmlns:a16="http://schemas.microsoft.com/office/drawing/2014/main" id="{3030270B-4319-E769-93F7-138CF0975457}"/>
              </a:ext>
              <a:ext uri="{C183D7F6-B498-43B3-948B-1728B52AA6E4}">
                <adec:decorative xmlns:adec="http://schemas.microsoft.com/office/drawing/2017/decorative" val="1"/>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0566316" y="4716222"/>
            <a:ext cx="305542" cy="316200"/>
          </a:xfrm>
          <a:prstGeom prst="flowChartConnector">
            <a:avLst/>
          </a:prstGeom>
        </p:spPr>
      </p:pic>
      <p:sp>
        <p:nvSpPr>
          <p:cNvPr id="5" name="Freeform 126">
            <a:extLst>
              <a:ext uri="{FF2B5EF4-FFF2-40B4-BE49-F238E27FC236}">
                <a16:creationId xmlns:a16="http://schemas.microsoft.com/office/drawing/2014/main" id="{87E553AC-AAC4-B84C-A1B2-EB3BB2C68FF9}"/>
              </a:ext>
              <a:ext uri="{C183D7F6-B498-43B3-948B-1728B52AA6E4}">
                <adec:decorative xmlns:adec="http://schemas.microsoft.com/office/drawing/2017/decorative" val="1"/>
              </a:ext>
            </a:extLst>
          </p:cNvPr>
          <p:cNvSpPr>
            <a:spLocks noChangeArrowheads="1"/>
          </p:cNvSpPr>
          <p:nvPr/>
        </p:nvSpPr>
        <p:spPr bwMode="auto">
          <a:xfrm rot="10800000">
            <a:off x="3663758" y="3795421"/>
            <a:ext cx="170528" cy="173411"/>
          </a:xfrm>
          <a:custGeom>
            <a:avLst/>
            <a:gdLst>
              <a:gd name="T0" fmla="*/ 403 w 404"/>
              <a:gd name="T1" fmla="*/ 201 h 404"/>
              <a:gd name="T2" fmla="*/ 403 w 404"/>
              <a:gd name="T3" fmla="*/ 201 h 404"/>
              <a:gd name="T4" fmla="*/ 201 w 404"/>
              <a:gd name="T5" fmla="*/ 403 h 404"/>
              <a:gd name="T6" fmla="*/ 201 w 404"/>
              <a:gd name="T7" fmla="*/ 403 h 404"/>
              <a:gd name="T8" fmla="*/ 0 w 404"/>
              <a:gd name="T9" fmla="*/ 201 h 404"/>
              <a:gd name="T10" fmla="*/ 0 w 404"/>
              <a:gd name="T11" fmla="*/ 201 h 404"/>
              <a:gd name="T12" fmla="*/ 201 w 404"/>
              <a:gd name="T13" fmla="*/ 0 h 404"/>
              <a:gd name="T14" fmla="*/ 201 w 404"/>
              <a:gd name="T15" fmla="*/ 0 h 404"/>
              <a:gd name="T16" fmla="*/ 403 w 404"/>
              <a:gd name="T17" fmla="*/ 201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4" h="404">
                <a:moveTo>
                  <a:pt x="403" y="201"/>
                </a:moveTo>
                <a:lnTo>
                  <a:pt x="403" y="201"/>
                </a:lnTo>
                <a:cubicBezTo>
                  <a:pt x="403" y="313"/>
                  <a:pt x="312" y="403"/>
                  <a:pt x="201" y="403"/>
                </a:cubicBezTo>
                <a:lnTo>
                  <a:pt x="201" y="403"/>
                </a:lnTo>
                <a:cubicBezTo>
                  <a:pt x="90" y="403"/>
                  <a:pt x="0" y="313"/>
                  <a:pt x="0" y="201"/>
                </a:cubicBezTo>
                <a:lnTo>
                  <a:pt x="0" y="201"/>
                </a:lnTo>
                <a:cubicBezTo>
                  <a:pt x="0" y="90"/>
                  <a:pt x="90" y="0"/>
                  <a:pt x="201" y="0"/>
                </a:cubicBezTo>
                <a:lnTo>
                  <a:pt x="201" y="0"/>
                </a:lnTo>
                <a:cubicBezTo>
                  <a:pt x="312" y="0"/>
                  <a:pt x="403" y="90"/>
                  <a:pt x="403" y="201"/>
                </a:cubicBezTo>
              </a:path>
            </a:pathLst>
          </a:custGeom>
          <a:solidFill>
            <a:srgbClr val="2AA9E0"/>
          </a:solidFill>
          <a:ln>
            <a:noFill/>
          </a:ln>
          <a:effectLst/>
        </p:spPr>
        <p:txBody>
          <a:bodyPr wrap="none" anchor="ctr"/>
          <a:lstStyle/>
          <a:p>
            <a:endParaRPr lang="en-US" sz="3265">
              <a:latin typeface="Lato Light" panose="020F0502020204030203" pitchFamily="34" charset="0"/>
            </a:endParaRPr>
          </a:p>
        </p:txBody>
      </p:sp>
      <p:sp>
        <p:nvSpPr>
          <p:cNvPr id="6" name="Freeform 127">
            <a:extLst>
              <a:ext uri="{FF2B5EF4-FFF2-40B4-BE49-F238E27FC236}">
                <a16:creationId xmlns:a16="http://schemas.microsoft.com/office/drawing/2014/main" id="{6DCF4631-64CD-4842-BB12-3ED2EA6BFF1C}"/>
              </a:ext>
              <a:ext uri="{C183D7F6-B498-43B3-948B-1728B52AA6E4}">
                <adec:decorative xmlns:adec="http://schemas.microsoft.com/office/drawing/2017/decorative" val="1"/>
              </a:ext>
            </a:extLst>
          </p:cNvPr>
          <p:cNvSpPr>
            <a:spLocks noChangeArrowheads="1"/>
          </p:cNvSpPr>
          <p:nvPr/>
        </p:nvSpPr>
        <p:spPr bwMode="auto">
          <a:xfrm rot="10800000">
            <a:off x="3548836" y="3674787"/>
            <a:ext cx="404077" cy="410908"/>
          </a:xfrm>
          <a:custGeom>
            <a:avLst/>
            <a:gdLst>
              <a:gd name="T0" fmla="*/ 480 w 960"/>
              <a:gd name="T1" fmla="*/ 115 h 960"/>
              <a:gd name="T2" fmla="*/ 480 w 960"/>
              <a:gd name="T3" fmla="*/ 115 h 960"/>
              <a:gd name="T4" fmla="*/ 116 w 960"/>
              <a:gd name="T5" fmla="*/ 479 h 960"/>
              <a:gd name="T6" fmla="*/ 116 w 960"/>
              <a:gd name="T7" fmla="*/ 479 h 960"/>
              <a:gd name="T8" fmla="*/ 480 w 960"/>
              <a:gd name="T9" fmla="*/ 843 h 960"/>
              <a:gd name="T10" fmla="*/ 480 w 960"/>
              <a:gd name="T11" fmla="*/ 843 h 960"/>
              <a:gd name="T12" fmla="*/ 843 w 960"/>
              <a:gd name="T13" fmla="*/ 479 h 960"/>
              <a:gd name="T14" fmla="*/ 843 w 960"/>
              <a:gd name="T15" fmla="*/ 479 h 960"/>
              <a:gd name="T16" fmla="*/ 480 w 960"/>
              <a:gd name="T17" fmla="*/ 115 h 960"/>
              <a:gd name="T18" fmla="*/ 480 w 960"/>
              <a:gd name="T19" fmla="*/ 959 h 960"/>
              <a:gd name="T20" fmla="*/ 480 w 960"/>
              <a:gd name="T21" fmla="*/ 959 h 960"/>
              <a:gd name="T22" fmla="*/ 0 w 960"/>
              <a:gd name="T23" fmla="*/ 479 h 960"/>
              <a:gd name="T24" fmla="*/ 0 w 960"/>
              <a:gd name="T25" fmla="*/ 479 h 960"/>
              <a:gd name="T26" fmla="*/ 480 w 960"/>
              <a:gd name="T27" fmla="*/ 0 h 960"/>
              <a:gd name="T28" fmla="*/ 480 w 960"/>
              <a:gd name="T29" fmla="*/ 0 h 960"/>
              <a:gd name="T30" fmla="*/ 959 w 960"/>
              <a:gd name="T31" fmla="*/ 479 h 960"/>
              <a:gd name="T32" fmla="*/ 959 w 960"/>
              <a:gd name="T33" fmla="*/ 479 h 960"/>
              <a:gd name="T34" fmla="*/ 480 w 960"/>
              <a:gd name="T35" fmla="*/ 959 h 9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60" h="960">
                <a:moveTo>
                  <a:pt x="480" y="115"/>
                </a:moveTo>
                <a:lnTo>
                  <a:pt x="480" y="115"/>
                </a:lnTo>
                <a:cubicBezTo>
                  <a:pt x="279" y="115"/>
                  <a:pt x="116" y="279"/>
                  <a:pt x="116" y="479"/>
                </a:cubicBezTo>
                <a:lnTo>
                  <a:pt x="116" y="479"/>
                </a:lnTo>
                <a:cubicBezTo>
                  <a:pt x="116" y="679"/>
                  <a:pt x="279" y="843"/>
                  <a:pt x="480" y="843"/>
                </a:cubicBezTo>
                <a:lnTo>
                  <a:pt x="480" y="843"/>
                </a:lnTo>
                <a:cubicBezTo>
                  <a:pt x="680" y="843"/>
                  <a:pt x="843" y="679"/>
                  <a:pt x="843" y="479"/>
                </a:cubicBezTo>
                <a:lnTo>
                  <a:pt x="843" y="479"/>
                </a:lnTo>
                <a:cubicBezTo>
                  <a:pt x="843" y="279"/>
                  <a:pt x="680" y="115"/>
                  <a:pt x="480" y="115"/>
                </a:cubicBezTo>
                <a:close/>
                <a:moveTo>
                  <a:pt x="480" y="959"/>
                </a:moveTo>
                <a:lnTo>
                  <a:pt x="480" y="959"/>
                </a:lnTo>
                <a:cubicBezTo>
                  <a:pt x="215" y="959"/>
                  <a:pt x="0" y="743"/>
                  <a:pt x="0" y="479"/>
                </a:cubicBezTo>
                <a:lnTo>
                  <a:pt x="0" y="479"/>
                </a:lnTo>
                <a:cubicBezTo>
                  <a:pt x="0" y="214"/>
                  <a:pt x="215" y="0"/>
                  <a:pt x="480" y="0"/>
                </a:cubicBezTo>
                <a:lnTo>
                  <a:pt x="480" y="0"/>
                </a:lnTo>
                <a:cubicBezTo>
                  <a:pt x="744" y="0"/>
                  <a:pt x="959" y="214"/>
                  <a:pt x="959" y="479"/>
                </a:cubicBezTo>
                <a:lnTo>
                  <a:pt x="959" y="479"/>
                </a:lnTo>
                <a:cubicBezTo>
                  <a:pt x="959" y="743"/>
                  <a:pt x="744" y="959"/>
                  <a:pt x="480" y="959"/>
                </a:cubicBezTo>
                <a:close/>
              </a:path>
            </a:pathLst>
          </a:custGeom>
          <a:solidFill>
            <a:srgbClr val="2AA9E0"/>
          </a:solidFill>
          <a:ln>
            <a:noFill/>
          </a:ln>
          <a:effectLst/>
        </p:spPr>
        <p:txBody>
          <a:bodyPr wrap="none" anchor="ctr"/>
          <a:lstStyle/>
          <a:p>
            <a:endParaRPr lang="en-US" sz="3265">
              <a:latin typeface="Lato Light" panose="020F0502020204030203" pitchFamily="34" charset="0"/>
            </a:endParaRPr>
          </a:p>
        </p:txBody>
      </p:sp>
      <p:sp>
        <p:nvSpPr>
          <p:cNvPr id="7" name="Freeform 128">
            <a:extLst>
              <a:ext uri="{FF2B5EF4-FFF2-40B4-BE49-F238E27FC236}">
                <a16:creationId xmlns:a16="http://schemas.microsoft.com/office/drawing/2014/main" id="{8FACE69B-8AA2-B94B-8895-22B2EEC64820}"/>
              </a:ext>
              <a:ext uri="{C183D7F6-B498-43B3-948B-1728B52AA6E4}">
                <adec:decorative xmlns:adec="http://schemas.microsoft.com/office/drawing/2017/decorative" val="1"/>
              </a:ext>
            </a:extLst>
          </p:cNvPr>
          <p:cNvSpPr>
            <a:spLocks noChangeArrowheads="1"/>
          </p:cNvSpPr>
          <p:nvPr/>
        </p:nvSpPr>
        <p:spPr bwMode="auto">
          <a:xfrm rot="10800000">
            <a:off x="3731366" y="2187293"/>
            <a:ext cx="22243" cy="1512000"/>
          </a:xfrm>
          <a:custGeom>
            <a:avLst/>
            <a:gdLst>
              <a:gd name="T0" fmla="*/ 51 w 52"/>
              <a:gd name="T1" fmla="*/ 1815 h 1816"/>
              <a:gd name="T2" fmla="*/ 0 w 52"/>
              <a:gd name="T3" fmla="*/ 1815 h 1816"/>
              <a:gd name="T4" fmla="*/ 0 w 52"/>
              <a:gd name="T5" fmla="*/ 0 h 1816"/>
              <a:gd name="T6" fmla="*/ 51 w 52"/>
              <a:gd name="T7" fmla="*/ 0 h 1816"/>
              <a:gd name="T8" fmla="*/ 51 w 52"/>
              <a:gd name="T9" fmla="*/ 1815 h 1816"/>
            </a:gdLst>
            <a:ahLst/>
            <a:cxnLst>
              <a:cxn ang="0">
                <a:pos x="T0" y="T1"/>
              </a:cxn>
              <a:cxn ang="0">
                <a:pos x="T2" y="T3"/>
              </a:cxn>
              <a:cxn ang="0">
                <a:pos x="T4" y="T5"/>
              </a:cxn>
              <a:cxn ang="0">
                <a:pos x="T6" y="T7"/>
              </a:cxn>
              <a:cxn ang="0">
                <a:pos x="T8" y="T9"/>
              </a:cxn>
            </a:cxnLst>
            <a:rect l="0" t="0" r="r" b="b"/>
            <a:pathLst>
              <a:path w="52" h="1816">
                <a:moveTo>
                  <a:pt x="51" y="1815"/>
                </a:moveTo>
                <a:lnTo>
                  <a:pt x="0" y="1815"/>
                </a:lnTo>
                <a:lnTo>
                  <a:pt x="0" y="0"/>
                </a:lnTo>
                <a:lnTo>
                  <a:pt x="51" y="0"/>
                </a:lnTo>
                <a:lnTo>
                  <a:pt x="51" y="1815"/>
                </a:lnTo>
              </a:path>
            </a:pathLst>
          </a:custGeom>
          <a:solidFill>
            <a:srgbClr val="2AA9E0"/>
          </a:solidFill>
          <a:ln>
            <a:noFill/>
          </a:ln>
          <a:effectLst/>
        </p:spPr>
        <p:txBody>
          <a:bodyPr wrap="none" anchor="ctr"/>
          <a:lstStyle/>
          <a:p>
            <a:endParaRPr lang="en-US" sz="3265">
              <a:latin typeface="Lato Light" panose="020F0502020204030203" pitchFamily="34" charset="0"/>
            </a:endParaRPr>
          </a:p>
        </p:txBody>
      </p:sp>
      <p:sp>
        <p:nvSpPr>
          <p:cNvPr id="8" name="Freeform 129">
            <a:extLst>
              <a:ext uri="{FF2B5EF4-FFF2-40B4-BE49-F238E27FC236}">
                <a16:creationId xmlns:a16="http://schemas.microsoft.com/office/drawing/2014/main" id="{76A788F1-4086-CE45-8CD8-7C442DFEC327}"/>
              </a:ext>
              <a:ext uri="{C183D7F6-B498-43B3-948B-1728B52AA6E4}">
                <adec:decorative xmlns:adec="http://schemas.microsoft.com/office/drawing/2017/decorative" val="1"/>
              </a:ext>
            </a:extLst>
          </p:cNvPr>
          <p:cNvSpPr>
            <a:spLocks noChangeArrowheads="1"/>
          </p:cNvSpPr>
          <p:nvPr/>
        </p:nvSpPr>
        <p:spPr bwMode="auto">
          <a:xfrm rot="10800000">
            <a:off x="3713710" y="2131695"/>
            <a:ext cx="63021" cy="64087"/>
          </a:xfrm>
          <a:custGeom>
            <a:avLst/>
            <a:gdLst>
              <a:gd name="T0" fmla="*/ 151 w 152"/>
              <a:gd name="T1" fmla="*/ 76 h 152"/>
              <a:gd name="T2" fmla="*/ 151 w 152"/>
              <a:gd name="T3" fmla="*/ 76 h 152"/>
              <a:gd name="T4" fmla="*/ 76 w 152"/>
              <a:gd name="T5" fmla="*/ 151 h 152"/>
              <a:gd name="T6" fmla="*/ 76 w 152"/>
              <a:gd name="T7" fmla="*/ 151 h 152"/>
              <a:gd name="T8" fmla="*/ 0 w 152"/>
              <a:gd name="T9" fmla="*/ 76 h 152"/>
              <a:gd name="T10" fmla="*/ 0 w 152"/>
              <a:gd name="T11" fmla="*/ 76 h 152"/>
              <a:gd name="T12" fmla="*/ 76 w 152"/>
              <a:gd name="T13" fmla="*/ 0 h 152"/>
              <a:gd name="T14" fmla="*/ 76 w 152"/>
              <a:gd name="T15" fmla="*/ 0 h 152"/>
              <a:gd name="T16" fmla="*/ 151 w 152"/>
              <a:gd name="T17" fmla="*/ 76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52">
                <a:moveTo>
                  <a:pt x="151" y="76"/>
                </a:moveTo>
                <a:lnTo>
                  <a:pt x="151" y="76"/>
                </a:lnTo>
                <a:cubicBezTo>
                  <a:pt x="151" y="117"/>
                  <a:pt x="117" y="151"/>
                  <a:pt x="76" y="151"/>
                </a:cubicBezTo>
                <a:lnTo>
                  <a:pt x="76" y="151"/>
                </a:lnTo>
                <a:cubicBezTo>
                  <a:pt x="34" y="151"/>
                  <a:pt x="0" y="117"/>
                  <a:pt x="0" y="76"/>
                </a:cubicBezTo>
                <a:lnTo>
                  <a:pt x="0" y="76"/>
                </a:lnTo>
                <a:cubicBezTo>
                  <a:pt x="0" y="34"/>
                  <a:pt x="34" y="0"/>
                  <a:pt x="76" y="0"/>
                </a:cubicBezTo>
                <a:lnTo>
                  <a:pt x="76" y="0"/>
                </a:lnTo>
                <a:cubicBezTo>
                  <a:pt x="117" y="0"/>
                  <a:pt x="151" y="34"/>
                  <a:pt x="151" y="76"/>
                </a:cubicBezTo>
              </a:path>
            </a:pathLst>
          </a:custGeom>
          <a:solidFill>
            <a:srgbClr val="2AA9E0"/>
          </a:solidFill>
          <a:ln>
            <a:noFill/>
          </a:ln>
          <a:effectLst/>
        </p:spPr>
        <p:txBody>
          <a:bodyPr wrap="none" anchor="ctr"/>
          <a:lstStyle/>
          <a:p>
            <a:endParaRPr lang="en-US" sz="3265">
              <a:latin typeface="Lato Light" panose="020F0502020204030203" pitchFamily="34" charset="0"/>
            </a:endParaRPr>
          </a:p>
        </p:txBody>
      </p:sp>
      <p:sp>
        <p:nvSpPr>
          <p:cNvPr id="4" name="Freeform 69">
            <a:extLst>
              <a:ext uri="{FF2B5EF4-FFF2-40B4-BE49-F238E27FC236}">
                <a16:creationId xmlns:a16="http://schemas.microsoft.com/office/drawing/2014/main" id="{511AE56E-AD80-6C47-8451-2D8402AFB008}"/>
              </a:ext>
              <a:ext uri="{C183D7F6-B498-43B3-948B-1728B52AA6E4}">
                <adec:decorative xmlns:adec="http://schemas.microsoft.com/office/drawing/2017/decorative" val="1"/>
              </a:ext>
            </a:extLst>
          </p:cNvPr>
          <p:cNvSpPr>
            <a:spLocks noChangeArrowheads="1"/>
          </p:cNvSpPr>
          <p:nvPr/>
        </p:nvSpPr>
        <p:spPr bwMode="auto">
          <a:xfrm>
            <a:off x="36445" y="3853575"/>
            <a:ext cx="12187593" cy="63176"/>
          </a:xfrm>
          <a:custGeom>
            <a:avLst/>
            <a:gdLst>
              <a:gd name="T0" fmla="*/ 0 w 19565"/>
              <a:gd name="T1" fmla="*/ 102 h 103"/>
              <a:gd name="T2" fmla="*/ 19564 w 19565"/>
              <a:gd name="T3" fmla="*/ 102 h 103"/>
              <a:gd name="T4" fmla="*/ 19564 w 19565"/>
              <a:gd name="T5" fmla="*/ 0 h 103"/>
              <a:gd name="T6" fmla="*/ 0 w 19565"/>
              <a:gd name="T7" fmla="*/ 0 h 103"/>
              <a:gd name="T8" fmla="*/ 0 w 19565"/>
              <a:gd name="T9" fmla="*/ 102 h 103"/>
            </a:gdLst>
            <a:ahLst/>
            <a:cxnLst>
              <a:cxn ang="0">
                <a:pos x="T0" y="T1"/>
              </a:cxn>
              <a:cxn ang="0">
                <a:pos x="T2" y="T3"/>
              </a:cxn>
              <a:cxn ang="0">
                <a:pos x="T4" y="T5"/>
              </a:cxn>
              <a:cxn ang="0">
                <a:pos x="T6" y="T7"/>
              </a:cxn>
              <a:cxn ang="0">
                <a:pos x="T8" y="T9"/>
              </a:cxn>
            </a:cxnLst>
            <a:rect l="0" t="0" r="r" b="b"/>
            <a:pathLst>
              <a:path w="19565" h="103">
                <a:moveTo>
                  <a:pt x="0" y="102"/>
                </a:moveTo>
                <a:lnTo>
                  <a:pt x="19564" y="102"/>
                </a:lnTo>
                <a:lnTo>
                  <a:pt x="19564" y="0"/>
                </a:lnTo>
                <a:lnTo>
                  <a:pt x="0" y="0"/>
                </a:lnTo>
                <a:lnTo>
                  <a:pt x="0" y="102"/>
                </a:lnTo>
              </a:path>
            </a:pathLst>
          </a:custGeom>
          <a:solidFill>
            <a:schemeClr val="bg1">
              <a:lumMod val="95000"/>
            </a:schemeClr>
          </a:solidFill>
          <a:ln>
            <a:noFill/>
          </a:ln>
          <a:effectLst/>
        </p:spPr>
        <p:txBody>
          <a:bodyPr wrap="none" anchor="ctr"/>
          <a:lstStyle/>
          <a:p>
            <a:endParaRPr lang="en-US" sz="3265">
              <a:latin typeface="Lato Light" panose="020F0502020204030203" pitchFamily="34" charset="0"/>
            </a:endParaRPr>
          </a:p>
        </p:txBody>
      </p:sp>
      <p:grpSp>
        <p:nvGrpSpPr>
          <p:cNvPr id="27" name="Group 26">
            <a:extLst>
              <a:ext uri="{FF2B5EF4-FFF2-40B4-BE49-F238E27FC236}">
                <a16:creationId xmlns:a16="http://schemas.microsoft.com/office/drawing/2014/main" id="{E4AC1BA2-85BF-45DD-8923-62765B1D916D}"/>
              </a:ext>
              <a:ext uri="{C183D7F6-B498-43B3-948B-1728B52AA6E4}">
                <adec:decorative xmlns:adec="http://schemas.microsoft.com/office/drawing/2017/decorative" val="1"/>
              </a:ext>
            </a:extLst>
          </p:cNvPr>
          <p:cNvGrpSpPr/>
          <p:nvPr/>
        </p:nvGrpSpPr>
        <p:grpSpPr>
          <a:xfrm>
            <a:off x="3164081" y="4070212"/>
            <a:ext cx="1298077" cy="1592376"/>
            <a:chOff x="1154814" y="4203069"/>
            <a:chExt cx="1240309" cy="1182771"/>
          </a:xfrm>
        </p:grpSpPr>
        <p:sp>
          <p:nvSpPr>
            <p:cNvPr id="40" name="TextBox 39">
              <a:extLst>
                <a:ext uri="{FF2B5EF4-FFF2-40B4-BE49-F238E27FC236}">
                  <a16:creationId xmlns:a16="http://schemas.microsoft.com/office/drawing/2014/main" id="{65A7A88E-3761-1841-8C42-F173B24F5F5B}"/>
                </a:ext>
              </a:extLst>
            </p:cNvPr>
            <p:cNvSpPr txBox="1"/>
            <p:nvPr/>
          </p:nvSpPr>
          <p:spPr>
            <a:xfrm>
              <a:off x="1435357" y="4203069"/>
              <a:ext cx="492444" cy="461665"/>
            </a:xfrm>
            <a:prstGeom prst="rect">
              <a:avLst/>
            </a:prstGeom>
            <a:noFill/>
          </p:spPr>
          <p:txBody>
            <a:bodyPr wrap="none" rtlCol="0" anchor="ctr" anchorCtr="0">
              <a:spAutoFit/>
            </a:bodyPr>
            <a:lstStyle/>
            <a:p>
              <a:pPr algn="ctr"/>
              <a:r>
                <a:rPr lang="en-US" sz="2400" b="1">
                  <a:solidFill>
                    <a:srgbClr val="2AA9E0"/>
                  </a:solidFill>
                  <a:latin typeface="Arial Black" panose="020B0A04020102020204" pitchFamily="34" charset="0"/>
                  <a:ea typeface="League Spartan" charset="0"/>
                  <a:cs typeface="Arial" panose="020B0604020202020204" pitchFamily="34" charset="0"/>
                </a:rPr>
                <a:t>-3</a:t>
              </a:r>
            </a:p>
          </p:txBody>
        </p:sp>
        <p:sp>
          <p:nvSpPr>
            <p:cNvPr id="36" name="TextBox 35">
              <a:extLst>
                <a:ext uri="{FF2B5EF4-FFF2-40B4-BE49-F238E27FC236}">
                  <a16:creationId xmlns:a16="http://schemas.microsoft.com/office/drawing/2014/main" id="{9DE3AA13-C015-402A-8C80-A7FABC10F1A8}"/>
                </a:ext>
              </a:extLst>
            </p:cNvPr>
            <p:cNvSpPr txBox="1"/>
            <p:nvPr/>
          </p:nvSpPr>
          <p:spPr>
            <a:xfrm>
              <a:off x="1154814" y="4308622"/>
              <a:ext cx="1240309" cy="1077218"/>
            </a:xfrm>
            <a:prstGeom prst="rect">
              <a:avLst/>
            </a:prstGeom>
            <a:noFill/>
          </p:spPr>
          <p:txBody>
            <a:bodyPr wrap="square" rtlCol="0" anchor="ctr" anchorCtr="0">
              <a:spAutoFit/>
            </a:bodyPr>
            <a:lstStyle/>
            <a:p>
              <a:pPr algn="ctr"/>
              <a:r>
                <a:rPr lang="en-US" sz="1600" b="1" dirty="0">
                  <a:solidFill>
                    <a:srgbClr val="2AA9E0"/>
                  </a:solidFill>
                  <a:latin typeface="Arial Black" panose="020B0A04020102020204" pitchFamily="34" charset="0"/>
                  <a:ea typeface="League Spartan" charset="0"/>
                  <a:cs typeface="Arial" panose="020B0604020202020204" pitchFamily="34" charset="0"/>
                </a:rPr>
                <a:t>Teaser Leaflet</a:t>
              </a:r>
            </a:p>
            <a:p>
              <a:pPr algn="ctr"/>
              <a:r>
                <a:rPr lang="en-US" sz="1600" b="1" dirty="0">
                  <a:solidFill>
                    <a:srgbClr val="2AA9E0"/>
                  </a:solidFill>
                  <a:latin typeface="Arial Black" panose="020B0A04020102020204" pitchFamily="34" charset="0"/>
                  <a:ea typeface="League Spartan" charset="0"/>
                  <a:cs typeface="Arial" panose="020B0604020202020204" pitchFamily="34" charset="0"/>
                </a:rPr>
                <a:t>(external)</a:t>
              </a:r>
            </a:p>
          </p:txBody>
        </p:sp>
      </p:grpSp>
      <p:grpSp>
        <p:nvGrpSpPr>
          <p:cNvPr id="39" name="Group 38">
            <a:extLst>
              <a:ext uri="{FF2B5EF4-FFF2-40B4-BE49-F238E27FC236}">
                <a16:creationId xmlns:a16="http://schemas.microsoft.com/office/drawing/2014/main" id="{E7D8BA19-DB3E-484C-AF04-1171934FB6EA}"/>
              </a:ext>
              <a:ext uri="{C183D7F6-B498-43B3-948B-1728B52AA6E4}">
                <adec:decorative xmlns:adec="http://schemas.microsoft.com/office/drawing/2017/decorative" val="1"/>
              </a:ext>
            </a:extLst>
          </p:cNvPr>
          <p:cNvGrpSpPr/>
          <p:nvPr/>
        </p:nvGrpSpPr>
        <p:grpSpPr>
          <a:xfrm rot="10800000">
            <a:off x="4862711" y="3674786"/>
            <a:ext cx="404077" cy="1263499"/>
            <a:chOff x="1426127" y="2348606"/>
            <a:chExt cx="598805" cy="1841262"/>
          </a:xfrm>
          <a:solidFill>
            <a:srgbClr val="2AA9E0"/>
          </a:solidFill>
        </p:grpSpPr>
        <p:sp>
          <p:nvSpPr>
            <p:cNvPr id="46" name="Freeform 126">
              <a:extLst>
                <a:ext uri="{FF2B5EF4-FFF2-40B4-BE49-F238E27FC236}">
                  <a16:creationId xmlns:a16="http://schemas.microsoft.com/office/drawing/2014/main" id="{2A564602-7E89-446D-8D75-93DDFF645B83}"/>
                </a:ext>
              </a:extLst>
            </p:cNvPr>
            <p:cNvSpPr>
              <a:spLocks noChangeArrowheads="1"/>
            </p:cNvSpPr>
            <p:nvPr/>
          </p:nvSpPr>
          <p:spPr bwMode="auto">
            <a:xfrm rot="10800000">
              <a:off x="1596431" y="3766860"/>
              <a:ext cx="252707" cy="252707"/>
            </a:xfrm>
            <a:custGeom>
              <a:avLst/>
              <a:gdLst>
                <a:gd name="T0" fmla="*/ 403 w 404"/>
                <a:gd name="T1" fmla="*/ 201 h 404"/>
                <a:gd name="T2" fmla="*/ 403 w 404"/>
                <a:gd name="T3" fmla="*/ 201 h 404"/>
                <a:gd name="T4" fmla="*/ 201 w 404"/>
                <a:gd name="T5" fmla="*/ 403 h 404"/>
                <a:gd name="T6" fmla="*/ 201 w 404"/>
                <a:gd name="T7" fmla="*/ 403 h 404"/>
                <a:gd name="T8" fmla="*/ 0 w 404"/>
                <a:gd name="T9" fmla="*/ 201 h 404"/>
                <a:gd name="T10" fmla="*/ 0 w 404"/>
                <a:gd name="T11" fmla="*/ 201 h 404"/>
                <a:gd name="T12" fmla="*/ 201 w 404"/>
                <a:gd name="T13" fmla="*/ 0 h 404"/>
                <a:gd name="T14" fmla="*/ 201 w 404"/>
                <a:gd name="T15" fmla="*/ 0 h 404"/>
                <a:gd name="T16" fmla="*/ 403 w 404"/>
                <a:gd name="T17" fmla="*/ 201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4" h="404">
                  <a:moveTo>
                    <a:pt x="403" y="201"/>
                  </a:moveTo>
                  <a:lnTo>
                    <a:pt x="403" y="201"/>
                  </a:lnTo>
                  <a:cubicBezTo>
                    <a:pt x="403" y="313"/>
                    <a:pt x="312" y="403"/>
                    <a:pt x="201" y="403"/>
                  </a:cubicBezTo>
                  <a:lnTo>
                    <a:pt x="201" y="403"/>
                  </a:lnTo>
                  <a:cubicBezTo>
                    <a:pt x="90" y="403"/>
                    <a:pt x="0" y="313"/>
                    <a:pt x="0" y="201"/>
                  </a:cubicBezTo>
                  <a:lnTo>
                    <a:pt x="0" y="201"/>
                  </a:lnTo>
                  <a:cubicBezTo>
                    <a:pt x="0" y="90"/>
                    <a:pt x="90" y="0"/>
                    <a:pt x="201" y="0"/>
                  </a:cubicBezTo>
                  <a:lnTo>
                    <a:pt x="201" y="0"/>
                  </a:lnTo>
                  <a:cubicBezTo>
                    <a:pt x="312" y="0"/>
                    <a:pt x="403" y="90"/>
                    <a:pt x="403" y="201"/>
                  </a:cubicBezTo>
                </a:path>
              </a:pathLst>
            </a:custGeom>
            <a:grpFill/>
            <a:ln>
              <a:noFill/>
            </a:ln>
            <a:effectLst/>
          </p:spPr>
          <p:txBody>
            <a:bodyPr wrap="none" anchor="ctr"/>
            <a:lstStyle/>
            <a:p>
              <a:endParaRPr lang="en-US" sz="3265">
                <a:latin typeface="Lato Light" panose="020F0502020204030203" pitchFamily="34" charset="0"/>
              </a:endParaRPr>
            </a:p>
          </p:txBody>
        </p:sp>
        <p:sp>
          <p:nvSpPr>
            <p:cNvPr id="51" name="Freeform 127">
              <a:extLst>
                <a:ext uri="{FF2B5EF4-FFF2-40B4-BE49-F238E27FC236}">
                  <a16:creationId xmlns:a16="http://schemas.microsoft.com/office/drawing/2014/main" id="{C0C1132C-CBCF-4613-BD50-5384993B0F92}"/>
                </a:ext>
              </a:extLst>
            </p:cNvPr>
            <p:cNvSpPr>
              <a:spLocks noChangeArrowheads="1"/>
            </p:cNvSpPr>
            <p:nvPr/>
          </p:nvSpPr>
          <p:spPr bwMode="auto">
            <a:xfrm rot="10800000">
              <a:off x="1426127" y="3591063"/>
              <a:ext cx="598805" cy="598805"/>
            </a:xfrm>
            <a:custGeom>
              <a:avLst/>
              <a:gdLst>
                <a:gd name="T0" fmla="*/ 480 w 960"/>
                <a:gd name="T1" fmla="*/ 115 h 960"/>
                <a:gd name="T2" fmla="*/ 480 w 960"/>
                <a:gd name="T3" fmla="*/ 115 h 960"/>
                <a:gd name="T4" fmla="*/ 116 w 960"/>
                <a:gd name="T5" fmla="*/ 479 h 960"/>
                <a:gd name="T6" fmla="*/ 116 w 960"/>
                <a:gd name="T7" fmla="*/ 479 h 960"/>
                <a:gd name="T8" fmla="*/ 480 w 960"/>
                <a:gd name="T9" fmla="*/ 843 h 960"/>
                <a:gd name="T10" fmla="*/ 480 w 960"/>
                <a:gd name="T11" fmla="*/ 843 h 960"/>
                <a:gd name="T12" fmla="*/ 843 w 960"/>
                <a:gd name="T13" fmla="*/ 479 h 960"/>
                <a:gd name="T14" fmla="*/ 843 w 960"/>
                <a:gd name="T15" fmla="*/ 479 h 960"/>
                <a:gd name="T16" fmla="*/ 480 w 960"/>
                <a:gd name="T17" fmla="*/ 115 h 960"/>
                <a:gd name="T18" fmla="*/ 480 w 960"/>
                <a:gd name="T19" fmla="*/ 959 h 960"/>
                <a:gd name="T20" fmla="*/ 480 w 960"/>
                <a:gd name="T21" fmla="*/ 959 h 960"/>
                <a:gd name="T22" fmla="*/ 0 w 960"/>
                <a:gd name="T23" fmla="*/ 479 h 960"/>
                <a:gd name="T24" fmla="*/ 0 w 960"/>
                <a:gd name="T25" fmla="*/ 479 h 960"/>
                <a:gd name="T26" fmla="*/ 480 w 960"/>
                <a:gd name="T27" fmla="*/ 0 h 960"/>
                <a:gd name="T28" fmla="*/ 480 w 960"/>
                <a:gd name="T29" fmla="*/ 0 h 960"/>
                <a:gd name="T30" fmla="*/ 959 w 960"/>
                <a:gd name="T31" fmla="*/ 479 h 960"/>
                <a:gd name="T32" fmla="*/ 959 w 960"/>
                <a:gd name="T33" fmla="*/ 479 h 960"/>
                <a:gd name="T34" fmla="*/ 480 w 960"/>
                <a:gd name="T35" fmla="*/ 959 h 9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60" h="960">
                  <a:moveTo>
                    <a:pt x="480" y="115"/>
                  </a:moveTo>
                  <a:lnTo>
                    <a:pt x="480" y="115"/>
                  </a:lnTo>
                  <a:cubicBezTo>
                    <a:pt x="279" y="115"/>
                    <a:pt x="116" y="279"/>
                    <a:pt x="116" y="479"/>
                  </a:cubicBezTo>
                  <a:lnTo>
                    <a:pt x="116" y="479"/>
                  </a:lnTo>
                  <a:cubicBezTo>
                    <a:pt x="116" y="679"/>
                    <a:pt x="279" y="843"/>
                    <a:pt x="480" y="843"/>
                  </a:cubicBezTo>
                  <a:lnTo>
                    <a:pt x="480" y="843"/>
                  </a:lnTo>
                  <a:cubicBezTo>
                    <a:pt x="680" y="843"/>
                    <a:pt x="843" y="679"/>
                    <a:pt x="843" y="479"/>
                  </a:cubicBezTo>
                  <a:lnTo>
                    <a:pt x="843" y="479"/>
                  </a:lnTo>
                  <a:cubicBezTo>
                    <a:pt x="843" y="279"/>
                    <a:pt x="680" y="115"/>
                    <a:pt x="480" y="115"/>
                  </a:cubicBezTo>
                  <a:close/>
                  <a:moveTo>
                    <a:pt x="480" y="959"/>
                  </a:moveTo>
                  <a:lnTo>
                    <a:pt x="480" y="959"/>
                  </a:lnTo>
                  <a:cubicBezTo>
                    <a:pt x="215" y="959"/>
                    <a:pt x="0" y="743"/>
                    <a:pt x="0" y="479"/>
                  </a:cubicBezTo>
                  <a:lnTo>
                    <a:pt x="0" y="479"/>
                  </a:lnTo>
                  <a:cubicBezTo>
                    <a:pt x="0" y="214"/>
                    <a:pt x="215" y="0"/>
                    <a:pt x="480" y="0"/>
                  </a:cubicBezTo>
                  <a:lnTo>
                    <a:pt x="480" y="0"/>
                  </a:lnTo>
                  <a:cubicBezTo>
                    <a:pt x="744" y="0"/>
                    <a:pt x="959" y="214"/>
                    <a:pt x="959" y="479"/>
                  </a:cubicBezTo>
                  <a:lnTo>
                    <a:pt x="959" y="479"/>
                  </a:lnTo>
                  <a:cubicBezTo>
                    <a:pt x="959" y="743"/>
                    <a:pt x="744" y="959"/>
                    <a:pt x="480" y="959"/>
                  </a:cubicBezTo>
                  <a:close/>
                </a:path>
              </a:pathLst>
            </a:custGeom>
            <a:grpFill/>
            <a:ln>
              <a:noFill/>
            </a:ln>
            <a:effectLst/>
          </p:spPr>
          <p:txBody>
            <a:bodyPr wrap="none" anchor="ctr"/>
            <a:lstStyle/>
            <a:p>
              <a:endParaRPr lang="en-US" sz="3265">
                <a:latin typeface="Lato Light" panose="020F0502020204030203" pitchFamily="34" charset="0"/>
              </a:endParaRPr>
            </a:p>
          </p:txBody>
        </p:sp>
        <p:sp>
          <p:nvSpPr>
            <p:cNvPr id="52" name="Freeform 128">
              <a:extLst>
                <a:ext uri="{FF2B5EF4-FFF2-40B4-BE49-F238E27FC236}">
                  <a16:creationId xmlns:a16="http://schemas.microsoft.com/office/drawing/2014/main" id="{B7011AA1-9F89-4D56-AE25-02EEDD969085}"/>
                </a:ext>
              </a:extLst>
            </p:cNvPr>
            <p:cNvSpPr>
              <a:spLocks noChangeArrowheads="1"/>
            </p:cNvSpPr>
            <p:nvPr/>
          </p:nvSpPr>
          <p:spPr bwMode="auto">
            <a:xfrm rot="10800000">
              <a:off x="1709051" y="2367692"/>
              <a:ext cx="32962" cy="1259083"/>
            </a:xfrm>
            <a:custGeom>
              <a:avLst/>
              <a:gdLst>
                <a:gd name="T0" fmla="*/ 51 w 52"/>
                <a:gd name="T1" fmla="*/ 1815 h 1816"/>
                <a:gd name="T2" fmla="*/ 0 w 52"/>
                <a:gd name="T3" fmla="*/ 1815 h 1816"/>
                <a:gd name="T4" fmla="*/ 0 w 52"/>
                <a:gd name="T5" fmla="*/ 0 h 1816"/>
                <a:gd name="T6" fmla="*/ 51 w 52"/>
                <a:gd name="T7" fmla="*/ 0 h 1816"/>
                <a:gd name="T8" fmla="*/ 51 w 52"/>
                <a:gd name="T9" fmla="*/ 1815 h 1816"/>
              </a:gdLst>
              <a:ahLst/>
              <a:cxnLst>
                <a:cxn ang="0">
                  <a:pos x="T0" y="T1"/>
                </a:cxn>
                <a:cxn ang="0">
                  <a:pos x="T2" y="T3"/>
                </a:cxn>
                <a:cxn ang="0">
                  <a:pos x="T4" y="T5"/>
                </a:cxn>
                <a:cxn ang="0">
                  <a:pos x="T6" y="T7"/>
                </a:cxn>
                <a:cxn ang="0">
                  <a:pos x="T8" y="T9"/>
                </a:cxn>
              </a:cxnLst>
              <a:rect l="0" t="0" r="r" b="b"/>
              <a:pathLst>
                <a:path w="52" h="1816">
                  <a:moveTo>
                    <a:pt x="51" y="1815"/>
                  </a:moveTo>
                  <a:lnTo>
                    <a:pt x="0" y="1815"/>
                  </a:lnTo>
                  <a:lnTo>
                    <a:pt x="0" y="0"/>
                  </a:lnTo>
                  <a:lnTo>
                    <a:pt x="51" y="0"/>
                  </a:lnTo>
                  <a:lnTo>
                    <a:pt x="51" y="1815"/>
                  </a:lnTo>
                </a:path>
              </a:pathLst>
            </a:custGeom>
            <a:grpFill/>
            <a:ln>
              <a:noFill/>
            </a:ln>
            <a:effectLst/>
          </p:spPr>
          <p:txBody>
            <a:bodyPr wrap="none" anchor="ctr"/>
            <a:lstStyle/>
            <a:p>
              <a:endParaRPr lang="en-US" sz="3265">
                <a:latin typeface="Lato Light" panose="020F0502020204030203" pitchFamily="34" charset="0"/>
              </a:endParaRPr>
            </a:p>
          </p:txBody>
        </p:sp>
        <p:sp>
          <p:nvSpPr>
            <p:cNvPr id="53" name="Freeform 129">
              <a:extLst>
                <a:ext uri="{FF2B5EF4-FFF2-40B4-BE49-F238E27FC236}">
                  <a16:creationId xmlns:a16="http://schemas.microsoft.com/office/drawing/2014/main" id="{1EAB4037-B9FD-4354-B3FA-EE162296A1AB}"/>
                </a:ext>
              </a:extLst>
            </p:cNvPr>
            <p:cNvSpPr>
              <a:spLocks noChangeArrowheads="1"/>
            </p:cNvSpPr>
            <p:nvPr/>
          </p:nvSpPr>
          <p:spPr bwMode="auto">
            <a:xfrm rot="10800000">
              <a:off x="1681583" y="2348606"/>
              <a:ext cx="93391" cy="93392"/>
            </a:xfrm>
            <a:custGeom>
              <a:avLst/>
              <a:gdLst>
                <a:gd name="T0" fmla="*/ 151 w 152"/>
                <a:gd name="T1" fmla="*/ 76 h 152"/>
                <a:gd name="T2" fmla="*/ 151 w 152"/>
                <a:gd name="T3" fmla="*/ 76 h 152"/>
                <a:gd name="T4" fmla="*/ 76 w 152"/>
                <a:gd name="T5" fmla="*/ 151 h 152"/>
                <a:gd name="T6" fmla="*/ 76 w 152"/>
                <a:gd name="T7" fmla="*/ 151 h 152"/>
                <a:gd name="T8" fmla="*/ 0 w 152"/>
                <a:gd name="T9" fmla="*/ 76 h 152"/>
                <a:gd name="T10" fmla="*/ 0 w 152"/>
                <a:gd name="T11" fmla="*/ 76 h 152"/>
                <a:gd name="T12" fmla="*/ 76 w 152"/>
                <a:gd name="T13" fmla="*/ 0 h 152"/>
                <a:gd name="T14" fmla="*/ 76 w 152"/>
                <a:gd name="T15" fmla="*/ 0 h 152"/>
                <a:gd name="T16" fmla="*/ 151 w 152"/>
                <a:gd name="T17" fmla="*/ 76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52">
                  <a:moveTo>
                    <a:pt x="151" y="76"/>
                  </a:moveTo>
                  <a:lnTo>
                    <a:pt x="151" y="76"/>
                  </a:lnTo>
                  <a:cubicBezTo>
                    <a:pt x="151" y="117"/>
                    <a:pt x="117" y="151"/>
                    <a:pt x="76" y="151"/>
                  </a:cubicBezTo>
                  <a:lnTo>
                    <a:pt x="76" y="151"/>
                  </a:lnTo>
                  <a:cubicBezTo>
                    <a:pt x="34" y="151"/>
                    <a:pt x="0" y="117"/>
                    <a:pt x="0" y="76"/>
                  </a:cubicBezTo>
                  <a:lnTo>
                    <a:pt x="0" y="76"/>
                  </a:lnTo>
                  <a:cubicBezTo>
                    <a:pt x="0" y="34"/>
                    <a:pt x="34" y="0"/>
                    <a:pt x="76" y="0"/>
                  </a:cubicBezTo>
                  <a:lnTo>
                    <a:pt x="76" y="0"/>
                  </a:lnTo>
                  <a:cubicBezTo>
                    <a:pt x="117" y="0"/>
                    <a:pt x="151" y="34"/>
                    <a:pt x="151" y="76"/>
                  </a:cubicBezTo>
                </a:path>
              </a:pathLst>
            </a:custGeom>
            <a:grpFill/>
            <a:ln>
              <a:noFill/>
            </a:ln>
            <a:effectLst/>
          </p:spPr>
          <p:txBody>
            <a:bodyPr wrap="none" anchor="ctr"/>
            <a:lstStyle/>
            <a:p>
              <a:endParaRPr lang="en-US" sz="3265">
                <a:latin typeface="Lato Light" panose="020F0502020204030203" pitchFamily="34" charset="0"/>
              </a:endParaRPr>
            </a:p>
          </p:txBody>
        </p:sp>
      </p:grpSp>
      <p:grpSp>
        <p:nvGrpSpPr>
          <p:cNvPr id="65" name="Group 64">
            <a:extLst>
              <a:ext uri="{FF2B5EF4-FFF2-40B4-BE49-F238E27FC236}">
                <a16:creationId xmlns:a16="http://schemas.microsoft.com/office/drawing/2014/main" id="{DBA51C57-FA12-4903-B1A6-BA9BDAC38C10}"/>
              </a:ext>
              <a:ext uri="{C183D7F6-B498-43B3-948B-1728B52AA6E4}">
                <adec:decorative xmlns:adec="http://schemas.microsoft.com/office/drawing/2017/decorative" val="1"/>
              </a:ext>
            </a:extLst>
          </p:cNvPr>
          <p:cNvGrpSpPr/>
          <p:nvPr/>
        </p:nvGrpSpPr>
        <p:grpSpPr>
          <a:xfrm rot="10800000">
            <a:off x="9914115" y="3674785"/>
            <a:ext cx="404077" cy="1282445"/>
            <a:chOff x="1426127" y="2320997"/>
            <a:chExt cx="598805" cy="1868871"/>
          </a:xfrm>
          <a:solidFill>
            <a:srgbClr val="2AA9E0"/>
          </a:solidFill>
        </p:grpSpPr>
        <p:sp>
          <p:nvSpPr>
            <p:cNvPr id="66" name="Freeform 126">
              <a:extLst>
                <a:ext uri="{FF2B5EF4-FFF2-40B4-BE49-F238E27FC236}">
                  <a16:creationId xmlns:a16="http://schemas.microsoft.com/office/drawing/2014/main" id="{FB40F277-FE03-4C8D-955C-73633BC721E4}"/>
                </a:ext>
              </a:extLst>
            </p:cNvPr>
            <p:cNvSpPr>
              <a:spLocks noChangeArrowheads="1"/>
            </p:cNvSpPr>
            <p:nvPr/>
          </p:nvSpPr>
          <p:spPr bwMode="auto">
            <a:xfrm rot="10800000">
              <a:off x="1596431" y="3766860"/>
              <a:ext cx="252707" cy="252707"/>
            </a:xfrm>
            <a:custGeom>
              <a:avLst/>
              <a:gdLst>
                <a:gd name="T0" fmla="*/ 403 w 404"/>
                <a:gd name="T1" fmla="*/ 201 h 404"/>
                <a:gd name="T2" fmla="*/ 403 w 404"/>
                <a:gd name="T3" fmla="*/ 201 h 404"/>
                <a:gd name="T4" fmla="*/ 201 w 404"/>
                <a:gd name="T5" fmla="*/ 403 h 404"/>
                <a:gd name="T6" fmla="*/ 201 w 404"/>
                <a:gd name="T7" fmla="*/ 403 h 404"/>
                <a:gd name="T8" fmla="*/ 0 w 404"/>
                <a:gd name="T9" fmla="*/ 201 h 404"/>
                <a:gd name="T10" fmla="*/ 0 w 404"/>
                <a:gd name="T11" fmla="*/ 201 h 404"/>
                <a:gd name="T12" fmla="*/ 201 w 404"/>
                <a:gd name="T13" fmla="*/ 0 h 404"/>
                <a:gd name="T14" fmla="*/ 201 w 404"/>
                <a:gd name="T15" fmla="*/ 0 h 404"/>
                <a:gd name="T16" fmla="*/ 403 w 404"/>
                <a:gd name="T17" fmla="*/ 201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4" h="404">
                  <a:moveTo>
                    <a:pt x="403" y="201"/>
                  </a:moveTo>
                  <a:lnTo>
                    <a:pt x="403" y="201"/>
                  </a:lnTo>
                  <a:cubicBezTo>
                    <a:pt x="403" y="313"/>
                    <a:pt x="312" y="403"/>
                    <a:pt x="201" y="403"/>
                  </a:cubicBezTo>
                  <a:lnTo>
                    <a:pt x="201" y="403"/>
                  </a:lnTo>
                  <a:cubicBezTo>
                    <a:pt x="90" y="403"/>
                    <a:pt x="0" y="313"/>
                    <a:pt x="0" y="201"/>
                  </a:cubicBezTo>
                  <a:lnTo>
                    <a:pt x="0" y="201"/>
                  </a:lnTo>
                  <a:cubicBezTo>
                    <a:pt x="0" y="90"/>
                    <a:pt x="90" y="0"/>
                    <a:pt x="201" y="0"/>
                  </a:cubicBezTo>
                  <a:lnTo>
                    <a:pt x="201" y="0"/>
                  </a:lnTo>
                  <a:cubicBezTo>
                    <a:pt x="312" y="0"/>
                    <a:pt x="403" y="90"/>
                    <a:pt x="403" y="201"/>
                  </a:cubicBezTo>
                </a:path>
              </a:pathLst>
            </a:custGeom>
            <a:grpFill/>
            <a:ln>
              <a:noFill/>
            </a:ln>
            <a:effectLst/>
          </p:spPr>
          <p:txBody>
            <a:bodyPr wrap="none" anchor="ctr"/>
            <a:lstStyle/>
            <a:p>
              <a:endParaRPr lang="en-US" sz="3265">
                <a:latin typeface="Lato Light" panose="020F0502020204030203" pitchFamily="34" charset="0"/>
              </a:endParaRPr>
            </a:p>
          </p:txBody>
        </p:sp>
        <p:sp>
          <p:nvSpPr>
            <p:cNvPr id="67" name="Freeform 127">
              <a:extLst>
                <a:ext uri="{FF2B5EF4-FFF2-40B4-BE49-F238E27FC236}">
                  <a16:creationId xmlns:a16="http://schemas.microsoft.com/office/drawing/2014/main" id="{4A50F2E4-59CE-4407-8A14-B6BA3A07C01F}"/>
                </a:ext>
              </a:extLst>
            </p:cNvPr>
            <p:cNvSpPr>
              <a:spLocks noChangeArrowheads="1"/>
            </p:cNvSpPr>
            <p:nvPr/>
          </p:nvSpPr>
          <p:spPr bwMode="auto">
            <a:xfrm rot="10800000">
              <a:off x="1426127" y="3591063"/>
              <a:ext cx="598805" cy="598805"/>
            </a:xfrm>
            <a:custGeom>
              <a:avLst/>
              <a:gdLst>
                <a:gd name="T0" fmla="*/ 480 w 960"/>
                <a:gd name="T1" fmla="*/ 115 h 960"/>
                <a:gd name="T2" fmla="*/ 480 w 960"/>
                <a:gd name="T3" fmla="*/ 115 h 960"/>
                <a:gd name="T4" fmla="*/ 116 w 960"/>
                <a:gd name="T5" fmla="*/ 479 h 960"/>
                <a:gd name="T6" fmla="*/ 116 w 960"/>
                <a:gd name="T7" fmla="*/ 479 h 960"/>
                <a:gd name="T8" fmla="*/ 480 w 960"/>
                <a:gd name="T9" fmla="*/ 843 h 960"/>
                <a:gd name="T10" fmla="*/ 480 w 960"/>
                <a:gd name="T11" fmla="*/ 843 h 960"/>
                <a:gd name="T12" fmla="*/ 843 w 960"/>
                <a:gd name="T13" fmla="*/ 479 h 960"/>
                <a:gd name="T14" fmla="*/ 843 w 960"/>
                <a:gd name="T15" fmla="*/ 479 h 960"/>
                <a:gd name="T16" fmla="*/ 480 w 960"/>
                <a:gd name="T17" fmla="*/ 115 h 960"/>
                <a:gd name="T18" fmla="*/ 480 w 960"/>
                <a:gd name="T19" fmla="*/ 959 h 960"/>
                <a:gd name="T20" fmla="*/ 480 w 960"/>
                <a:gd name="T21" fmla="*/ 959 h 960"/>
                <a:gd name="T22" fmla="*/ 0 w 960"/>
                <a:gd name="T23" fmla="*/ 479 h 960"/>
                <a:gd name="T24" fmla="*/ 0 w 960"/>
                <a:gd name="T25" fmla="*/ 479 h 960"/>
                <a:gd name="T26" fmla="*/ 480 w 960"/>
                <a:gd name="T27" fmla="*/ 0 h 960"/>
                <a:gd name="T28" fmla="*/ 480 w 960"/>
                <a:gd name="T29" fmla="*/ 0 h 960"/>
                <a:gd name="T30" fmla="*/ 959 w 960"/>
                <a:gd name="T31" fmla="*/ 479 h 960"/>
                <a:gd name="T32" fmla="*/ 959 w 960"/>
                <a:gd name="T33" fmla="*/ 479 h 960"/>
                <a:gd name="T34" fmla="*/ 480 w 960"/>
                <a:gd name="T35" fmla="*/ 959 h 9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60" h="960">
                  <a:moveTo>
                    <a:pt x="480" y="115"/>
                  </a:moveTo>
                  <a:lnTo>
                    <a:pt x="480" y="115"/>
                  </a:lnTo>
                  <a:cubicBezTo>
                    <a:pt x="279" y="115"/>
                    <a:pt x="116" y="279"/>
                    <a:pt x="116" y="479"/>
                  </a:cubicBezTo>
                  <a:lnTo>
                    <a:pt x="116" y="479"/>
                  </a:lnTo>
                  <a:cubicBezTo>
                    <a:pt x="116" y="679"/>
                    <a:pt x="279" y="843"/>
                    <a:pt x="480" y="843"/>
                  </a:cubicBezTo>
                  <a:lnTo>
                    <a:pt x="480" y="843"/>
                  </a:lnTo>
                  <a:cubicBezTo>
                    <a:pt x="680" y="843"/>
                    <a:pt x="843" y="679"/>
                    <a:pt x="843" y="479"/>
                  </a:cubicBezTo>
                  <a:lnTo>
                    <a:pt x="843" y="479"/>
                  </a:lnTo>
                  <a:cubicBezTo>
                    <a:pt x="843" y="279"/>
                    <a:pt x="680" y="115"/>
                    <a:pt x="480" y="115"/>
                  </a:cubicBezTo>
                  <a:close/>
                  <a:moveTo>
                    <a:pt x="480" y="959"/>
                  </a:moveTo>
                  <a:lnTo>
                    <a:pt x="480" y="959"/>
                  </a:lnTo>
                  <a:cubicBezTo>
                    <a:pt x="215" y="959"/>
                    <a:pt x="0" y="743"/>
                    <a:pt x="0" y="479"/>
                  </a:cubicBezTo>
                  <a:lnTo>
                    <a:pt x="0" y="479"/>
                  </a:lnTo>
                  <a:cubicBezTo>
                    <a:pt x="0" y="214"/>
                    <a:pt x="215" y="0"/>
                    <a:pt x="480" y="0"/>
                  </a:cubicBezTo>
                  <a:lnTo>
                    <a:pt x="480" y="0"/>
                  </a:lnTo>
                  <a:cubicBezTo>
                    <a:pt x="744" y="0"/>
                    <a:pt x="959" y="214"/>
                    <a:pt x="959" y="479"/>
                  </a:cubicBezTo>
                  <a:lnTo>
                    <a:pt x="959" y="479"/>
                  </a:lnTo>
                  <a:cubicBezTo>
                    <a:pt x="959" y="743"/>
                    <a:pt x="744" y="959"/>
                    <a:pt x="480" y="959"/>
                  </a:cubicBezTo>
                  <a:close/>
                </a:path>
              </a:pathLst>
            </a:custGeom>
            <a:grpFill/>
            <a:ln>
              <a:noFill/>
            </a:ln>
            <a:effectLst/>
          </p:spPr>
          <p:txBody>
            <a:bodyPr wrap="none" anchor="ctr"/>
            <a:lstStyle/>
            <a:p>
              <a:endParaRPr lang="en-US" sz="3265">
                <a:latin typeface="Lato Light" panose="020F0502020204030203" pitchFamily="34" charset="0"/>
              </a:endParaRPr>
            </a:p>
          </p:txBody>
        </p:sp>
        <p:sp>
          <p:nvSpPr>
            <p:cNvPr id="68" name="Freeform 128">
              <a:extLst>
                <a:ext uri="{FF2B5EF4-FFF2-40B4-BE49-F238E27FC236}">
                  <a16:creationId xmlns:a16="http://schemas.microsoft.com/office/drawing/2014/main" id="{48CC4D0A-4287-4FD6-B510-16BFF7472895}"/>
                </a:ext>
              </a:extLst>
            </p:cNvPr>
            <p:cNvSpPr>
              <a:spLocks noChangeArrowheads="1"/>
            </p:cNvSpPr>
            <p:nvPr/>
          </p:nvSpPr>
          <p:spPr bwMode="auto">
            <a:xfrm rot="10800000">
              <a:off x="1709051" y="2367692"/>
              <a:ext cx="32962" cy="1259083"/>
            </a:xfrm>
            <a:custGeom>
              <a:avLst/>
              <a:gdLst>
                <a:gd name="T0" fmla="*/ 51 w 52"/>
                <a:gd name="T1" fmla="*/ 1815 h 1816"/>
                <a:gd name="T2" fmla="*/ 0 w 52"/>
                <a:gd name="T3" fmla="*/ 1815 h 1816"/>
                <a:gd name="T4" fmla="*/ 0 w 52"/>
                <a:gd name="T5" fmla="*/ 0 h 1816"/>
                <a:gd name="T6" fmla="*/ 51 w 52"/>
                <a:gd name="T7" fmla="*/ 0 h 1816"/>
                <a:gd name="T8" fmla="*/ 51 w 52"/>
                <a:gd name="T9" fmla="*/ 1815 h 1816"/>
              </a:gdLst>
              <a:ahLst/>
              <a:cxnLst>
                <a:cxn ang="0">
                  <a:pos x="T0" y="T1"/>
                </a:cxn>
                <a:cxn ang="0">
                  <a:pos x="T2" y="T3"/>
                </a:cxn>
                <a:cxn ang="0">
                  <a:pos x="T4" y="T5"/>
                </a:cxn>
                <a:cxn ang="0">
                  <a:pos x="T6" y="T7"/>
                </a:cxn>
                <a:cxn ang="0">
                  <a:pos x="T8" y="T9"/>
                </a:cxn>
              </a:cxnLst>
              <a:rect l="0" t="0" r="r" b="b"/>
              <a:pathLst>
                <a:path w="52" h="1816">
                  <a:moveTo>
                    <a:pt x="51" y="1815"/>
                  </a:moveTo>
                  <a:lnTo>
                    <a:pt x="0" y="1815"/>
                  </a:lnTo>
                  <a:lnTo>
                    <a:pt x="0" y="0"/>
                  </a:lnTo>
                  <a:lnTo>
                    <a:pt x="51" y="0"/>
                  </a:lnTo>
                  <a:lnTo>
                    <a:pt x="51" y="1815"/>
                  </a:lnTo>
                </a:path>
              </a:pathLst>
            </a:custGeom>
            <a:grpFill/>
            <a:ln>
              <a:noFill/>
            </a:ln>
            <a:effectLst/>
          </p:spPr>
          <p:txBody>
            <a:bodyPr wrap="none" anchor="ctr"/>
            <a:lstStyle/>
            <a:p>
              <a:endParaRPr lang="en-US" sz="3265">
                <a:latin typeface="Lato Light" panose="020F0502020204030203" pitchFamily="34" charset="0"/>
              </a:endParaRPr>
            </a:p>
          </p:txBody>
        </p:sp>
        <p:sp>
          <p:nvSpPr>
            <p:cNvPr id="69" name="Freeform 129">
              <a:extLst>
                <a:ext uri="{FF2B5EF4-FFF2-40B4-BE49-F238E27FC236}">
                  <a16:creationId xmlns:a16="http://schemas.microsoft.com/office/drawing/2014/main" id="{9B598D44-965A-4648-9545-1E88E7C65CF5}"/>
                </a:ext>
              </a:extLst>
            </p:cNvPr>
            <p:cNvSpPr>
              <a:spLocks noChangeArrowheads="1"/>
            </p:cNvSpPr>
            <p:nvPr/>
          </p:nvSpPr>
          <p:spPr bwMode="auto">
            <a:xfrm rot="10800000">
              <a:off x="1681756" y="2320997"/>
              <a:ext cx="93391" cy="93392"/>
            </a:xfrm>
            <a:custGeom>
              <a:avLst/>
              <a:gdLst>
                <a:gd name="T0" fmla="*/ 151 w 152"/>
                <a:gd name="T1" fmla="*/ 76 h 152"/>
                <a:gd name="T2" fmla="*/ 151 w 152"/>
                <a:gd name="T3" fmla="*/ 76 h 152"/>
                <a:gd name="T4" fmla="*/ 76 w 152"/>
                <a:gd name="T5" fmla="*/ 151 h 152"/>
                <a:gd name="T6" fmla="*/ 76 w 152"/>
                <a:gd name="T7" fmla="*/ 151 h 152"/>
                <a:gd name="T8" fmla="*/ 0 w 152"/>
                <a:gd name="T9" fmla="*/ 76 h 152"/>
                <a:gd name="T10" fmla="*/ 0 w 152"/>
                <a:gd name="T11" fmla="*/ 76 h 152"/>
                <a:gd name="T12" fmla="*/ 76 w 152"/>
                <a:gd name="T13" fmla="*/ 0 h 152"/>
                <a:gd name="T14" fmla="*/ 76 w 152"/>
                <a:gd name="T15" fmla="*/ 0 h 152"/>
                <a:gd name="T16" fmla="*/ 151 w 152"/>
                <a:gd name="T17" fmla="*/ 76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52">
                  <a:moveTo>
                    <a:pt x="151" y="76"/>
                  </a:moveTo>
                  <a:lnTo>
                    <a:pt x="151" y="76"/>
                  </a:lnTo>
                  <a:cubicBezTo>
                    <a:pt x="151" y="117"/>
                    <a:pt x="117" y="151"/>
                    <a:pt x="76" y="151"/>
                  </a:cubicBezTo>
                  <a:lnTo>
                    <a:pt x="76" y="151"/>
                  </a:lnTo>
                  <a:cubicBezTo>
                    <a:pt x="34" y="151"/>
                    <a:pt x="0" y="117"/>
                    <a:pt x="0" y="76"/>
                  </a:cubicBezTo>
                  <a:lnTo>
                    <a:pt x="0" y="76"/>
                  </a:lnTo>
                  <a:cubicBezTo>
                    <a:pt x="0" y="34"/>
                    <a:pt x="34" y="0"/>
                    <a:pt x="76" y="0"/>
                  </a:cubicBezTo>
                  <a:lnTo>
                    <a:pt x="76" y="0"/>
                  </a:lnTo>
                  <a:cubicBezTo>
                    <a:pt x="117" y="0"/>
                    <a:pt x="151" y="34"/>
                    <a:pt x="151" y="76"/>
                  </a:cubicBezTo>
                </a:path>
              </a:pathLst>
            </a:custGeom>
            <a:grpFill/>
            <a:ln>
              <a:noFill/>
            </a:ln>
            <a:effectLst/>
          </p:spPr>
          <p:txBody>
            <a:bodyPr wrap="none" anchor="ctr"/>
            <a:lstStyle/>
            <a:p>
              <a:endParaRPr lang="en-US" sz="3265">
                <a:latin typeface="Lato Light" panose="020F0502020204030203" pitchFamily="34" charset="0"/>
              </a:endParaRPr>
            </a:p>
          </p:txBody>
        </p:sp>
      </p:grpSp>
      <p:grpSp>
        <p:nvGrpSpPr>
          <p:cNvPr id="29" name="Group 28">
            <a:extLst>
              <a:ext uri="{FF2B5EF4-FFF2-40B4-BE49-F238E27FC236}">
                <a16:creationId xmlns:a16="http://schemas.microsoft.com/office/drawing/2014/main" id="{A34F2C41-8A51-463A-93C1-6A0C6F29E04E}"/>
              </a:ext>
              <a:ext uri="{C183D7F6-B498-43B3-948B-1728B52AA6E4}">
                <adec:decorative xmlns:adec="http://schemas.microsoft.com/office/drawing/2017/decorative" val="1"/>
              </a:ext>
            </a:extLst>
          </p:cNvPr>
          <p:cNvGrpSpPr/>
          <p:nvPr/>
        </p:nvGrpSpPr>
        <p:grpSpPr>
          <a:xfrm>
            <a:off x="4869229" y="2315698"/>
            <a:ext cx="4156703" cy="1349979"/>
            <a:chOff x="4149163" y="2405864"/>
            <a:chExt cx="4156703" cy="1349979"/>
          </a:xfrm>
        </p:grpSpPr>
        <p:grpSp>
          <p:nvGrpSpPr>
            <p:cNvPr id="54" name="Group 53">
              <a:extLst>
                <a:ext uri="{FF2B5EF4-FFF2-40B4-BE49-F238E27FC236}">
                  <a16:creationId xmlns:a16="http://schemas.microsoft.com/office/drawing/2014/main" id="{D13712BB-7D55-480E-A77C-A0501E90E217}"/>
                </a:ext>
              </a:extLst>
            </p:cNvPr>
            <p:cNvGrpSpPr/>
            <p:nvPr/>
          </p:nvGrpSpPr>
          <p:grpSpPr>
            <a:xfrm>
              <a:off x="5515608" y="2405864"/>
              <a:ext cx="2790258" cy="1349979"/>
              <a:chOff x="1590245" y="3948150"/>
              <a:chExt cx="2790258" cy="1349979"/>
            </a:xfrm>
          </p:grpSpPr>
          <p:sp>
            <p:nvSpPr>
              <p:cNvPr id="55" name="TextBox 54">
                <a:extLst>
                  <a:ext uri="{FF2B5EF4-FFF2-40B4-BE49-F238E27FC236}">
                    <a16:creationId xmlns:a16="http://schemas.microsoft.com/office/drawing/2014/main" id="{B1F94341-50CF-44D5-AFAC-D15E7EC5FE75}"/>
                  </a:ext>
                </a:extLst>
              </p:cNvPr>
              <p:cNvSpPr txBox="1"/>
              <p:nvPr/>
            </p:nvSpPr>
            <p:spPr>
              <a:xfrm>
                <a:off x="3888059" y="4836464"/>
                <a:ext cx="492444" cy="461665"/>
              </a:xfrm>
              <a:prstGeom prst="rect">
                <a:avLst/>
              </a:prstGeom>
              <a:noFill/>
            </p:spPr>
            <p:txBody>
              <a:bodyPr wrap="none" rtlCol="0" anchor="ctr" anchorCtr="0">
                <a:spAutoFit/>
              </a:bodyPr>
              <a:lstStyle/>
              <a:p>
                <a:pPr algn="ctr"/>
                <a:r>
                  <a:rPr lang="en-US" sz="2400" b="1">
                    <a:solidFill>
                      <a:srgbClr val="2AA9E0"/>
                    </a:solidFill>
                    <a:latin typeface="Arial Black" panose="020B0A04020102020204" pitchFamily="34" charset="0"/>
                    <a:ea typeface="League Spartan" charset="0"/>
                    <a:cs typeface="Poppins" pitchFamily="2" charset="77"/>
                  </a:rPr>
                  <a:t>-1</a:t>
                </a:r>
              </a:p>
            </p:txBody>
          </p:sp>
          <p:sp>
            <p:nvSpPr>
              <p:cNvPr id="56" name="TextBox 55">
                <a:extLst>
                  <a:ext uri="{FF2B5EF4-FFF2-40B4-BE49-F238E27FC236}">
                    <a16:creationId xmlns:a16="http://schemas.microsoft.com/office/drawing/2014/main" id="{197EE450-7930-453D-8D27-875C0476B0BA}"/>
                  </a:ext>
                </a:extLst>
              </p:cNvPr>
              <p:cNvSpPr txBox="1"/>
              <p:nvPr/>
            </p:nvSpPr>
            <p:spPr>
              <a:xfrm>
                <a:off x="1590245" y="3948150"/>
                <a:ext cx="1352882" cy="1077218"/>
              </a:xfrm>
              <a:prstGeom prst="rect">
                <a:avLst/>
              </a:prstGeom>
              <a:noFill/>
            </p:spPr>
            <p:txBody>
              <a:bodyPr wrap="square" rtlCol="0" anchor="ctr" anchorCtr="0">
                <a:spAutoFit/>
              </a:bodyPr>
              <a:lstStyle/>
              <a:p>
                <a:pPr algn="ctr"/>
                <a:r>
                  <a:rPr lang="en-US" sz="1600" b="1" dirty="0">
                    <a:solidFill>
                      <a:srgbClr val="2AA9E0"/>
                    </a:solidFill>
                    <a:latin typeface="Arial Black" panose="020B0A04020102020204" pitchFamily="34" charset="0"/>
                    <a:ea typeface="League Spartan" charset="0"/>
                    <a:cs typeface="Arial" panose="020B0604020202020204" pitchFamily="34" charset="0"/>
                  </a:rPr>
                  <a:t>Social Media Campaign</a:t>
                </a:r>
              </a:p>
              <a:p>
                <a:pPr algn="ctr"/>
                <a:r>
                  <a:rPr lang="en-US" sz="1600" b="1" dirty="0">
                    <a:solidFill>
                      <a:srgbClr val="2AA9E0"/>
                    </a:solidFill>
                    <a:latin typeface="Arial Black" panose="020B0A04020102020204" pitchFamily="34" charset="0"/>
                    <a:ea typeface="League Spartan" charset="0"/>
                    <a:cs typeface="Arial" panose="020B0604020202020204" pitchFamily="34" charset="0"/>
                  </a:rPr>
                  <a:t>(external)</a:t>
                </a:r>
              </a:p>
            </p:txBody>
          </p:sp>
        </p:grpSp>
        <p:sp>
          <p:nvSpPr>
            <p:cNvPr id="70" name="TextBox 69">
              <a:extLst>
                <a:ext uri="{FF2B5EF4-FFF2-40B4-BE49-F238E27FC236}">
                  <a16:creationId xmlns:a16="http://schemas.microsoft.com/office/drawing/2014/main" id="{B30F39AC-9885-49D1-84B7-0C28EBBEF8DC}"/>
                </a:ext>
              </a:extLst>
            </p:cNvPr>
            <p:cNvSpPr txBox="1"/>
            <p:nvPr/>
          </p:nvSpPr>
          <p:spPr>
            <a:xfrm>
              <a:off x="4149163" y="3272007"/>
              <a:ext cx="492444" cy="461665"/>
            </a:xfrm>
            <a:prstGeom prst="rect">
              <a:avLst/>
            </a:prstGeom>
            <a:noFill/>
          </p:spPr>
          <p:txBody>
            <a:bodyPr wrap="none" rtlCol="0" anchor="ctr" anchorCtr="0">
              <a:spAutoFit/>
            </a:bodyPr>
            <a:lstStyle/>
            <a:p>
              <a:pPr algn="ctr"/>
              <a:r>
                <a:rPr lang="en-US" sz="2400" b="1">
                  <a:solidFill>
                    <a:srgbClr val="2AA9E0"/>
                  </a:solidFill>
                  <a:latin typeface="Arial Black" panose="020B0A04020102020204" pitchFamily="34" charset="0"/>
                  <a:ea typeface="League Spartan" charset="0"/>
                  <a:cs typeface="Arial" panose="020B0604020202020204" pitchFamily="34" charset="0"/>
                </a:rPr>
                <a:t>-3</a:t>
              </a:r>
            </a:p>
          </p:txBody>
        </p:sp>
      </p:grpSp>
      <p:sp>
        <p:nvSpPr>
          <p:cNvPr id="28" name="Rectangle 27">
            <a:extLst>
              <a:ext uri="{FF2B5EF4-FFF2-40B4-BE49-F238E27FC236}">
                <a16:creationId xmlns:a16="http://schemas.microsoft.com/office/drawing/2014/main" id="{8521945C-005D-4662-B219-90D0F6B88E77}"/>
              </a:ext>
              <a:ext uri="{C183D7F6-B498-43B3-948B-1728B52AA6E4}">
                <adec:decorative xmlns:adec="http://schemas.microsoft.com/office/drawing/2017/decorative" val="1"/>
              </a:ext>
            </a:extLst>
          </p:cNvPr>
          <p:cNvSpPr/>
          <p:nvPr/>
        </p:nvSpPr>
        <p:spPr>
          <a:xfrm>
            <a:off x="5047003" y="3838415"/>
            <a:ext cx="3708000" cy="75654"/>
          </a:xfrm>
          <a:prstGeom prst="rect">
            <a:avLst/>
          </a:prstGeom>
          <a:solidFill>
            <a:srgbClr val="2AA9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Left Brace 29">
            <a:extLst>
              <a:ext uri="{FF2B5EF4-FFF2-40B4-BE49-F238E27FC236}">
                <a16:creationId xmlns:a16="http://schemas.microsoft.com/office/drawing/2014/main" id="{FB48870C-23FF-4EB0-B1E0-62D0BDB8FBF6}"/>
              </a:ext>
              <a:ext uri="{C183D7F6-B498-43B3-948B-1728B52AA6E4}">
                <adec:decorative xmlns:adec="http://schemas.microsoft.com/office/drawing/2017/decorative" val="1"/>
              </a:ext>
            </a:extLst>
          </p:cNvPr>
          <p:cNvSpPr/>
          <p:nvPr/>
        </p:nvSpPr>
        <p:spPr>
          <a:xfrm rot="5400000">
            <a:off x="6757731" y="1853547"/>
            <a:ext cx="244936" cy="3159367"/>
          </a:xfrm>
          <a:prstGeom prst="leftBrace">
            <a:avLst>
              <a:gd name="adj1" fmla="val 97383"/>
              <a:gd name="adj2" fmla="val 50000"/>
            </a:avLst>
          </a:prstGeom>
          <a:ln w="28575">
            <a:solidFill>
              <a:srgbClr val="2AA9E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nvGrpSpPr>
          <p:cNvPr id="73" name="Group 72">
            <a:extLst>
              <a:ext uri="{FF2B5EF4-FFF2-40B4-BE49-F238E27FC236}">
                <a16:creationId xmlns:a16="http://schemas.microsoft.com/office/drawing/2014/main" id="{A58F22AD-286D-4B57-899E-B2A7293CC125}"/>
              </a:ext>
              <a:ext uri="{C183D7F6-B498-43B3-948B-1728B52AA6E4}">
                <adec:decorative xmlns:adec="http://schemas.microsoft.com/office/drawing/2017/decorative" val="1"/>
              </a:ext>
            </a:extLst>
          </p:cNvPr>
          <p:cNvGrpSpPr/>
          <p:nvPr/>
        </p:nvGrpSpPr>
        <p:grpSpPr>
          <a:xfrm rot="10800000">
            <a:off x="2335899" y="3692642"/>
            <a:ext cx="404077" cy="1458489"/>
            <a:chOff x="1426127" y="2064452"/>
            <a:chExt cx="598805" cy="2125416"/>
          </a:xfrm>
          <a:solidFill>
            <a:srgbClr val="2AA9E0"/>
          </a:solidFill>
        </p:grpSpPr>
        <p:sp>
          <p:nvSpPr>
            <p:cNvPr id="74" name="Freeform 126">
              <a:extLst>
                <a:ext uri="{FF2B5EF4-FFF2-40B4-BE49-F238E27FC236}">
                  <a16:creationId xmlns:a16="http://schemas.microsoft.com/office/drawing/2014/main" id="{B188890F-B55A-4C64-899D-B0653AC3C397}"/>
                </a:ext>
              </a:extLst>
            </p:cNvPr>
            <p:cNvSpPr>
              <a:spLocks noChangeArrowheads="1"/>
            </p:cNvSpPr>
            <p:nvPr/>
          </p:nvSpPr>
          <p:spPr bwMode="auto">
            <a:xfrm rot="10800000">
              <a:off x="1596431" y="3766860"/>
              <a:ext cx="252707" cy="252707"/>
            </a:xfrm>
            <a:custGeom>
              <a:avLst/>
              <a:gdLst>
                <a:gd name="T0" fmla="*/ 403 w 404"/>
                <a:gd name="T1" fmla="*/ 201 h 404"/>
                <a:gd name="T2" fmla="*/ 403 w 404"/>
                <a:gd name="T3" fmla="*/ 201 h 404"/>
                <a:gd name="T4" fmla="*/ 201 w 404"/>
                <a:gd name="T5" fmla="*/ 403 h 404"/>
                <a:gd name="T6" fmla="*/ 201 w 404"/>
                <a:gd name="T7" fmla="*/ 403 h 404"/>
                <a:gd name="T8" fmla="*/ 0 w 404"/>
                <a:gd name="T9" fmla="*/ 201 h 404"/>
                <a:gd name="T10" fmla="*/ 0 w 404"/>
                <a:gd name="T11" fmla="*/ 201 h 404"/>
                <a:gd name="T12" fmla="*/ 201 w 404"/>
                <a:gd name="T13" fmla="*/ 0 h 404"/>
                <a:gd name="T14" fmla="*/ 201 w 404"/>
                <a:gd name="T15" fmla="*/ 0 h 404"/>
                <a:gd name="T16" fmla="*/ 403 w 404"/>
                <a:gd name="T17" fmla="*/ 201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4" h="404">
                  <a:moveTo>
                    <a:pt x="403" y="201"/>
                  </a:moveTo>
                  <a:lnTo>
                    <a:pt x="403" y="201"/>
                  </a:lnTo>
                  <a:cubicBezTo>
                    <a:pt x="403" y="313"/>
                    <a:pt x="312" y="403"/>
                    <a:pt x="201" y="403"/>
                  </a:cubicBezTo>
                  <a:lnTo>
                    <a:pt x="201" y="403"/>
                  </a:lnTo>
                  <a:cubicBezTo>
                    <a:pt x="90" y="403"/>
                    <a:pt x="0" y="313"/>
                    <a:pt x="0" y="201"/>
                  </a:cubicBezTo>
                  <a:lnTo>
                    <a:pt x="0" y="201"/>
                  </a:lnTo>
                  <a:cubicBezTo>
                    <a:pt x="0" y="90"/>
                    <a:pt x="90" y="0"/>
                    <a:pt x="201" y="0"/>
                  </a:cubicBezTo>
                  <a:lnTo>
                    <a:pt x="201" y="0"/>
                  </a:lnTo>
                  <a:cubicBezTo>
                    <a:pt x="312" y="0"/>
                    <a:pt x="403" y="90"/>
                    <a:pt x="403" y="201"/>
                  </a:cubicBezTo>
                </a:path>
              </a:pathLst>
            </a:custGeom>
            <a:grpFill/>
            <a:ln>
              <a:noFill/>
            </a:ln>
            <a:effectLst/>
          </p:spPr>
          <p:txBody>
            <a:bodyPr wrap="none" anchor="ctr"/>
            <a:lstStyle/>
            <a:p>
              <a:endParaRPr lang="en-US" sz="3265">
                <a:latin typeface="Lato Light" panose="020F0502020204030203" pitchFamily="34" charset="0"/>
              </a:endParaRPr>
            </a:p>
          </p:txBody>
        </p:sp>
        <p:sp>
          <p:nvSpPr>
            <p:cNvPr id="75" name="Freeform 127">
              <a:extLst>
                <a:ext uri="{FF2B5EF4-FFF2-40B4-BE49-F238E27FC236}">
                  <a16:creationId xmlns:a16="http://schemas.microsoft.com/office/drawing/2014/main" id="{82AF85AC-F43E-40D6-8746-A1AF173CE1E1}"/>
                </a:ext>
              </a:extLst>
            </p:cNvPr>
            <p:cNvSpPr>
              <a:spLocks noChangeArrowheads="1"/>
            </p:cNvSpPr>
            <p:nvPr/>
          </p:nvSpPr>
          <p:spPr bwMode="auto">
            <a:xfrm rot="10800000">
              <a:off x="1426127" y="3591063"/>
              <a:ext cx="598805" cy="598805"/>
            </a:xfrm>
            <a:custGeom>
              <a:avLst/>
              <a:gdLst>
                <a:gd name="T0" fmla="*/ 480 w 960"/>
                <a:gd name="T1" fmla="*/ 115 h 960"/>
                <a:gd name="T2" fmla="*/ 480 w 960"/>
                <a:gd name="T3" fmla="*/ 115 h 960"/>
                <a:gd name="T4" fmla="*/ 116 w 960"/>
                <a:gd name="T5" fmla="*/ 479 h 960"/>
                <a:gd name="T6" fmla="*/ 116 w 960"/>
                <a:gd name="T7" fmla="*/ 479 h 960"/>
                <a:gd name="T8" fmla="*/ 480 w 960"/>
                <a:gd name="T9" fmla="*/ 843 h 960"/>
                <a:gd name="T10" fmla="*/ 480 w 960"/>
                <a:gd name="T11" fmla="*/ 843 h 960"/>
                <a:gd name="T12" fmla="*/ 843 w 960"/>
                <a:gd name="T13" fmla="*/ 479 h 960"/>
                <a:gd name="T14" fmla="*/ 843 w 960"/>
                <a:gd name="T15" fmla="*/ 479 h 960"/>
                <a:gd name="T16" fmla="*/ 480 w 960"/>
                <a:gd name="T17" fmla="*/ 115 h 960"/>
                <a:gd name="T18" fmla="*/ 480 w 960"/>
                <a:gd name="T19" fmla="*/ 959 h 960"/>
                <a:gd name="T20" fmla="*/ 480 w 960"/>
                <a:gd name="T21" fmla="*/ 959 h 960"/>
                <a:gd name="T22" fmla="*/ 0 w 960"/>
                <a:gd name="T23" fmla="*/ 479 h 960"/>
                <a:gd name="T24" fmla="*/ 0 w 960"/>
                <a:gd name="T25" fmla="*/ 479 h 960"/>
                <a:gd name="T26" fmla="*/ 480 w 960"/>
                <a:gd name="T27" fmla="*/ 0 h 960"/>
                <a:gd name="T28" fmla="*/ 480 w 960"/>
                <a:gd name="T29" fmla="*/ 0 h 960"/>
                <a:gd name="T30" fmla="*/ 959 w 960"/>
                <a:gd name="T31" fmla="*/ 479 h 960"/>
                <a:gd name="T32" fmla="*/ 959 w 960"/>
                <a:gd name="T33" fmla="*/ 479 h 960"/>
                <a:gd name="T34" fmla="*/ 480 w 960"/>
                <a:gd name="T35" fmla="*/ 959 h 9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60" h="960">
                  <a:moveTo>
                    <a:pt x="480" y="115"/>
                  </a:moveTo>
                  <a:lnTo>
                    <a:pt x="480" y="115"/>
                  </a:lnTo>
                  <a:cubicBezTo>
                    <a:pt x="279" y="115"/>
                    <a:pt x="116" y="279"/>
                    <a:pt x="116" y="479"/>
                  </a:cubicBezTo>
                  <a:lnTo>
                    <a:pt x="116" y="479"/>
                  </a:lnTo>
                  <a:cubicBezTo>
                    <a:pt x="116" y="679"/>
                    <a:pt x="279" y="843"/>
                    <a:pt x="480" y="843"/>
                  </a:cubicBezTo>
                  <a:lnTo>
                    <a:pt x="480" y="843"/>
                  </a:lnTo>
                  <a:cubicBezTo>
                    <a:pt x="680" y="843"/>
                    <a:pt x="843" y="679"/>
                    <a:pt x="843" y="479"/>
                  </a:cubicBezTo>
                  <a:lnTo>
                    <a:pt x="843" y="479"/>
                  </a:lnTo>
                  <a:cubicBezTo>
                    <a:pt x="843" y="279"/>
                    <a:pt x="680" y="115"/>
                    <a:pt x="480" y="115"/>
                  </a:cubicBezTo>
                  <a:close/>
                  <a:moveTo>
                    <a:pt x="480" y="959"/>
                  </a:moveTo>
                  <a:lnTo>
                    <a:pt x="480" y="959"/>
                  </a:lnTo>
                  <a:cubicBezTo>
                    <a:pt x="215" y="959"/>
                    <a:pt x="0" y="743"/>
                    <a:pt x="0" y="479"/>
                  </a:cubicBezTo>
                  <a:lnTo>
                    <a:pt x="0" y="479"/>
                  </a:lnTo>
                  <a:cubicBezTo>
                    <a:pt x="0" y="214"/>
                    <a:pt x="215" y="0"/>
                    <a:pt x="480" y="0"/>
                  </a:cubicBezTo>
                  <a:lnTo>
                    <a:pt x="480" y="0"/>
                  </a:lnTo>
                  <a:cubicBezTo>
                    <a:pt x="744" y="0"/>
                    <a:pt x="959" y="214"/>
                    <a:pt x="959" y="479"/>
                  </a:cubicBezTo>
                  <a:lnTo>
                    <a:pt x="959" y="479"/>
                  </a:lnTo>
                  <a:cubicBezTo>
                    <a:pt x="959" y="743"/>
                    <a:pt x="744" y="959"/>
                    <a:pt x="480" y="959"/>
                  </a:cubicBezTo>
                  <a:close/>
                </a:path>
              </a:pathLst>
            </a:custGeom>
            <a:grpFill/>
            <a:ln>
              <a:noFill/>
            </a:ln>
            <a:effectLst/>
          </p:spPr>
          <p:txBody>
            <a:bodyPr wrap="none" anchor="ctr"/>
            <a:lstStyle/>
            <a:p>
              <a:endParaRPr lang="en-US" sz="3265">
                <a:latin typeface="Lato Light" panose="020F0502020204030203" pitchFamily="34" charset="0"/>
              </a:endParaRPr>
            </a:p>
          </p:txBody>
        </p:sp>
        <p:sp>
          <p:nvSpPr>
            <p:cNvPr id="76" name="Freeform 128">
              <a:extLst>
                <a:ext uri="{FF2B5EF4-FFF2-40B4-BE49-F238E27FC236}">
                  <a16:creationId xmlns:a16="http://schemas.microsoft.com/office/drawing/2014/main" id="{D07D8996-8DF9-4A8B-8968-52F0C88936B5}"/>
                </a:ext>
              </a:extLst>
            </p:cNvPr>
            <p:cNvSpPr>
              <a:spLocks noChangeArrowheads="1"/>
            </p:cNvSpPr>
            <p:nvPr/>
          </p:nvSpPr>
          <p:spPr bwMode="auto">
            <a:xfrm rot="10800000">
              <a:off x="1709051" y="2157844"/>
              <a:ext cx="32962" cy="1468931"/>
            </a:xfrm>
            <a:custGeom>
              <a:avLst/>
              <a:gdLst>
                <a:gd name="T0" fmla="*/ 51 w 52"/>
                <a:gd name="T1" fmla="*/ 1815 h 1816"/>
                <a:gd name="T2" fmla="*/ 0 w 52"/>
                <a:gd name="T3" fmla="*/ 1815 h 1816"/>
                <a:gd name="T4" fmla="*/ 0 w 52"/>
                <a:gd name="T5" fmla="*/ 0 h 1816"/>
                <a:gd name="T6" fmla="*/ 51 w 52"/>
                <a:gd name="T7" fmla="*/ 0 h 1816"/>
                <a:gd name="T8" fmla="*/ 51 w 52"/>
                <a:gd name="T9" fmla="*/ 1815 h 1816"/>
              </a:gdLst>
              <a:ahLst/>
              <a:cxnLst>
                <a:cxn ang="0">
                  <a:pos x="T0" y="T1"/>
                </a:cxn>
                <a:cxn ang="0">
                  <a:pos x="T2" y="T3"/>
                </a:cxn>
                <a:cxn ang="0">
                  <a:pos x="T4" y="T5"/>
                </a:cxn>
                <a:cxn ang="0">
                  <a:pos x="T6" y="T7"/>
                </a:cxn>
                <a:cxn ang="0">
                  <a:pos x="T8" y="T9"/>
                </a:cxn>
              </a:cxnLst>
              <a:rect l="0" t="0" r="r" b="b"/>
              <a:pathLst>
                <a:path w="52" h="1816">
                  <a:moveTo>
                    <a:pt x="51" y="1815"/>
                  </a:moveTo>
                  <a:lnTo>
                    <a:pt x="0" y="1815"/>
                  </a:lnTo>
                  <a:lnTo>
                    <a:pt x="0" y="0"/>
                  </a:lnTo>
                  <a:lnTo>
                    <a:pt x="51" y="0"/>
                  </a:lnTo>
                  <a:lnTo>
                    <a:pt x="51" y="1815"/>
                  </a:lnTo>
                </a:path>
              </a:pathLst>
            </a:custGeom>
            <a:grpFill/>
            <a:ln>
              <a:noFill/>
            </a:ln>
            <a:effectLst/>
          </p:spPr>
          <p:txBody>
            <a:bodyPr wrap="none" anchor="ctr"/>
            <a:lstStyle/>
            <a:p>
              <a:endParaRPr lang="en-US" sz="3265">
                <a:latin typeface="Lato Light" panose="020F0502020204030203" pitchFamily="34" charset="0"/>
              </a:endParaRPr>
            </a:p>
          </p:txBody>
        </p:sp>
        <p:sp>
          <p:nvSpPr>
            <p:cNvPr id="77" name="Freeform 129">
              <a:extLst>
                <a:ext uri="{FF2B5EF4-FFF2-40B4-BE49-F238E27FC236}">
                  <a16:creationId xmlns:a16="http://schemas.microsoft.com/office/drawing/2014/main" id="{3998EAB0-DCF5-4CF2-B96D-5920511E1C38}"/>
                </a:ext>
              </a:extLst>
            </p:cNvPr>
            <p:cNvSpPr>
              <a:spLocks noChangeArrowheads="1"/>
            </p:cNvSpPr>
            <p:nvPr/>
          </p:nvSpPr>
          <p:spPr bwMode="auto">
            <a:xfrm rot="10800000">
              <a:off x="1681584" y="2064452"/>
              <a:ext cx="93391" cy="93392"/>
            </a:xfrm>
            <a:custGeom>
              <a:avLst/>
              <a:gdLst>
                <a:gd name="T0" fmla="*/ 151 w 152"/>
                <a:gd name="T1" fmla="*/ 76 h 152"/>
                <a:gd name="T2" fmla="*/ 151 w 152"/>
                <a:gd name="T3" fmla="*/ 76 h 152"/>
                <a:gd name="T4" fmla="*/ 76 w 152"/>
                <a:gd name="T5" fmla="*/ 151 h 152"/>
                <a:gd name="T6" fmla="*/ 76 w 152"/>
                <a:gd name="T7" fmla="*/ 151 h 152"/>
                <a:gd name="T8" fmla="*/ 0 w 152"/>
                <a:gd name="T9" fmla="*/ 76 h 152"/>
                <a:gd name="T10" fmla="*/ 0 w 152"/>
                <a:gd name="T11" fmla="*/ 76 h 152"/>
                <a:gd name="T12" fmla="*/ 76 w 152"/>
                <a:gd name="T13" fmla="*/ 0 h 152"/>
                <a:gd name="T14" fmla="*/ 76 w 152"/>
                <a:gd name="T15" fmla="*/ 0 h 152"/>
                <a:gd name="T16" fmla="*/ 151 w 152"/>
                <a:gd name="T17" fmla="*/ 76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52">
                  <a:moveTo>
                    <a:pt x="151" y="76"/>
                  </a:moveTo>
                  <a:lnTo>
                    <a:pt x="151" y="76"/>
                  </a:lnTo>
                  <a:cubicBezTo>
                    <a:pt x="151" y="117"/>
                    <a:pt x="117" y="151"/>
                    <a:pt x="76" y="151"/>
                  </a:cubicBezTo>
                  <a:lnTo>
                    <a:pt x="76" y="151"/>
                  </a:lnTo>
                  <a:cubicBezTo>
                    <a:pt x="34" y="151"/>
                    <a:pt x="0" y="117"/>
                    <a:pt x="0" y="76"/>
                  </a:cubicBezTo>
                  <a:lnTo>
                    <a:pt x="0" y="76"/>
                  </a:lnTo>
                  <a:cubicBezTo>
                    <a:pt x="0" y="34"/>
                    <a:pt x="34" y="0"/>
                    <a:pt x="76" y="0"/>
                  </a:cubicBezTo>
                  <a:lnTo>
                    <a:pt x="76" y="0"/>
                  </a:lnTo>
                  <a:cubicBezTo>
                    <a:pt x="117" y="0"/>
                    <a:pt x="151" y="34"/>
                    <a:pt x="151" y="76"/>
                  </a:cubicBezTo>
                </a:path>
              </a:pathLst>
            </a:custGeom>
            <a:grpFill/>
            <a:ln>
              <a:noFill/>
            </a:ln>
            <a:effectLst/>
          </p:spPr>
          <p:txBody>
            <a:bodyPr wrap="none" anchor="ctr"/>
            <a:lstStyle/>
            <a:p>
              <a:endParaRPr lang="en-US" sz="3265">
                <a:latin typeface="Lato Light" panose="020F0502020204030203" pitchFamily="34" charset="0"/>
              </a:endParaRPr>
            </a:p>
          </p:txBody>
        </p:sp>
      </p:grpSp>
      <p:grpSp>
        <p:nvGrpSpPr>
          <p:cNvPr id="81" name="Group 80">
            <a:extLst>
              <a:ext uri="{FF2B5EF4-FFF2-40B4-BE49-F238E27FC236}">
                <a16:creationId xmlns:a16="http://schemas.microsoft.com/office/drawing/2014/main" id="{DAB04F1E-04FB-49A5-BDB3-F02F3FE3E523}"/>
              </a:ext>
              <a:ext uri="{C183D7F6-B498-43B3-948B-1728B52AA6E4}">
                <adec:decorative xmlns:adec="http://schemas.microsoft.com/office/drawing/2017/decorative" val="1"/>
              </a:ext>
            </a:extLst>
          </p:cNvPr>
          <p:cNvGrpSpPr/>
          <p:nvPr/>
        </p:nvGrpSpPr>
        <p:grpSpPr>
          <a:xfrm>
            <a:off x="1092790" y="2586889"/>
            <a:ext cx="404077" cy="1516661"/>
            <a:chOff x="1426127" y="1979679"/>
            <a:chExt cx="598805" cy="2210189"/>
          </a:xfrm>
          <a:solidFill>
            <a:srgbClr val="2AA9E0"/>
          </a:solidFill>
        </p:grpSpPr>
        <p:sp>
          <p:nvSpPr>
            <p:cNvPr id="82" name="Freeform 126">
              <a:extLst>
                <a:ext uri="{FF2B5EF4-FFF2-40B4-BE49-F238E27FC236}">
                  <a16:creationId xmlns:a16="http://schemas.microsoft.com/office/drawing/2014/main" id="{656EA005-C017-4C3C-BD3D-0CE77AD8F592}"/>
                </a:ext>
              </a:extLst>
            </p:cNvPr>
            <p:cNvSpPr>
              <a:spLocks noChangeArrowheads="1"/>
            </p:cNvSpPr>
            <p:nvPr/>
          </p:nvSpPr>
          <p:spPr bwMode="auto">
            <a:xfrm rot="10800000">
              <a:off x="1596431" y="3766860"/>
              <a:ext cx="252707" cy="252707"/>
            </a:xfrm>
            <a:custGeom>
              <a:avLst/>
              <a:gdLst>
                <a:gd name="T0" fmla="*/ 403 w 404"/>
                <a:gd name="T1" fmla="*/ 201 h 404"/>
                <a:gd name="T2" fmla="*/ 403 w 404"/>
                <a:gd name="T3" fmla="*/ 201 h 404"/>
                <a:gd name="T4" fmla="*/ 201 w 404"/>
                <a:gd name="T5" fmla="*/ 403 h 404"/>
                <a:gd name="T6" fmla="*/ 201 w 404"/>
                <a:gd name="T7" fmla="*/ 403 h 404"/>
                <a:gd name="T8" fmla="*/ 0 w 404"/>
                <a:gd name="T9" fmla="*/ 201 h 404"/>
                <a:gd name="T10" fmla="*/ 0 w 404"/>
                <a:gd name="T11" fmla="*/ 201 h 404"/>
                <a:gd name="T12" fmla="*/ 201 w 404"/>
                <a:gd name="T13" fmla="*/ 0 h 404"/>
                <a:gd name="T14" fmla="*/ 201 w 404"/>
                <a:gd name="T15" fmla="*/ 0 h 404"/>
                <a:gd name="T16" fmla="*/ 403 w 404"/>
                <a:gd name="T17" fmla="*/ 201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4" h="404">
                  <a:moveTo>
                    <a:pt x="403" y="201"/>
                  </a:moveTo>
                  <a:lnTo>
                    <a:pt x="403" y="201"/>
                  </a:lnTo>
                  <a:cubicBezTo>
                    <a:pt x="403" y="313"/>
                    <a:pt x="312" y="403"/>
                    <a:pt x="201" y="403"/>
                  </a:cubicBezTo>
                  <a:lnTo>
                    <a:pt x="201" y="403"/>
                  </a:lnTo>
                  <a:cubicBezTo>
                    <a:pt x="90" y="403"/>
                    <a:pt x="0" y="313"/>
                    <a:pt x="0" y="201"/>
                  </a:cubicBezTo>
                  <a:lnTo>
                    <a:pt x="0" y="201"/>
                  </a:lnTo>
                  <a:cubicBezTo>
                    <a:pt x="0" y="90"/>
                    <a:pt x="90" y="0"/>
                    <a:pt x="201" y="0"/>
                  </a:cubicBezTo>
                  <a:lnTo>
                    <a:pt x="201" y="0"/>
                  </a:lnTo>
                  <a:cubicBezTo>
                    <a:pt x="312" y="0"/>
                    <a:pt x="403" y="90"/>
                    <a:pt x="403" y="201"/>
                  </a:cubicBezTo>
                </a:path>
              </a:pathLst>
            </a:custGeom>
            <a:grpFill/>
            <a:ln>
              <a:noFill/>
            </a:ln>
            <a:effectLst/>
          </p:spPr>
          <p:txBody>
            <a:bodyPr wrap="none" anchor="ctr"/>
            <a:lstStyle/>
            <a:p>
              <a:endParaRPr lang="en-US" sz="3265">
                <a:latin typeface="Lato Light" panose="020F0502020204030203" pitchFamily="34" charset="0"/>
              </a:endParaRPr>
            </a:p>
          </p:txBody>
        </p:sp>
        <p:sp>
          <p:nvSpPr>
            <p:cNvPr id="83" name="Freeform 127">
              <a:extLst>
                <a:ext uri="{FF2B5EF4-FFF2-40B4-BE49-F238E27FC236}">
                  <a16:creationId xmlns:a16="http://schemas.microsoft.com/office/drawing/2014/main" id="{F319D6DC-86D0-4757-A024-A39846734AB7}"/>
                </a:ext>
              </a:extLst>
            </p:cNvPr>
            <p:cNvSpPr>
              <a:spLocks noChangeArrowheads="1"/>
            </p:cNvSpPr>
            <p:nvPr/>
          </p:nvSpPr>
          <p:spPr bwMode="auto">
            <a:xfrm rot="10800000">
              <a:off x="1426127" y="3591063"/>
              <a:ext cx="598805" cy="598805"/>
            </a:xfrm>
            <a:custGeom>
              <a:avLst/>
              <a:gdLst>
                <a:gd name="T0" fmla="*/ 480 w 960"/>
                <a:gd name="T1" fmla="*/ 115 h 960"/>
                <a:gd name="T2" fmla="*/ 480 w 960"/>
                <a:gd name="T3" fmla="*/ 115 h 960"/>
                <a:gd name="T4" fmla="*/ 116 w 960"/>
                <a:gd name="T5" fmla="*/ 479 h 960"/>
                <a:gd name="T6" fmla="*/ 116 w 960"/>
                <a:gd name="T7" fmla="*/ 479 h 960"/>
                <a:gd name="T8" fmla="*/ 480 w 960"/>
                <a:gd name="T9" fmla="*/ 843 h 960"/>
                <a:gd name="T10" fmla="*/ 480 w 960"/>
                <a:gd name="T11" fmla="*/ 843 h 960"/>
                <a:gd name="T12" fmla="*/ 843 w 960"/>
                <a:gd name="T13" fmla="*/ 479 h 960"/>
                <a:gd name="T14" fmla="*/ 843 w 960"/>
                <a:gd name="T15" fmla="*/ 479 h 960"/>
                <a:gd name="T16" fmla="*/ 480 w 960"/>
                <a:gd name="T17" fmla="*/ 115 h 960"/>
                <a:gd name="T18" fmla="*/ 480 w 960"/>
                <a:gd name="T19" fmla="*/ 959 h 960"/>
                <a:gd name="T20" fmla="*/ 480 w 960"/>
                <a:gd name="T21" fmla="*/ 959 h 960"/>
                <a:gd name="T22" fmla="*/ 0 w 960"/>
                <a:gd name="T23" fmla="*/ 479 h 960"/>
                <a:gd name="T24" fmla="*/ 0 w 960"/>
                <a:gd name="T25" fmla="*/ 479 h 960"/>
                <a:gd name="T26" fmla="*/ 480 w 960"/>
                <a:gd name="T27" fmla="*/ 0 h 960"/>
                <a:gd name="T28" fmla="*/ 480 w 960"/>
                <a:gd name="T29" fmla="*/ 0 h 960"/>
                <a:gd name="T30" fmla="*/ 959 w 960"/>
                <a:gd name="T31" fmla="*/ 479 h 960"/>
                <a:gd name="T32" fmla="*/ 959 w 960"/>
                <a:gd name="T33" fmla="*/ 479 h 960"/>
                <a:gd name="T34" fmla="*/ 480 w 960"/>
                <a:gd name="T35" fmla="*/ 959 h 9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60" h="960">
                  <a:moveTo>
                    <a:pt x="480" y="115"/>
                  </a:moveTo>
                  <a:lnTo>
                    <a:pt x="480" y="115"/>
                  </a:lnTo>
                  <a:cubicBezTo>
                    <a:pt x="279" y="115"/>
                    <a:pt x="116" y="279"/>
                    <a:pt x="116" y="479"/>
                  </a:cubicBezTo>
                  <a:lnTo>
                    <a:pt x="116" y="479"/>
                  </a:lnTo>
                  <a:cubicBezTo>
                    <a:pt x="116" y="679"/>
                    <a:pt x="279" y="843"/>
                    <a:pt x="480" y="843"/>
                  </a:cubicBezTo>
                  <a:lnTo>
                    <a:pt x="480" y="843"/>
                  </a:lnTo>
                  <a:cubicBezTo>
                    <a:pt x="680" y="843"/>
                    <a:pt x="843" y="679"/>
                    <a:pt x="843" y="479"/>
                  </a:cubicBezTo>
                  <a:lnTo>
                    <a:pt x="843" y="479"/>
                  </a:lnTo>
                  <a:cubicBezTo>
                    <a:pt x="843" y="279"/>
                    <a:pt x="680" y="115"/>
                    <a:pt x="480" y="115"/>
                  </a:cubicBezTo>
                  <a:close/>
                  <a:moveTo>
                    <a:pt x="480" y="959"/>
                  </a:moveTo>
                  <a:lnTo>
                    <a:pt x="480" y="959"/>
                  </a:lnTo>
                  <a:cubicBezTo>
                    <a:pt x="215" y="959"/>
                    <a:pt x="0" y="743"/>
                    <a:pt x="0" y="479"/>
                  </a:cubicBezTo>
                  <a:lnTo>
                    <a:pt x="0" y="479"/>
                  </a:lnTo>
                  <a:cubicBezTo>
                    <a:pt x="0" y="214"/>
                    <a:pt x="215" y="0"/>
                    <a:pt x="480" y="0"/>
                  </a:cubicBezTo>
                  <a:lnTo>
                    <a:pt x="480" y="0"/>
                  </a:lnTo>
                  <a:cubicBezTo>
                    <a:pt x="744" y="0"/>
                    <a:pt x="959" y="214"/>
                    <a:pt x="959" y="479"/>
                  </a:cubicBezTo>
                  <a:lnTo>
                    <a:pt x="959" y="479"/>
                  </a:lnTo>
                  <a:cubicBezTo>
                    <a:pt x="959" y="743"/>
                    <a:pt x="744" y="959"/>
                    <a:pt x="480" y="959"/>
                  </a:cubicBezTo>
                  <a:close/>
                </a:path>
              </a:pathLst>
            </a:custGeom>
            <a:grpFill/>
            <a:ln>
              <a:noFill/>
            </a:ln>
            <a:effectLst/>
          </p:spPr>
          <p:txBody>
            <a:bodyPr wrap="none" anchor="ctr"/>
            <a:lstStyle/>
            <a:p>
              <a:endParaRPr lang="en-US" sz="3265">
                <a:latin typeface="Lato Light" panose="020F0502020204030203" pitchFamily="34" charset="0"/>
              </a:endParaRPr>
            </a:p>
          </p:txBody>
        </p:sp>
        <p:sp>
          <p:nvSpPr>
            <p:cNvPr id="84" name="Freeform 128">
              <a:extLst>
                <a:ext uri="{FF2B5EF4-FFF2-40B4-BE49-F238E27FC236}">
                  <a16:creationId xmlns:a16="http://schemas.microsoft.com/office/drawing/2014/main" id="{32C631B6-8902-4E9B-AD71-938E40F02444}"/>
                </a:ext>
              </a:extLst>
            </p:cNvPr>
            <p:cNvSpPr>
              <a:spLocks noChangeArrowheads="1"/>
            </p:cNvSpPr>
            <p:nvPr/>
          </p:nvSpPr>
          <p:spPr bwMode="auto">
            <a:xfrm rot="10800000">
              <a:off x="1709051" y="2052920"/>
              <a:ext cx="32962" cy="1573855"/>
            </a:xfrm>
            <a:custGeom>
              <a:avLst/>
              <a:gdLst>
                <a:gd name="T0" fmla="*/ 51 w 52"/>
                <a:gd name="T1" fmla="*/ 1815 h 1816"/>
                <a:gd name="T2" fmla="*/ 0 w 52"/>
                <a:gd name="T3" fmla="*/ 1815 h 1816"/>
                <a:gd name="T4" fmla="*/ 0 w 52"/>
                <a:gd name="T5" fmla="*/ 0 h 1816"/>
                <a:gd name="T6" fmla="*/ 51 w 52"/>
                <a:gd name="T7" fmla="*/ 0 h 1816"/>
                <a:gd name="T8" fmla="*/ 51 w 52"/>
                <a:gd name="T9" fmla="*/ 1815 h 1816"/>
              </a:gdLst>
              <a:ahLst/>
              <a:cxnLst>
                <a:cxn ang="0">
                  <a:pos x="T0" y="T1"/>
                </a:cxn>
                <a:cxn ang="0">
                  <a:pos x="T2" y="T3"/>
                </a:cxn>
                <a:cxn ang="0">
                  <a:pos x="T4" y="T5"/>
                </a:cxn>
                <a:cxn ang="0">
                  <a:pos x="T6" y="T7"/>
                </a:cxn>
                <a:cxn ang="0">
                  <a:pos x="T8" y="T9"/>
                </a:cxn>
              </a:cxnLst>
              <a:rect l="0" t="0" r="r" b="b"/>
              <a:pathLst>
                <a:path w="52" h="1816">
                  <a:moveTo>
                    <a:pt x="51" y="1815"/>
                  </a:moveTo>
                  <a:lnTo>
                    <a:pt x="0" y="1815"/>
                  </a:lnTo>
                  <a:lnTo>
                    <a:pt x="0" y="0"/>
                  </a:lnTo>
                  <a:lnTo>
                    <a:pt x="51" y="0"/>
                  </a:lnTo>
                  <a:lnTo>
                    <a:pt x="51" y="1815"/>
                  </a:lnTo>
                </a:path>
              </a:pathLst>
            </a:custGeom>
            <a:grpFill/>
            <a:ln>
              <a:noFill/>
            </a:ln>
            <a:effectLst/>
          </p:spPr>
          <p:txBody>
            <a:bodyPr wrap="none" anchor="ctr"/>
            <a:lstStyle/>
            <a:p>
              <a:endParaRPr lang="en-US" sz="3265">
                <a:latin typeface="Lato Light" panose="020F0502020204030203" pitchFamily="34" charset="0"/>
              </a:endParaRPr>
            </a:p>
          </p:txBody>
        </p:sp>
        <p:sp>
          <p:nvSpPr>
            <p:cNvPr id="85" name="Freeform 129">
              <a:extLst>
                <a:ext uri="{FF2B5EF4-FFF2-40B4-BE49-F238E27FC236}">
                  <a16:creationId xmlns:a16="http://schemas.microsoft.com/office/drawing/2014/main" id="{F58C7750-79C5-43BC-B5A8-7F7D9551AAA1}"/>
                </a:ext>
              </a:extLst>
            </p:cNvPr>
            <p:cNvSpPr>
              <a:spLocks noChangeArrowheads="1"/>
            </p:cNvSpPr>
            <p:nvPr/>
          </p:nvSpPr>
          <p:spPr bwMode="auto">
            <a:xfrm rot="10800000">
              <a:off x="1676088" y="1979679"/>
              <a:ext cx="93391" cy="93392"/>
            </a:xfrm>
            <a:custGeom>
              <a:avLst/>
              <a:gdLst>
                <a:gd name="T0" fmla="*/ 151 w 152"/>
                <a:gd name="T1" fmla="*/ 76 h 152"/>
                <a:gd name="T2" fmla="*/ 151 w 152"/>
                <a:gd name="T3" fmla="*/ 76 h 152"/>
                <a:gd name="T4" fmla="*/ 76 w 152"/>
                <a:gd name="T5" fmla="*/ 151 h 152"/>
                <a:gd name="T6" fmla="*/ 76 w 152"/>
                <a:gd name="T7" fmla="*/ 151 h 152"/>
                <a:gd name="T8" fmla="*/ 0 w 152"/>
                <a:gd name="T9" fmla="*/ 76 h 152"/>
                <a:gd name="T10" fmla="*/ 0 w 152"/>
                <a:gd name="T11" fmla="*/ 76 h 152"/>
                <a:gd name="T12" fmla="*/ 76 w 152"/>
                <a:gd name="T13" fmla="*/ 0 h 152"/>
                <a:gd name="T14" fmla="*/ 76 w 152"/>
                <a:gd name="T15" fmla="*/ 0 h 152"/>
                <a:gd name="T16" fmla="*/ 151 w 152"/>
                <a:gd name="T17" fmla="*/ 76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52">
                  <a:moveTo>
                    <a:pt x="151" y="76"/>
                  </a:moveTo>
                  <a:lnTo>
                    <a:pt x="151" y="76"/>
                  </a:lnTo>
                  <a:cubicBezTo>
                    <a:pt x="151" y="117"/>
                    <a:pt x="117" y="151"/>
                    <a:pt x="76" y="151"/>
                  </a:cubicBezTo>
                  <a:lnTo>
                    <a:pt x="76" y="151"/>
                  </a:lnTo>
                  <a:cubicBezTo>
                    <a:pt x="34" y="151"/>
                    <a:pt x="0" y="117"/>
                    <a:pt x="0" y="76"/>
                  </a:cubicBezTo>
                  <a:lnTo>
                    <a:pt x="0" y="76"/>
                  </a:lnTo>
                  <a:cubicBezTo>
                    <a:pt x="0" y="34"/>
                    <a:pt x="34" y="0"/>
                    <a:pt x="76" y="0"/>
                  </a:cubicBezTo>
                  <a:lnTo>
                    <a:pt x="76" y="0"/>
                  </a:lnTo>
                  <a:cubicBezTo>
                    <a:pt x="117" y="0"/>
                    <a:pt x="151" y="34"/>
                    <a:pt x="151" y="76"/>
                  </a:cubicBezTo>
                </a:path>
              </a:pathLst>
            </a:custGeom>
            <a:grpFill/>
            <a:ln>
              <a:noFill/>
            </a:ln>
            <a:effectLst/>
          </p:spPr>
          <p:txBody>
            <a:bodyPr wrap="none" anchor="ctr"/>
            <a:lstStyle/>
            <a:p>
              <a:endParaRPr lang="en-US" sz="3265">
                <a:latin typeface="Lato Light" panose="020F0502020204030203" pitchFamily="34" charset="0"/>
              </a:endParaRPr>
            </a:p>
          </p:txBody>
        </p:sp>
      </p:grpSp>
      <p:cxnSp>
        <p:nvCxnSpPr>
          <p:cNvPr id="32" name="Straight Connector 31">
            <a:extLst>
              <a:ext uri="{FF2B5EF4-FFF2-40B4-BE49-F238E27FC236}">
                <a16:creationId xmlns:a16="http://schemas.microsoft.com/office/drawing/2014/main" id="{FBC5D4E3-88BD-48B7-BFF6-C2F118EEC087}"/>
              </a:ext>
              <a:ext uri="{C183D7F6-B498-43B3-948B-1728B52AA6E4}">
                <adec:decorative xmlns:adec="http://schemas.microsoft.com/office/drawing/2017/decorative" val="1"/>
              </a:ext>
            </a:extLst>
          </p:cNvPr>
          <p:cNvCxnSpPr>
            <a:cxnSpLocks/>
          </p:cNvCxnSpPr>
          <p:nvPr/>
        </p:nvCxnSpPr>
        <p:spPr>
          <a:xfrm>
            <a:off x="11248791" y="3458424"/>
            <a:ext cx="0" cy="913088"/>
          </a:xfrm>
          <a:prstGeom prst="line">
            <a:avLst/>
          </a:prstGeom>
          <a:ln w="38100">
            <a:solidFill>
              <a:srgbClr val="A5CB7F"/>
            </a:solidFill>
            <a:prstDash val="sysDash"/>
          </a:ln>
        </p:spPr>
        <p:style>
          <a:lnRef idx="1">
            <a:schemeClr val="accent1"/>
          </a:lnRef>
          <a:fillRef idx="0">
            <a:schemeClr val="accent1"/>
          </a:fillRef>
          <a:effectRef idx="0">
            <a:schemeClr val="accent1"/>
          </a:effectRef>
          <a:fontRef idx="minor">
            <a:schemeClr val="tx1"/>
          </a:fontRef>
        </p:style>
      </p:cxnSp>
      <p:sp>
        <p:nvSpPr>
          <p:cNvPr id="33" name="Isosceles Triangle 32">
            <a:extLst>
              <a:ext uri="{FF2B5EF4-FFF2-40B4-BE49-F238E27FC236}">
                <a16:creationId xmlns:a16="http://schemas.microsoft.com/office/drawing/2014/main" id="{1E6A2D34-8BA4-4271-9B97-AA6D28D10852}"/>
              </a:ext>
              <a:ext uri="{C183D7F6-B498-43B3-948B-1728B52AA6E4}">
                <adec:decorative xmlns:adec="http://schemas.microsoft.com/office/drawing/2017/decorative" val="1"/>
              </a:ext>
            </a:extLst>
          </p:cNvPr>
          <p:cNvSpPr/>
          <p:nvPr/>
        </p:nvSpPr>
        <p:spPr>
          <a:xfrm rot="5400000">
            <a:off x="10791318" y="3761242"/>
            <a:ext cx="327167" cy="252853"/>
          </a:xfrm>
          <a:prstGeom prs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2" name="Isosceles Triangle 91">
            <a:extLst>
              <a:ext uri="{FF2B5EF4-FFF2-40B4-BE49-F238E27FC236}">
                <a16:creationId xmlns:a16="http://schemas.microsoft.com/office/drawing/2014/main" id="{C65060DC-5CB5-42C6-AF6D-66E90DCE3AB2}"/>
              </a:ext>
              <a:ext uri="{C183D7F6-B498-43B3-948B-1728B52AA6E4}">
                <adec:decorative xmlns:adec="http://schemas.microsoft.com/office/drawing/2017/decorative" val="1"/>
              </a:ext>
            </a:extLst>
          </p:cNvPr>
          <p:cNvSpPr/>
          <p:nvPr/>
        </p:nvSpPr>
        <p:spPr>
          <a:xfrm rot="5400000">
            <a:off x="635584" y="3761242"/>
            <a:ext cx="327167" cy="252853"/>
          </a:xfrm>
          <a:prstGeom prs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57" name="Group 56">
            <a:extLst>
              <a:ext uri="{FF2B5EF4-FFF2-40B4-BE49-F238E27FC236}">
                <a16:creationId xmlns:a16="http://schemas.microsoft.com/office/drawing/2014/main" id="{5D00EB89-76D7-A02D-7D91-1C41DF1702D7}"/>
              </a:ext>
              <a:ext uri="{C183D7F6-B498-43B3-948B-1728B52AA6E4}">
                <adec:decorative xmlns:adec="http://schemas.microsoft.com/office/drawing/2017/decorative" val="1"/>
              </a:ext>
            </a:extLst>
          </p:cNvPr>
          <p:cNvGrpSpPr/>
          <p:nvPr/>
        </p:nvGrpSpPr>
        <p:grpSpPr>
          <a:xfrm rot="10800000">
            <a:off x="8591383" y="3674785"/>
            <a:ext cx="404077" cy="1282445"/>
            <a:chOff x="1426127" y="2320997"/>
            <a:chExt cx="598805" cy="1868871"/>
          </a:xfrm>
          <a:solidFill>
            <a:srgbClr val="2AA9E0"/>
          </a:solidFill>
        </p:grpSpPr>
        <p:sp>
          <p:nvSpPr>
            <p:cNvPr id="58" name="Freeform 126">
              <a:extLst>
                <a:ext uri="{FF2B5EF4-FFF2-40B4-BE49-F238E27FC236}">
                  <a16:creationId xmlns:a16="http://schemas.microsoft.com/office/drawing/2014/main" id="{263D14C8-DD15-C258-9B44-ADFA27FC27F4}"/>
                </a:ext>
              </a:extLst>
            </p:cNvPr>
            <p:cNvSpPr>
              <a:spLocks noChangeArrowheads="1"/>
            </p:cNvSpPr>
            <p:nvPr/>
          </p:nvSpPr>
          <p:spPr bwMode="auto">
            <a:xfrm rot="10800000">
              <a:off x="1596431" y="3766860"/>
              <a:ext cx="252707" cy="252707"/>
            </a:xfrm>
            <a:custGeom>
              <a:avLst/>
              <a:gdLst>
                <a:gd name="T0" fmla="*/ 403 w 404"/>
                <a:gd name="T1" fmla="*/ 201 h 404"/>
                <a:gd name="T2" fmla="*/ 403 w 404"/>
                <a:gd name="T3" fmla="*/ 201 h 404"/>
                <a:gd name="T4" fmla="*/ 201 w 404"/>
                <a:gd name="T5" fmla="*/ 403 h 404"/>
                <a:gd name="T6" fmla="*/ 201 w 404"/>
                <a:gd name="T7" fmla="*/ 403 h 404"/>
                <a:gd name="T8" fmla="*/ 0 w 404"/>
                <a:gd name="T9" fmla="*/ 201 h 404"/>
                <a:gd name="T10" fmla="*/ 0 w 404"/>
                <a:gd name="T11" fmla="*/ 201 h 404"/>
                <a:gd name="T12" fmla="*/ 201 w 404"/>
                <a:gd name="T13" fmla="*/ 0 h 404"/>
                <a:gd name="T14" fmla="*/ 201 w 404"/>
                <a:gd name="T15" fmla="*/ 0 h 404"/>
                <a:gd name="T16" fmla="*/ 403 w 404"/>
                <a:gd name="T17" fmla="*/ 201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4" h="404">
                  <a:moveTo>
                    <a:pt x="403" y="201"/>
                  </a:moveTo>
                  <a:lnTo>
                    <a:pt x="403" y="201"/>
                  </a:lnTo>
                  <a:cubicBezTo>
                    <a:pt x="403" y="313"/>
                    <a:pt x="312" y="403"/>
                    <a:pt x="201" y="403"/>
                  </a:cubicBezTo>
                  <a:lnTo>
                    <a:pt x="201" y="403"/>
                  </a:lnTo>
                  <a:cubicBezTo>
                    <a:pt x="90" y="403"/>
                    <a:pt x="0" y="313"/>
                    <a:pt x="0" y="201"/>
                  </a:cubicBezTo>
                  <a:lnTo>
                    <a:pt x="0" y="201"/>
                  </a:lnTo>
                  <a:cubicBezTo>
                    <a:pt x="0" y="90"/>
                    <a:pt x="90" y="0"/>
                    <a:pt x="201" y="0"/>
                  </a:cubicBezTo>
                  <a:lnTo>
                    <a:pt x="201" y="0"/>
                  </a:lnTo>
                  <a:cubicBezTo>
                    <a:pt x="312" y="0"/>
                    <a:pt x="403" y="90"/>
                    <a:pt x="403" y="201"/>
                  </a:cubicBezTo>
                </a:path>
              </a:pathLst>
            </a:custGeom>
            <a:grpFill/>
            <a:ln>
              <a:noFill/>
            </a:ln>
            <a:effectLst/>
          </p:spPr>
          <p:txBody>
            <a:bodyPr wrap="none" anchor="ctr"/>
            <a:lstStyle/>
            <a:p>
              <a:endParaRPr lang="en-US" sz="3265">
                <a:latin typeface="Lato Light" panose="020F0502020204030203" pitchFamily="34" charset="0"/>
              </a:endParaRPr>
            </a:p>
          </p:txBody>
        </p:sp>
        <p:sp>
          <p:nvSpPr>
            <p:cNvPr id="59" name="Freeform 127">
              <a:extLst>
                <a:ext uri="{FF2B5EF4-FFF2-40B4-BE49-F238E27FC236}">
                  <a16:creationId xmlns:a16="http://schemas.microsoft.com/office/drawing/2014/main" id="{8D66FE3F-B42F-09F1-D7B5-18A444288ABF}"/>
                </a:ext>
              </a:extLst>
            </p:cNvPr>
            <p:cNvSpPr>
              <a:spLocks noChangeArrowheads="1"/>
            </p:cNvSpPr>
            <p:nvPr/>
          </p:nvSpPr>
          <p:spPr bwMode="auto">
            <a:xfrm rot="10800000">
              <a:off x="1426127" y="3591063"/>
              <a:ext cx="598805" cy="598805"/>
            </a:xfrm>
            <a:custGeom>
              <a:avLst/>
              <a:gdLst>
                <a:gd name="T0" fmla="*/ 480 w 960"/>
                <a:gd name="T1" fmla="*/ 115 h 960"/>
                <a:gd name="T2" fmla="*/ 480 w 960"/>
                <a:gd name="T3" fmla="*/ 115 h 960"/>
                <a:gd name="T4" fmla="*/ 116 w 960"/>
                <a:gd name="T5" fmla="*/ 479 h 960"/>
                <a:gd name="T6" fmla="*/ 116 w 960"/>
                <a:gd name="T7" fmla="*/ 479 h 960"/>
                <a:gd name="T8" fmla="*/ 480 w 960"/>
                <a:gd name="T9" fmla="*/ 843 h 960"/>
                <a:gd name="T10" fmla="*/ 480 w 960"/>
                <a:gd name="T11" fmla="*/ 843 h 960"/>
                <a:gd name="T12" fmla="*/ 843 w 960"/>
                <a:gd name="T13" fmla="*/ 479 h 960"/>
                <a:gd name="T14" fmla="*/ 843 w 960"/>
                <a:gd name="T15" fmla="*/ 479 h 960"/>
                <a:gd name="T16" fmla="*/ 480 w 960"/>
                <a:gd name="T17" fmla="*/ 115 h 960"/>
                <a:gd name="T18" fmla="*/ 480 w 960"/>
                <a:gd name="T19" fmla="*/ 959 h 960"/>
                <a:gd name="T20" fmla="*/ 480 w 960"/>
                <a:gd name="T21" fmla="*/ 959 h 960"/>
                <a:gd name="T22" fmla="*/ 0 w 960"/>
                <a:gd name="T23" fmla="*/ 479 h 960"/>
                <a:gd name="T24" fmla="*/ 0 w 960"/>
                <a:gd name="T25" fmla="*/ 479 h 960"/>
                <a:gd name="T26" fmla="*/ 480 w 960"/>
                <a:gd name="T27" fmla="*/ 0 h 960"/>
                <a:gd name="T28" fmla="*/ 480 w 960"/>
                <a:gd name="T29" fmla="*/ 0 h 960"/>
                <a:gd name="T30" fmla="*/ 959 w 960"/>
                <a:gd name="T31" fmla="*/ 479 h 960"/>
                <a:gd name="T32" fmla="*/ 959 w 960"/>
                <a:gd name="T33" fmla="*/ 479 h 960"/>
                <a:gd name="T34" fmla="*/ 480 w 960"/>
                <a:gd name="T35" fmla="*/ 959 h 9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60" h="960">
                  <a:moveTo>
                    <a:pt x="480" y="115"/>
                  </a:moveTo>
                  <a:lnTo>
                    <a:pt x="480" y="115"/>
                  </a:lnTo>
                  <a:cubicBezTo>
                    <a:pt x="279" y="115"/>
                    <a:pt x="116" y="279"/>
                    <a:pt x="116" y="479"/>
                  </a:cubicBezTo>
                  <a:lnTo>
                    <a:pt x="116" y="479"/>
                  </a:lnTo>
                  <a:cubicBezTo>
                    <a:pt x="116" y="679"/>
                    <a:pt x="279" y="843"/>
                    <a:pt x="480" y="843"/>
                  </a:cubicBezTo>
                  <a:lnTo>
                    <a:pt x="480" y="843"/>
                  </a:lnTo>
                  <a:cubicBezTo>
                    <a:pt x="680" y="843"/>
                    <a:pt x="843" y="679"/>
                    <a:pt x="843" y="479"/>
                  </a:cubicBezTo>
                  <a:lnTo>
                    <a:pt x="843" y="479"/>
                  </a:lnTo>
                  <a:cubicBezTo>
                    <a:pt x="843" y="279"/>
                    <a:pt x="680" y="115"/>
                    <a:pt x="480" y="115"/>
                  </a:cubicBezTo>
                  <a:close/>
                  <a:moveTo>
                    <a:pt x="480" y="959"/>
                  </a:moveTo>
                  <a:lnTo>
                    <a:pt x="480" y="959"/>
                  </a:lnTo>
                  <a:cubicBezTo>
                    <a:pt x="215" y="959"/>
                    <a:pt x="0" y="743"/>
                    <a:pt x="0" y="479"/>
                  </a:cubicBezTo>
                  <a:lnTo>
                    <a:pt x="0" y="479"/>
                  </a:lnTo>
                  <a:cubicBezTo>
                    <a:pt x="0" y="214"/>
                    <a:pt x="215" y="0"/>
                    <a:pt x="480" y="0"/>
                  </a:cubicBezTo>
                  <a:lnTo>
                    <a:pt x="480" y="0"/>
                  </a:lnTo>
                  <a:cubicBezTo>
                    <a:pt x="744" y="0"/>
                    <a:pt x="959" y="214"/>
                    <a:pt x="959" y="479"/>
                  </a:cubicBezTo>
                  <a:lnTo>
                    <a:pt x="959" y="479"/>
                  </a:lnTo>
                  <a:cubicBezTo>
                    <a:pt x="959" y="743"/>
                    <a:pt x="744" y="959"/>
                    <a:pt x="480" y="959"/>
                  </a:cubicBezTo>
                  <a:close/>
                </a:path>
              </a:pathLst>
            </a:custGeom>
            <a:grpFill/>
            <a:ln>
              <a:noFill/>
            </a:ln>
            <a:effectLst/>
          </p:spPr>
          <p:txBody>
            <a:bodyPr wrap="none" anchor="ctr"/>
            <a:lstStyle/>
            <a:p>
              <a:endParaRPr lang="en-US" sz="3265">
                <a:latin typeface="Lato Light" panose="020F0502020204030203" pitchFamily="34" charset="0"/>
              </a:endParaRPr>
            </a:p>
          </p:txBody>
        </p:sp>
        <p:sp>
          <p:nvSpPr>
            <p:cNvPr id="60" name="Freeform 128">
              <a:extLst>
                <a:ext uri="{FF2B5EF4-FFF2-40B4-BE49-F238E27FC236}">
                  <a16:creationId xmlns:a16="http://schemas.microsoft.com/office/drawing/2014/main" id="{A31B1FDE-7873-6BAC-DAEB-C61B19E5D3C1}"/>
                </a:ext>
              </a:extLst>
            </p:cNvPr>
            <p:cNvSpPr>
              <a:spLocks noChangeArrowheads="1"/>
            </p:cNvSpPr>
            <p:nvPr/>
          </p:nvSpPr>
          <p:spPr bwMode="auto">
            <a:xfrm rot="10800000">
              <a:off x="1709051" y="2367692"/>
              <a:ext cx="32962" cy="1259083"/>
            </a:xfrm>
            <a:custGeom>
              <a:avLst/>
              <a:gdLst>
                <a:gd name="T0" fmla="*/ 51 w 52"/>
                <a:gd name="T1" fmla="*/ 1815 h 1816"/>
                <a:gd name="T2" fmla="*/ 0 w 52"/>
                <a:gd name="T3" fmla="*/ 1815 h 1816"/>
                <a:gd name="T4" fmla="*/ 0 w 52"/>
                <a:gd name="T5" fmla="*/ 0 h 1816"/>
                <a:gd name="T6" fmla="*/ 51 w 52"/>
                <a:gd name="T7" fmla="*/ 0 h 1816"/>
                <a:gd name="T8" fmla="*/ 51 w 52"/>
                <a:gd name="T9" fmla="*/ 1815 h 1816"/>
              </a:gdLst>
              <a:ahLst/>
              <a:cxnLst>
                <a:cxn ang="0">
                  <a:pos x="T0" y="T1"/>
                </a:cxn>
                <a:cxn ang="0">
                  <a:pos x="T2" y="T3"/>
                </a:cxn>
                <a:cxn ang="0">
                  <a:pos x="T4" y="T5"/>
                </a:cxn>
                <a:cxn ang="0">
                  <a:pos x="T6" y="T7"/>
                </a:cxn>
                <a:cxn ang="0">
                  <a:pos x="T8" y="T9"/>
                </a:cxn>
              </a:cxnLst>
              <a:rect l="0" t="0" r="r" b="b"/>
              <a:pathLst>
                <a:path w="52" h="1816">
                  <a:moveTo>
                    <a:pt x="51" y="1815"/>
                  </a:moveTo>
                  <a:lnTo>
                    <a:pt x="0" y="1815"/>
                  </a:lnTo>
                  <a:lnTo>
                    <a:pt x="0" y="0"/>
                  </a:lnTo>
                  <a:lnTo>
                    <a:pt x="51" y="0"/>
                  </a:lnTo>
                  <a:lnTo>
                    <a:pt x="51" y="1815"/>
                  </a:lnTo>
                </a:path>
              </a:pathLst>
            </a:custGeom>
            <a:grpFill/>
            <a:ln>
              <a:noFill/>
            </a:ln>
            <a:effectLst/>
          </p:spPr>
          <p:txBody>
            <a:bodyPr wrap="none" anchor="ctr"/>
            <a:lstStyle/>
            <a:p>
              <a:endParaRPr lang="en-US" sz="3265">
                <a:latin typeface="Lato Light" panose="020F0502020204030203" pitchFamily="34" charset="0"/>
              </a:endParaRPr>
            </a:p>
          </p:txBody>
        </p:sp>
        <p:sp>
          <p:nvSpPr>
            <p:cNvPr id="61" name="Freeform 129">
              <a:extLst>
                <a:ext uri="{FF2B5EF4-FFF2-40B4-BE49-F238E27FC236}">
                  <a16:creationId xmlns:a16="http://schemas.microsoft.com/office/drawing/2014/main" id="{136389B1-F1A4-868A-D7A5-80CFC8F2574E}"/>
                </a:ext>
              </a:extLst>
            </p:cNvPr>
            <p:cNvSpPr>
              <a:spLocks noChangeArrowheads="1"/>
            </p:cNvSpPr>
            <p:nvPr/>
          </p:nvSpPr>
          <p:spPr bwMode="auto">
            <a:xfrm rot="10800000">
              <a:off x="1681756" y="2320997"/>
              <a:ext cx="93391" cy="93392"/>
            </a:xfrm>
            <a:custGeom>
              <a:avLst/>
              <a:gdLst>
                <a:gd name="T0" fmla="*/ 151 w 152"/>
                <a:gd name="T1" fmla="*/ 76 h 152"/>
                <a:gd name="T2" fmla="*/ 151 w 152"/>
                <a:gd name="T3" fmla="*/ 76 h 152"/>
                <a:gd name="T4" fmla="*/ 76 w 152"/>
                <a:gd name="T5" fmla="*/ 151 h 152"/>
                <a:gd name="T6" fmla="*/ 76 w 152"/>
                <a:gd name="T7" fmla="*/ 151 h 152"/>
                <a:gd name="T8" fmla="*/ 0 w 152"/>
                <a:gd name="T9" fmla="*/ 76 h 152"/>
                <a:gd name="T10" fmla="*/ 0 w 152"/>
                <a:gd name="T11" fmla="*/ 76 h 152"/>
                <a:gd name="T12" fmla="*/ 76 w 152"/>
                <a:gd name="T13" fmla="*/ 0 h 152"/>
                <a:gd name="T14" fmla="*/ 76 w 152"/>
                <a:gd name="T15" fmla="*/ 0 h 152"/>
                <a:gd name="T16" fmla="*/ 151 w 152"/>
                <a:gd name="T17" fmla="*/ 76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52">
                  <a:moveTo>
                    <a:pt x="151" y="76"/>
                  </a:moveTo>
                  <a:lnTo>
                    <a:pt x="151" y="76"/>
                  </a:lnTo>
                  <a:cubicBezTo>
                    <a:pt x="151" y="117"/>
                    <a:pt x="117" y="151"/>
                    <a:pt x="76" y="151"/>
                  </a:cubicBezTo>
                  <a:lnTo>
                    <a:pt x="76" y="151"/>
                  </a:lnTo>
                  <a:cubicBezTo>
                    <a:pt x="34" y="151"/>
                    <a:pt x="0" y="117"/>
                    <a:pt x="0" y="76"/>
                  </a:cubicBezTo>
                  <a:lnTo>
                    <a:pt x="0" y="76"/>
                  </a:lnTo>
                  <a:cubicBezTo>
                    <a:pt x="0" y="34"/>
                    <a:pt x="34" y="0"/>
                    <a:pt x="76" y="0"/>
                  </a:cubicBezTo>
                  <a:lnTo>
                    <a:pt x="76" y="0"/>
                  </a:lnTo>
                  <a:cubicBezTo>
                    <a:pt x="117" y="0"/>
                    <a:pt x="151" y="34"/>
                    <a:pt x="151" y="76"/>
                  </a:cubicBezTo>
                </a:path>
              </a:pathLst>
            </a:custGeom>
            <a:grpFill/>
            <a:ln>
              <a:noFill/>
            </a:ln>
            <a:effectLst/>
          </p:spPr>
          <p:txBody>
            <a:bodyPr wrap="none" anchor="ctr"/>
            <a:lstStyle/>
            <a:p>
              <a:endParaRPr lang="en-US" sz="3265">
                <a:latin typeface="Lato Light" panose="020F0502020204030203" pitchFamily="34" charset="0"/>
              </a:endParaRPr>
            </a:p>
          </p:txBody>
        </p:sp>
      </p:grpSp>
      <p:sp>
        <p:nvSpPr>
          <p:cNvPr id="100" name="Freeform 128">
            <a:extLst>
              <a:ext uri="{FF2B5EF4-FFF2-40B4-BE49-F238E27FC236}">
                <a16:creationId xmlns:a16="http://schemas.microsoft.com/office/drawing/2014/main" id="{673403C2-6256-A578-9C87-0CE4E3719501}"/>
              </a:ext>
              <a:ext uri="{C183D7F6-B498-43B3-948B-1728B52AA6E4}">
                <adec:decorative xmlns:adec="http://schemas.microsoft.com/office/drawing/2017/decorative" val="1"/>
              </a:ext>
            </a:extLst>
          </p:cNvPr>
          <p:cNvSpPr>
            <a:spLocks noChangeArrowheads="1"/>
          </p:cNvSpPr>
          <p:nvPr/>
        </p:nvSpPr>
        <p:spPr bwMode="auto">
          <a:xfrm rot="10800000">
            <a:off x="5695447" y="2342450"/>
            <a:ext cx="22243" cy="1512000"/>
          </a:xfrm>
          <a:custGeom>
            <a:avLst/>
            <a:gdLst>
              <a:gd name="T0" fmla="*/ 51 w 52"/>
              <a:gd name="T1" fmla="*/ 1815 h 1816"/>
              <a:gd name="T2" fmla="*/ 0 w 52"/>
              <a:gd name="T3" fmla="*/ 1815 h 1816"/>
              <a:gd name="T4" fmla="*/ 0 w 52"/>
              <a:gd name="T5" fmla="*/ 0 h 1816"/>
              <a:gd name="T6" fmla="*/ 51 w 52"/>
              <a:gd name="T7" fmla="*/ 0 h 1816"/>
              <a:gd name="T8" fmla="*/ 51 w 52"/>
              <a:gd name="T9" fmla="*/ 1815 h 1816"/>
            </a:gdLst>
            <a:ahLst/>
            <a:cxnLst>
              <a:cxn ang="0">
                <a:pos x="T0" y="T1"/>
              </a:cxn>
              <a:cxn ang="0">
                <a:pos x="T2" y="T3"/>
              </a:cxn>
              <a:cxn ang="0">
                <a:pos x="T4" y="T5"/>
              </a:cxn>
              <a:cxn ang="0">
                <a:pos x="T6" y="T7"/>
              </a:cxn>
              <a:cxn ang="0">
                <a:pos x="T8" y="T9"/>
              </a:cxn>
            </a:cxnLst>
            <a:rect l="0" t="0" r="r" b="b"/>
            <a:pathLst>
              <a:path w="52" h="1816">
                <a:moveTo>
                  <a:pt x="51" y="1815"/>
                </a:moveTo>
                <a:lnTo>
                  <a:pt x="0" y="1815"/>
                </a:lnTo>
                <a:lnTo>
                  <a:pt x="0" y="0"/>
                </a:lnTo>
                <a:lnTo>
                  <a:pt x="51" y="0"/>
                </a:lnTo>
                <a:lnTo>
                  <a:pt x="51" y="1815"/>
                </a:lnTo>
              </a:path>
            </a:pathLst>
          </a:custGeom>
          <a:solidFill>
            <a:srgbClr val="2AA9E0"/>
          </a:solidFill>
          <a:ln>
            <a:noFill/>
          </a:ln>
          <a:effectLst/>
        </p:spPr>
        <p:txBody>
          <a:bodyPr wrap="none" anchor="ctr"/>
          <a:lstStyle/>
          <a:p>
            <a:endParaRPr lang="en-US" sz="3265">
              <a:latin typeface="Lato Light" panose="020F0502020204030203" pitchFamily="34" charset="0"/>
            </a:endParaRPr>
          </a:p>
        </p:txBody>
      </p:sp>
      <p:sp>
        <p:nvSpPr>
          <p:cNvPr id="101" name="Freeform 129">
            <a:extLst>
              <a:ext uri="{FF2B5EF4-FFF2-40B4-BE49-F238E27FC236}">
                <a16:creationId xmlns:a16="http://schemas.microsoft.com/office/drawing/2014/main" id="{2CC472D5-0430-72DD-F51E-8C53C6C82398}"/>
              </a:ext>
              <a:ext uri="{C183D7F6-B498-43B3-948B-1728B52AA6E4}">
                <adec:decorative xmlns:adec="http://schemas.microsoft.com/office/drawing/2017/decorative" val="1"/>
              </a:ext>
            </a:extLst>
          </p:cNvPr>
          <p:cNvSpPr>
            <a:spLocks noChangeArrowheads="1"/>
          </p:cNvSpPr>
          <p:nvPr/>
        </p:nvSpPr>
        <p:spPr bwMode="auto">
          <a:xfrm rot="10800000">
            <a:off x="5676656" y="2302630"/>
            <a:ext cx="63021" cy="64087"/>
          </a:xfrm>
          <a:custGeom>
            <a:avLst/>
            <a:gdLst>
              <a:gd name="T0" fmla="*/ 151 w 152"/>
              <a:gd name="T1" fmla="*/ 76 h 152"/>
              <a:gd name="T2" fmla="*/ 151 w 152"/>
              <a:gd name="T3" fmla="*/ 76 h 152"/>
              <a:gd name="T4" fmla="*/ 76 w 152"/>
              <a:gd name="T5" fmla="*/ 151 h 152"/>
              <a:gd name="T6" fmla="*/ 76 w 152"/>
              <a:gd name="T7" fmla="*/ 151 h 152"/>
              <a:gd name="T8" fmla="*/ 0 w 152"/>
              <a:gd name="T9" fmla="*/ 76 h 152"/>
              <a:gd name="T10" fmla="*/ 0 w 152"/>
              <a:gd name="T11" fmla="*/ 76 h 152"/>
              <a:gd name="T12" fmla="*/ 76 w 152"/>
              <a:gd name="T13" fmla="*/ 0 h 152"/>
              <a:gd name="T14" fmla="*/ 76 w 152"/>
              <a:gd name="T15" fmla="*/ 0 h 152"/>
              <a:gd name="T16" fmla="*/ 151 w 152"/>
              <a:gd name="T17" fmla="*/ 76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52">
                <a:moveTo>
                  <a:pt x="151" y="76"/>
                </a:moveTo>
                <a:lnTo>
                  <a:pt x="151" y="76"/>
                </a:lnTo>
                <a:cubicBezTo>
                  <a:pt x="151" y="117"/>
                  <a:pt x="117" y="151"/>
                  <a:pt x="76" y="151"/>
                </a:cubicBezTo>
                <a:lnTo>
                  <a:pt x="76" y="151"/>
                </a:lnTo>
                <a:cubicBezTo>
                  <a:pt x="34" y="151"/>
                  <a:pt x="0" y="117"/>
                  <a:pt x="0" y="76"/>
                </a:cubicBezTo>
                <a:lnTo>
                  <a:pt x="0" y="76"/>
                </a:lnTo>
                <a:cubicBezTo>
                  <a:pt x="0" y="34"/>
                  <a:pt x="34" y="0"/>
                  <a:pt x="76" y="0"/>
                </a:cubicBezTo>
                <a:lnTo>
                  <a:pt x="76" y="0"/>
                </a:lnTo>
                <a:cubicBezTo>
                  <a:pt x="117" y="0"/>
                  <a:pt x="151" y="34"/>
                  <a:pt x="151" y="76"/>
                </a:cubicBezTo>
              </a:path>
            </a:pathLst>
          </a:custGeom>
          <a:solidFill>
            <a:srgbClr val="2AA9E0"/>
          </a:solidFill>
          <a:ln>
            <a:noFill/>
          </a:ln>
          <a:effectLst/>
        </p:spPr>
        <p:txBody>
          <a:bodyPr wrap="none" anchor="ctr"/>
          <a:lstStyle/>
          <a:p>
            <a:endParaRPr lang="en-US" sz="3265">
              <a:latin typeface="Lato Light" panose="020F0502020204030203" pitchFamily="34" charset="0"/>
            </a:endParaRPr>
          </a:p>
        </p:txBody>
      </p:sp>
    </p:spTree>
    <p:extLst>
      <p:ext uri="{BB962C8B-B14F-4D97-AF65-F5344CB8AC3E}">
        <p14:creationId xmlns:p14="http://schemas.microsoft.com/office/powerpoint/2010/main" val="944760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F671B-6B02-AB48-9D40-760C09622E1D}"/>
              </a:ext>
            </a:extLst>
          </p:cNvPr>
          <p:cNvSpPr txBox="1">
            <a:spLocks noGrp="1"/>
          </p:cNvSpPr>
          <p:nvPr>
            <p:ph type="title" idx="4294967295"/>
          </p:nvPr>
        </p:nvSpPr>
        <p:spPr>
          <a:xfrm>
            <a:off x="213113" y="715249"/>
            <a:ext cx="1922129" cy="1015663"/>
          </a:xfrm>
          <a:prstGeom prst="rect">
            <a:avLst/>
          </a:prstGeom>
          <a:noFill/>
          <a:ln>
            <a:noFill/>
            <a:prstDash/>
          </a:ln>
          <a:effectLst/>
        </p:spPr>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200" cap="none" spc="0" normalizeH="0" baseline="0" noProof="0" dirty="0">
                <a:ln>
                  <a:noFill/>
                </a:ln>
                <a:solidFill>
                  <a:srgbClr val="00A79D"/>
                </a:solidFill>
                <a:effectLst/>
                <a:uLnTx/>
                <a:uFillTx/>
                <a:latin typeface="Arial Black" panose="020B0A04020102020204" pitchFamily="34" charset="0"/>
                <a:ea typeface="+mn-ea"/>
                <a:cs typeface="Poppins" pitchFamily="2" charset="77"/>
              </a:rPr>
              <a:t>Stage 2:</a:t>
            </a:r>
            <a:br>
              <a:rPr kumimoji="0" lang="en-US" sz="3000" b="1" i="0" u="none" strike="noStrike" kern="1200" cap="none" spc="0" normalizeH="0" baseline="0" noProof="0" dirty="0">
                <a:ln>
                  <a:noFill/>
                </a:ln>
                <a:solidFill>
                  <a:srgbClr val="00A79D"/>
                </a:solidFill>
                <a:effectLst/>
                <a:uLnTx/>
                <a:uFillTx/>
                <a:latin typeface="Arial Black" panose="020B0A04020102020204" pitchFamily="34" charset="0"/>
                <a:ea typeface="+mn-ea"/>
                <a:cs typeface="Poppins" pitchFamily="2" charset="77"/>
              </a:rPr>
            </a:br>
            <a:r>
              <a:rPr kumimoji="0" lang="en-US" sz="3000" b="1" i="0" u="none" strike="noStrike" kern="1200" cap="none" spc="0" normalizeH="0" baseline="0" noProof="0" dirty="0">
                <a:ln>
                  <a:noFill/>
                </a:ln>
                <a:solidFill>
                  <a:srgbClr val="00A79D"/>
                </a:solidFill>
                <a:effectLst/>
                <a:uLnTx/>
                <a:uFillTx/>
                <a:latin typeface="Arial Black" panose="020B0A04020102020204" pitchFamily="34" charset="0"/>
                <a:ea typeface="+mn-ea"/>
                <a:cs typeface="Poppins" pitchFamily="2" charset="77"/>
              </a:rPr>
              <a:t>Launch</a:t>
            </a:r>
          </a:p>
        </p:txBody>
      </p:sp>
      <p:sp>
        <p:nvSpPr>
          <p:cNvPr id="96" name="Subtitle 2">
            <a:extLst>
              <a:ext uri="{FF2B5EF4-FFF2-40B4-BE49-F238E27FC236}">
                <a16:creationId xmlns:a16="http://schemas.microsoft.com/office/drawing/2014/main" id="{F1C00DCC-8674-CA52-5E57-8815DBE10F9C}"/>
              </a:ext>
            </a:extLst>
          </p:cNvPr>
          <p:cNvSpPr txBox="1">
            <a:spLocks/>
          </p:cNvSpPr>
          <p:nvPr/>
        </p:nvSpPr>
        <p:spPr>
          <a:xfrm>
            <a:off x="3782703" y="592940"/>
            <a:ext cx="1473162" cy="1640001"/>
          </a:xfrm>
          <a:prstGeom prst="rect">
            <a:avLst/>
          </a:prstGeom>
        </p:spPr>
        <p:txBody>
          <a:bodyPr vert="horz" wrap="square" lIns="45720" tIns="22860" rIns="45720" bIns="2286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750"/>
              </a:lnSpc>
            </a:pPr>
            <a:r>
              <a:rPr lang="en-US" sz="1100" dirty="0">
                <a:effectLst/>
                <a:latin typeface="Calibri" panose="020F0502020204030204" pitchFamily="34" charset="0"/>
                <a:ea typeface="Times New Roman" panose="02020603050405020304" pitchFamily="18" charset="0"/>
                <a:cs typeface="Arial" panose="020B0604020202020204" pitchFamily="34" charset="0"/>
              </a:rPr>
              <a:t>Further attendance by LBTH officers at resident meetings for estates which are still showing poor recycling performance to resolve any queries.</a:t>
            </a:r>
            <a:endParaRPr lang="en-US" sz="11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endParaRPr>
          </a:p>
        </p:txBody>
      </p:sp>
      <p:sp>
        <p:nvSpPr>
          <p:cNvPr id="77" name="Subtitle 2">
            <a:extLst>
              <a:ext uri="{FF2B5EF4-FFF2-40B4-BE49-F238E27FC236}">
                <a16:creationId xmlns:a16="http://schemas.microsoft.com/office/drawing/2014/main" id="{FFB28C7C-3889-A9F9-2175-6AC2466A783B}"/>
              </a:ext>
            </a:extLst>
          </p:cNvPr>
          <p:cNvSpPr txBox="1">
            <a:spLocks/>
          </p:cNvSpPr>
          <p:nvPr/>
        </p:nvSpPr>
        <p:spPr>
          <a:xfrm>
            <a:off x="5745928" y="502539"/>
            <a:ext cx="2561891" cy="1640001"/>
          </a:xfrm>
          <a:prstGeom prst="rect">
            <a:avLst/>
          </a:prstGeom>
        </p:spPr>
        <p:txBody>
          <a:bodyPr vert="horz" wrap="square" lIns="45720" tIns="22860" rIns="45720" bIns="2286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750"/>
              </a:lnSpc>
            </a:pPr>
            <a:r>
              <a:rPr lang="en-US" sz="1100" dirty="0">
                <a:effectLst/>
                <a:latin typeface="Calibri" panose="020F0502020204030204" pitchFamily="34" charset="0"/>
                <a:ea typeface="Times New Roman" panose="02020603050405020304" pitchFamily="18" charset="0"/>
                <a:cs typeface="Arial" panose="020B0604020202020204" pitchFamily="34" charset="0"/>
              </a:rPr>
              <a:t>Should food waste recycling be introduced, this would be communicated and “No Food Waste” stickers would be made to stick onto residents refuse bins to inform residents they should now be using the separate food waste collection service to dispose of their food waste. </a:t>
            </a:r>
            <a:endParaRPr lang="en-US" sz="11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endParaRPr>
          </a:p>
        </p:txBody>
      </p:sp>
      <p:sp>
        <p:nvSpPr>
          <p:cNvPr id="72" name="Subtitle 2">
            <a:extLst>
              <a:ext uri="{FF2B5EF4-FFF2-40B4-BE49-F238E27FC236}">
                <a16:creationId xmlns:a16="http://schemas.microsoft.com/office/drawing/2014/main" id="{4B93EF60-403D-4EE1-8321-AD2B6DD0A6C5}"/>
              </a:ext>
            </a:extLst>
          </p:cNvPr>
          <p:cNvSpPr txBox="1">
            <a:spLocks/>
          </p:cNvSpPr>
          <p:nvPr/>
        </p:nvSpPr>
        <p:spPr>
          <a:xfrm>
            <a:off x="9252678" y="622354"/>
            <a:ext cx="1772863" cy="2101666"/>
          </a:xfrm>
          <a:prstGeom prst="rect">
            <a:avLst/>
          </a:prstGeom>
        </p:spPr>
        <p:txBody>
          <a:bodyPr vert="horz" wrap="square" lIns="45720" tIns="22860" rIns="45720" bIns="2286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750"/>
              </a:lnSpc>
            </a:pPr>
            <a:r>
              <a:rPr lang="en-US" sz="1100" dirty="0">
                <a:effectLst/>
                <a:latin typeface="Calibri" panose="020F0502020204030204" pitchFamily="34" charset="0"/>
                <a:ea typeface="Times New Roman" panose="02020603050405020304" pitchFamily="18" charset="0"/>
                <a:cs typeface="Arial" panose="020B0604020202020204" pitchFamily="34" charset="0"/>
              </a:rPr>
              <a:t>…to inform residents on how to use the service and any benefits the service brings. Engaging content will be used and will include social norming messaging such as “Recycle here” and slogans such as “Protect your family’s future. Next Time Recycle”.</a:t>
            </a:r>
            <a:endParaRPr lang="en-US" sz="11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endParaRPr>
          </a:p>
        </p:txBody>
      </p:sp>
      <p:sp>
        <p:nvSpPr>
          <p:cNvPr id="79" name="TextBox 78">
            <a:extLst>
              <a:ext uri="{FF2B5EF4-FFF2-40B4-BE49-F238E27FC236}">
                <a16:creationId xmlns:a16="http://schemas.microsoft.com/office/drawing/2014/main" id="{8274C7A8-EB22-46F3-9272-18403DDC6D98}"/>
              </a:ext>
            </a:extLst>
          </p:cNvPr>
          <p:cNvSpPr txBox="1"/>
          <p:nvPr/>
        </p:nvSpPr>
        <p:spPr>
          <a:xfrm>
            <a:off x="375819" y="2684408"/>
            <a:ext cx="3192013" cy="584775"/>
          </a:xfrm>
          <a:prstGeom prst="rect">
            <a:avLst/>
          </a:prstGeom>
          <a:noFill/>
        </p:spPr>
        <p:txBody>
          <a:bodyPr wrap="square" rtlCol="0" anchor="ctr" anchorCtr="0">
            <a:spAutoFit/>
          </a:bodyPr>
          <a:lstStyle/>
          <a:p>
            <a:pPr algn="ctr"/>
            <a:r>
              <a:rPr lang="en-US" sz="1600" b="1" dirty="0">
                <a:solidFill>
                  <a:srgbClr val="6E9D40"/>
                </a:solidFill>
                <a:latin typeface="Arial Black" panose="020B0A04020102020204" pitchFamily="34" charset="0"/>
                <a:ea typeface="League Spartan" charset="0"/>
                <a:cs typeface="Poppins" pitchFamily="2" charset="77"/>
              </a:rPr>
              <a:t>FRP Is In Place and New Bins Are Operational</a:t>
            </a:r>
          </a:p>
        </p:txBody>
      </p:sp>
      <p:pic>
        <p:nvPicPr>
          <p:cNvPr id="5" name="Graphic 4" descr="Clipboard Checked with solid fill">
            <a:extLst>
              <a:ext uri="{FF2B5EF4-FFF2-40B4-BE49-F238E27FC236}">
                <a16:creationId xmlns:a16="http://schemas.microsoft.com/office/drawing/2014/main" id="{ECE06C07-B8B7-AC6A-4E61-8CA27BED40F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03913" y="2165151"/>
            <a:ext cx="376987" cy="376987"/>
          </a:xfrm>
          <a:prstGeom prst="rect">
            <a:avLst/>
          </a:prstGeom>
        </p:spPr>
      </p:pic>
      <p:pic>
        <p:nvPicPr>
          <p:cNvPr id="8" name="Graphic 7" descr="Clipboard Checked with solid fill">
            <a:extLst>
              <a:ext uri="{FF2B5EF4-FFF2-40B4-BE49-F238E27FC236}">
                <a16:creationId xmlns:a16="http://schemas.microsoft.com/office/drawing/2014/main" id="{7297B083-38B0-5C77-6961-BD2ACED0098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36357" y="2117293"/>
            <a:ext cx="376987" cy="376987"/>
          </a:xfrm>
          <a:prstGeom prst="rect">
            <a:avLst/>
          </a:prstGeom>
        </p:spPr>
      </p:pic>
      <p:sp>
        <p:nvSpPr>
          <p:cNvPr id="55" name="TextBox 54">
            <a:extLst>
              <a:ext uri="{FF2B5EF4-FFF2-40B4-BE49-F238E27FC236}">
                <a16:creationId xmlns:a16="http://schemas.microsoft.com/office/drawing/2014/main" id="{B1F94341-50CF-44D5-AFAC-D15E7EC5FE75}"/>
              </a:ext>
            </a:extLst>
          </p:cNvPr>
          <p:cNvSpPr txBox="1"/>
          <p:nvPr/>
        </p:nvSpPr>
        <p:spPr>
          <a:xfrm>
            <a:off x="9446938" y="4004481"/>
            <a:ext cx="393056" cy="461665"/>
          </a:xfrm>
          <a:prstGeom prst="rect">
            <a:avLst/>
          </a:prstGeom>
          <a:noFill/>
        </p:spPr>
        <p:txBody>
          <a:bodyPr wrap="none" rtlCol="0" anchor="ctr" anchorCtr="0">
            <a:spAutoFit/>
          </a:bodyPr>
          <a:lstStyle/>
          <a:p>
            <a:pPr algn="ctr"/>
            <a:r>
              <a:rPr lang="en-US" sz="2400" b="1">
                <a:solidFill>
                  <a:srgbClr val="6E9D40"/>
                </a:solidFill>
                <a:latin typeface="Arial Black" panose="020B0A04020102020204" pitchFamily="34" charset="0"/>
                <a:ea typeface="League Spartan" charset="0"/>
                <a:cs typeface="Poppins" pitchFamily="2" charset="77"/>
              </a:rPr>
              <a:t>4</a:t>
            </a:r>
          </a:p>
        </p:txBody>
      </p:sp>
      <p:sp>
        <p:nvSpPr>
          <p:cNvPr id="56" name="TextBox 55">
            <a:extLst>
              <a:ext uri="{FF2B5EF4-FFF2-40B4-BE49-F238E27FC236}">
                <a16:creationId xmlns:a16="http://schemas.microsoft.com/office/drawing/2014/main" id="{197EE450-7930-453D-8D27-875C0476B0BA}"/>
              </a:ext>
            </a:extLst>
          </p:cNvPr>
          <p:cNvSpPr txBox="1"/>
          <p:nvPr/>
        </p:nvSpPr>
        <p:spPr>
          <a:xfrm>
            <a:off x="7778201" y="2123388"/>
            <a:ext cx="1431833" cy="1077218"/>
          </a:xfrm>
          <a:prstGeom prst="rect">
            <a:avLst/>
          </a:prstGeom>
          <a:noFill/>
        </p:spPr>
        <p:txBody>
          <a:bodyPr wrap="square" rtlCol="0" anchor="ctr" anchorCtr="0">
            <a:spAutoFit/>
          </a:bodyPr>
          <a:lstStyle/>
          <a:p>
            <a:pPr algn="ctr"/>
            <a:r>
              <a:rPr lang="en-US" sz="1600" b="1" dirty="0">
                <a:solidFill>
                  <a:srgbClr val="6E9D40"/>
                </a:solidFill>
                <a:latin typeface="Arial Black" panose="020B0A04020102020204" pitchFamily="34" charset="0"/>
                <a:ea typeface="League Spartan" charset="0"/>
                <a:cs typeface="Poppins" pitchFamily="2" charset="77"/>
              </a:rPr>
              <a:t>Social Media Campaign</a:t>
            </a:r>
          </a:p>
          <a:p>
            <a:pPr algn="ctr"/>
            <a:r>
              <a:rPr lang="en-US" sz="1600" b="1" dirty="0">
                <a:solidFill>
                  <a:srgbClr val="6E9D40"/>
                </a:solidFill>
                <a:latin typeface="Arial Black" panose="020B0A04020102020204" pitchFamily="34" charset="0"/>
                <a:ea typeface="League Spartan" charset="0"/>
                <a:cs typeface="Poppins" pitchFamily="2" charset="77"/>
              </a:rPr>
              <a:t>(external)</a:t>
            </a:r>
          </a:p>
        </p:txBody>
      </p:sp>
      <p:sp>
        <p:nvSpPr>
          <p:cNvPr id="70" name="TextBox 69">
            <a:extLst>
              <a:ext uri="{FF2B5EF4-FFF2-40B4-BE49-F238E27FC236}">
                <a16:creationId xmlns:a16="http://schemas.microsoft.com/office/drawing/2014/main" id="{B30F39AC-9885-49D1-84B7-0C28EBBEF8DC}"/>
              </a:ext>
            </a:extLst>
          </p:cNvPr>
          <p:cNvSpPr txBox="1"/>
          <p:nvPr/>
        </p:nvSpPr>
        <p:spPr>
          <a:xfrm>
            <a:off x="2582917" y="4004481"/>
            <a:ext cx="389851" cy="461665"/>
          </a:xfrm>
          <a:prstGeom prst="rect">
            <a:avLst/>
          </a:prstGeom>
          <a:noFill/>
        </p:spPr>
        <p:txBody>
          <a:bodyPr wrap="none" rtlCol="0" anchor="ctr" anchorCtr="0">
            <a:spAutoFit/>
          </a:bodyPr>
          <a:lstStyle/>
          <a:p>
            <a:pPr algn="ctr"/>
            <a:r>
              <a:rPr lang="en-US" sz="2400" b="1" dirty="0">
                <a:solidFill>
                  <a:srgbClr val="6E9D40"/>
                </a:solidFill>
                <a:latin typeface="Arial Black" panose="020B0A04020102020204" pitchFamily="34" charset="0"/>
                <a:ea typeface="League Spartan" charset="0"/>
                <a:cs typeface="Poppins" pitchFamily="2" charset="77"/>
              </a:rPr>
              <a:t>1</a:t>
            </a:r>
          </a:p>
        </p:txBody>
      </p:sp>
      <p:sp>
        <p:nvSpPr>
          <p:cNvPr id="71" name="TextBox 70">
            <a:extLst>
              <a:ext uri="{FF2B5EF4-FFF2-40B4-BE49-F238E27FC236}">
                <a16:creationId xmlns:a16="http://schemas.microsoft.com/office/drawing/2014/main" id="{845EA0D3-5FEC-439C-BA38-999F69803E10}"/>
              </a:ext>
            </a:extLst>
          </p:cNvPr>
          <p:cNvSpPr txBox="1"/>
          <p:nvPr/>
        </p:nvSpPr>
        <p:spPr>
          <a:xfrm>
            <a:off x="303051" y="3424842"/>
            <a:ext cx="1059774" cy="461665"/>
          </a:xfrm>
          <a:prstGeom prst="rect">
            <a:avLst/>
          </a:prstGeom>
          <a:noFill/>
        </p:spPr>
        <p:txBody>
          <a:bodyPr wrap="square" rtlCol="0">
            <a:spAutoFit/>
          </a:bodyPr>
          <a:lstStyle/>
          <a:p>
            <a:pPr algn="ctr"/>
            <a:r>
              <a:rPr lang="en-US" sz="1200" b="1" spc="150">
                <a:solidFill>
                  <a:schemeClr val="bg1">
                    <a:lumMod val="50000"/>
                  </a:schemeClr>
                </a:solidFill>
                <a:latin typeface="Arial" panose="020B0604020202020204" pitchFamily="34" charset="0"/>
                <a:cs typeface="Arial" panose="020B0604020202020204" pitchFamily="34" charset="0"/>
              </a:rPr>
              <a:t>By month number</a:t>
            </a:r>
          </a:p>
        </p:txBody>
      </p:sp>
      <p:sp>
        <p:nvSpPr>
          <p:cNvPr id="80" name="Subtitle 2">
            <a:extLst>
              <a:ext uri="{FF2B5EF4-FFF2-40B4-BE49-F238E27FC236}">
                <a16:creationId xmlns:a16="http://schemas.microsoft.com/office/drawing/2014/main" id="{3FACECFB-89AB-48F5-90E5-6EF112C1BE30}"/>
              </a:ext>
            </a:extLst>
          </p:cNvPr>
          <p:cNvSpPr txBox="1">
            <a:spLocks/>
          </p:cNvSpPr>
          <p:nvPr/>
        </p:nvSpPr>
        <p:spPr>
          <a:xfrm>
            <a:off x="227378" y="4734449"/>
            <a:ext cx="3799740" cy="1409168"/>
          </a:xfrm>
          <a:prstGeom prst="rect">
            <a:avLst/>
          </a:prstGeom>
        </p:spPr>
        <p:txBody>
          <a:bodyPr vert="horz" wrap="square" lIns="45720" tIns="22860" rIns="45720" bIns="2286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750"/>
              </a:lnSpc>
            </a:pPr>
            <a:r>
              <a:rPr lang="en-US" sz="1100">
                <a:latin typeface="Calibri" panose="020F0502020204030204" pitchFamily="34" charset="0"/>
                <a:ea typeface="Times New Roman" panose="02020603050405020304" pitchFamily="18" charset="0"/>
                <a:cs typeface="Arial" panose="020B0604020202020204" pitchFamily="34" charset="0"/>
              </a:rPr>
              <a:t>Residents will receive an instructional leaflet explaining how and when to present them for collection and reinforcing what can be recycled. It will also state the benefits of sorting recycling such as the increase in capacity of their residual bins. This will help residents manage their waste effectively. Residents can start to use the bins immediately.</a:t>
            </a:r>
            <a:endParaRPr lang="en-US" sz="1100">
              <a:solidFill>
                <a:schemeClr val="tx1"/>
              </a:solidFill>
              <a:latin typeface="Lato Light" panose="020F0502020204030203" pitchFamily="34" charset="0"/>
              <a:ea typeface="Lato Light" panose="020F0502020204030203" pitchFamily="34" charset="0"/>
              <a:cs typeface="Mukta ExtraLight" panose="020B0000000000000000" pitchFamily="34" charset="77"/>
            </a:endParaRPr>
          </a:p>
        </p:txBody>
      </p:sp>
      <p:sp>
        <p:nvSpPr>
          <p:cNvPr id="86" name="TextBox 85">
            <a:extLst>
              <a:ext uri="{FF2B5EF4-FFF2-40B4-BE49-F238E27FC236}">
                <a16:creationId xmlns:a16="http://schemas.microsoft.com/office/drawing/2014/main" id="{6F2A2F8B-3908-4371-A33D-57108966709E}"/>
              </a:ext>
            </a:extLst>
          </p:cNvPr>
          <p:cNvSpPr txBox="1"/>
          <p:nvPr/>
        </p:nvSpPr>
        <p:spPr>
          <a:xfrm>
            <a:off x="1578097" y="3224644"/>
            <a:ext cx="1468672" cy="419695"/>
          </a:xfrm>
          <a:prstGeom prst="rect">
            <a:avLst/>
          </a:prstGeom>
          <a:noFill/>
        </p:spPr>
        <p:txBody>
          <a:bodyPr wrap="none" rtlCol="0" anchor="ctr" anchorCtr="0">
            <a:spAutoFit/>
          </a:bodyPr>
          <a:lstStyle/>
          <a:p>
            <a:pPr algn="ctr"/>
            <a:r>
              <a:rPr lang="en-US" sz="2400" b="1" dirty="0">
                <a:solidFill>
                  <a:srgbClr val="6E9D40"/>
                </a:solidFill>
                <a:latin typeface="Arial Black" panose="020B0A04020102020204" pitchFamily="34" charset="0"/>
                <a:ea typeface="League Spartan" charset="0"/>
                <a:cs typeface="Poppins" pitchFamily="2" charset="77"/>
              </a:rPr>
              <a:t>1</a:t>
            </a:r>
            <a:r>
              <a:rPr lang="en-US" sz="1600" b="1" dirty="0">
                <a:solidFill>
                  <a:srgbClr val="6E9D40"/>
                </a:solidFill>
                <a:latin typeface="Poppins" pitchFamily="2" charset="77"/>
                <a:ea typeface="League Spartan" charset="0"/>
                <a:cs typeface="Poppins" pitchFamily="2" charset="77"/>
              </a:rPr>
              <a:t>(external)</a:t>
            </a:r>
            <a:endParaRPr lang="en-US" sz="2400" b="1" dirty="0">
              <a:solidFill>
                <a:srgbClr val="6E9D40"/>
              </a:solidFill>
              <a:latin typeface="Poppins" pitchFamily="2" charset="77"/>
              <a:ea typeface="League Spartan" charset="0"/>
              <a:cs typeface="Poppins" pitchFamily="2" charset="77"/>
            </a:endParaRPr>
          </a:p>
        </p:txBody>
      </p:sp>
      <p:sp>
        <p:nvSpPr>
          <p:cNvPr id="90" name="TextBox 89">
            <a:extLst>
              <a:ext uri="{FF2B5EF4-FFF2-40B4-BE49-F238E27FC236}">
                <a16:creationId xmlns:a16="http://schemas.microsoft.com/office/drawing/2014/main" id="{2BB9D1B4-3C24-48B5-ACFD-456D576CC7A5}"/>
              </a:ext>
            </a:extLst>
          </p:cNvPr>
          <p:cNvSpPr txBox="1"/>
          <p:nvPr/>
        </p:nvSpPr>
        <p:spPr>
          <a:xfrm>
            <a:off x="248410" y="1562300"/>
            <a:ext cx="2334508" cy="830997"/>
          </a:xfrm>
          <a:prstGeom prst="rect">
            <a:avLst/>
          </a:prstGeom>
          <a:noFill/>
        </p:spPr>
        <p:txBody>
          <a:bodyPr wrap="square" lIns="91440" tIns="45720" rIns="91440" bIns="45720" rtlCol="0" anchor="t">
            <a:spAutoFit/>
          </a:bodyPr>
          <a:lstStyle/>
          <a:p>
            <a:r>
              <a:rPr lang="en-US" sz="1200" spc="150">
                <a:solidFill>
                  <a:schemeClr val="bg1">
                    <a:lumMod val="50000"/>
                  </a:schemeClr>
                </a:solidFill>
                <a:latin typeface="Arial" panose="020B0604020202020204" pitchFamily="34" charset="0"/>
                <a:cs typeface="Arial" panose="020B0604020202020204" pitchFamily="34" charset="0"/>
              </a:rPr>
              <a:t>To ensure householders understand how to participate with the new  service</a:t>
            </a:r>
          </a:p>
        </p:txBody>
      </p:sp>
      <p:sp>
        <p:nvSpPr>
          <p:cNvPr id="93" name="TextBox 92">
            <a:extLst>
              <a:ext uri="{FF2B5EF4-FFF2-40B4-BE49-F238E27FC236}">
                <a16:creationId xmlns:a16="http://schemas.microsoft.com/office/drawing/2014/main" id="{803DC4C6-48B0-47B7-A0A1-261BD0C9C09D}"/>
              </a:ext>
            </a:extLst>
          </p:cNvPr>
          <p:cNvSpPr txBox="1"/>
          <p:nvPr/>
        </p:nvSpPr>
        <p:spPr>
          <a:xfrm>
            <a:off x="7942980" y="4004481"/>
            <a:ext cx="389851" cy="461665"/>
          </a:xfrm>
          <a:prstGeom prst="rect">
            <a:avLst/>
          </a:prstGeom>
          <a:noFill/>
        </p:spPr>
        <p:txBody>
          <a:bodyPr wrap="none" rtlCol="0" anchor="ctr" anchorCtr="0">
            <a:spAutoFit/>
          </a:bodyPr>
          <a:lstStyle/>
          <a:p>
            <a:pPr algn="ctr"/>
            <a:r>
              <a:rPr lang="en-US" sz="2400" b="1">
                <a:solidFill>
                  <a:srgbClr val="6E9D40"/>
                </a:solidFill>
                <a:latin typeface="Arial Black" panose="020B0A04020102020204" pitchFamily="34" charset="0"/>
                <a:ea typeface="League Spartan" charset="0"/>
                <a:cs typeface="Poppins" pitchFamily="2" charset="77"/>
              </a:rPr>
              <a:t>3</a:t>
            </a:r>
          </a:p>
        </p:txBody>
      </p:sp>
      <p:sp>
        <p:nvSpPr>
          <p:cNvPr id="108" name="TextBox 107">
            <a:extLst>
              <a:ext uri="{FF2B5EF4-FFF2-40B4-BE49-F238E27FC236}">
                <a16:creationId xmlns:a16="http://schemas.microsoft.com/office/drawing/2014/main" id="{0B97BF10-235F-45D4-8770-E47E3DE094F9}"/>
              </a:ext>
            </a:extLst>
          </p:cNvPr>
          <p:cNvSpPr txBox="1"/>
          <p:nvPr/>
        </p:nvSpPr>
        <p:spPr>
          <a:xfrm>
            <a:off x="4858901" y="4004481"/>
            <a:ext cx="389850" cy="461665"/>
          </a:xfrm>
          <a:prstGeom prst="rect">
            <a:avLst/>
          </a:prstGeom>
          <a:noFill/>
        </p:spPr>
        <p:txBody>
          <a:bodyPr wrap="none" rtlCol="0" anchor="ctr" anchorCtr="0">
            <a:spAutoFit/>
          </a:bodyPr>
          <a:lstStyle/>
          <a:p>
            <a:pPr algn="ctr"/>
            <a:r>
              <a:rPr lang="en-US" sz="2400" b="1">
                <a:solidFill>
                  <a:srgbClr val="6E9D40"/>
                </a:solidFill>
                <a:latin typeface="Arial Black" panose="020B0A04020102020204" pitchFamily="34" charset="0"/>
                <a:ea typeface="League Spartan" charset="0"/>
                <a:cs typeface="Poppins" pitchFamily="2" charset="77"/>
              </a:rPr>
              <a:t>2</a:t>
            </a:r>
          </a:p>
        </p:txBody>
      </p:sp>
      <p:sp>
        <p:nvSpPr>
          <p:cNvPr id="109" name="TextBox 108">
            <a:extLst>
              <a:ext uri="{FF2B5EF4-FFF2-40B4-BE49-F238E27FC236}">
                <a16:creationId xmlns:a16="http://schemas.microsoft.com/office/drawing/2014/main" id="{584101B2-E7FB-4678-B7C8-19769B9A1C11}"/>
              </a:ext>
            </a:extLst>
          </p:cNvPr>
          <p:cNvSpPr txBox="1"/>
          <p:nvPr/>
        </p:nvSpPr>
        <p:spPr>
          <a:xfrm>
            <a:off x="4318173" y="4678801"/>
            <a:ext cx="1500004" cy="830997"/>
          </a:xfrm>
          <a:prstGeom prst="rect">
            <a:avLst/>
          </a:prstGeom>
          <a:noFill/>
        </p:spPr>
        <p:txBody>
          <a:bodyPr wrap="square" rtlCol="0" anchor="ctr" anchorCtr="0">
            <a:spAutoFit/>
          </a:bodyPr>
          <a:lstStyle/>
          <a:p>
            <a:pPr algn="ctr"/>
            <a:r>
              <a:rPr lang="en-US" sz="1600" b="1" dirty="0">
                <a:solidFill>
                  <a:srgbClr val="6E9D40"/>
                </a:solidFill>
                <a:latin typeface="Arial Black" panose="020B0A04020102020204" pitchFamily="34" charset="0"/>
                <a:ea typeface="League Spartan" charset="0"/>
                <a:cs typeface="Poppins" pitchFamily="2" charset="77"/>
              </a:rPr>
              <a:t>Press Release 2</a:t>
            </a:r>
          </a:p>
          <a:p>
            <a:pPr algn="ctr"/>
            <a:r>
              <a:rPr lang="en-US" sz="1600" b="1" dirty="0">
                <a:solidFill>
                  <a:srgbClr val="6E9D40"/>
                </a:solidFill>
                <a:latin typeface="Arial Black" panose="020B0A04020102020204" pitchFamily="34" charset="0"/>
                <a:ea typeface="League Spartan" charset="0"/>
                <a:cs typeface="Poppins" pitchFamily="2" charset="77"/>
              </a:rPr>
              <a:t>(external)</a:t>
            </a:r>
          </a:p>
        </p:txBody>
      </p:sp>
      <p:sp>
        <p:nvSpPr>
          <p:cNvPr id="116" name="TextBox 115">
            <a:extLst>
              <a:ext uri="{FF2B5EF4-FFF2-40B4-BE49-F238E27FC236}">
                <a16:creationId xmlns:a16="http://schemas.microsoft.com/office/drawing/2014/main" id="{91DB9941-A9EB-4605-BF1C-347B54B43577}"/>
              </a:ext>
            </a:extLst>
          </p:cNvPr>
          <p:cNvSpPr txBox="1"/>
          <p:nvPr/>
        </p:nvSpPr>
        <p:spPr>
          <a:xfrm>
            <a:off x="6639157" y="4004481"/>
            <a:ext cx="389850" cy="461665"/>
          </a:xfrm>
          <a:prstGeom prst="rect">
            <a:avLst/>
          </a:prstGeom>
          <a:noFill/>
        </p:spPr>
        <p:txBody>
          <a:bodyPr wrap="none" rtlCol="0" anchor="ctr" anchorCtr="0">
            <a:spAutoFit/>
          </a:bodyPr>
          <a:lstStyle/>
          <a:p>
            <a:pPr algn="ctr"/>
            <a:r>
              <a:rPr lang="en-US" sz="2400" b="1">
                <a:solidFill>
                  <a:srgbClr val="6E9D40"/>
                </a:solidFill>
                <a:latin typeface="Arial Black" panose="020B0A04020102020204" pitchFamily="34" charset="0"/>
                <a:ea typeface="League Spartan" charset="0"/>
                <a:cs typeface="Poppins" pitchFamily="2" charset="77"/>
              </a:rPr>
              <a:t>2</a:t>
            </a:r>
          </a:p>
        </p:txBody>
      </p:sp>
      <p:sp>
        <p:nvSpPr>
          <p:cNvPr id="117" name="TextBox 116">
            <a:extLst>
              <a:ext uri="{FF2B5EF4-FFF2-40B4-BE49-F238E27FC236}">
                <a16:creationId xmlns:a16="http://schemas.microsoft.com/office/drawing/2014/main" id="{E8D7BECD-1F20-44F7-90ED-67F76C91AD5E}"/>
              </a:ext>
            </a:extLst>
          </p:cNvPr>
          <p:cNvSpPr txBox="1"/>
          <p:nvPr/>
        </p:nvSpPr>
        <p:spPr>
          <a:xfrm>
            <a:off x="6080531" y="4689381"/>
            <a:ext cx="1500004" cy="830997"/>
          </a:xfrm>
          <a:prstGeom prst="rect">
            <a:avLst/>
          </a:prstGeom>
          <a:noFill/>
        </p:spPr>
        <p:txBody>
          <a:bodyPr wrap="square" rtlCol="0" anchor="ctr" anchorCtr="0">
            <a:spAutoFit/>
          </a:bodyPr>
          <a:lstStyle/>
          <a:p>
            <a:pPr algn="ctr"/>
            <a:r>
              <a:rPr lang="en-US" sz="1600" b="1" dirty="0">
                <a:solidFill>
                  <a:srgbClr val="6E9D40"/>
                </a:solidFill>
                <a:latin typeface="Arial Black" panose="020B0A04020102020204" pitchFamily="34" charset="0"/>
                <a:ea typeface="League Spartan" charset="0"/>
                <a:cs typeface="Poppins" pitchFamily="2" charset="77"/>
              </a:rPr>
              <a:t>Further Promotion (external)</a:t>
            </a:r>
          </a:p>
        </p:txBody>
      </p:sp>
      <p:sp>
        <p:nvSpPr>
          <p:cNvPr id="120" name="Subtitle 2">
            <a:extLst>
              <a:ext uri="{FF2B5EF4-FFF2-40B4-BE49-F238E27FC236}">
                <a16:creationId xmlns:a16="http://schemas.microsoft.com/office/drawing/2014/main" id="{A27E8DFC-1295-43E5-85DA-129C7AA5EF3D}"/>
              </a:ext>
            </a:extLst>
          </p:cNvPr>
          <p:cNvSpPr txBox="1">
            <a:spLocks/>
          </p:cNvSpPr>
          <p:nvPr/>
        </p:nvSpPr>
        <p:spPr>
          <a:xfrm>
            <a:off x="4215568" y="5583120"/>
            <a:ext cx="2814886" cy="1178336"/>
          </a:xfrm>
          <a:prstGeom prst="rect">
            <a:avLst/>
          </a:prstGeom>
        </p:spPr>
        <p:txBody>
          <a:bodyPr vert="horz" wrap="square" lIns="45720" tIns="22860" rIns="45720" bIns="2286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750"/>
              </a:lnSpc>
            </a:pPr>
            <a:r>
              <a:rPr lang="en-US" sz="1100" dirty="0">
                <a:latin typeface="Calibri" panose="020F0502020204030204" pitchFamily="34" charset="0"/>
                <a:ea typeface="Times New Roman" panose="02020603050405020304" pitchFamily="18" charset="0"/>
                <a:cs typeface="Arial" panose="020B0604020202020204" pitchFamily="34" charset="0"/>
              </a:rPr>
              <a:t>The second press release will act as a reminder of the new services and what can and cannot go in the bins, as well as the success of the service and answering any questions that have come through social or council channels. </a:t>
            </a:r>
            <a:endParaRPr lang="en-US" sz="11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endParaRPr>
          </a:p>
        </p:txBody>
      </p:sp>
      <p:sp>
        <p:nvSpPr>
          <p:cNvPr id="122" name="Subtitle 2">
            <a:extLst>
              <a:ext uri="{FF2B5EF4-FFF2-40B4-BE49-F238E27FC236}">
                <a16:creationId xmlns:a16="http://schemas.microsoft.com/office/drawing/2014/main" id="{3F30CC28-FA17-461B-82E3-05E410185153}"/>
              </a:ext>
            </a:extLst>
          </p:cNvPr>
          <p:cNvSpPr txBox="1">
            <a:spLocks/>
          </p:cNvSpPr>
          <p:nvPr/>
        </p:nvSpPr>
        <p:spPr>
          <a:xfrm>
            <a:off x="7624533" y="4525461"/>
            <a:ext cx="2657263" cy="947503"/>
          </a:xfrm>
          <a:prstGeom prst="rect">
            <a:avLst/>
          </a:prstGeom>
        </p:spPr>
        <p:txBody>
          <a:bodyPr vert="horz" wrap="square" lIns="45720" tIns="22860" rIns="45720" bIns="2286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750"/>
              </a:lnSpc>
            </a:pPr>
            <a:r>
              <a:rPr lang="en-US" sz="1100">
                <a:latin typeface="Calibri" panose="020F0502020204030204" pitchFamily="34" charset="0"/>
                <a:ea typeface="Times New Roman" panose="02020603050405020304" pitchFamily="18" charset="0"/>
                <a:cs typeface="Arial" panose="020B0604020202020204" pitchFamily="34" charset="0"/>
              </a:rPr>
              <a:t>Review opportunities for further promotion e.g. council publications, information in public buildings and community areas (subject to budget).</a:t>
            </a:r>
            <a:endParaRPr lang="en-US" sz="1100">
              <a:solidFill>
                <a:schemeClr val="tx1"/>
              </a:solidFill>
              <a:latin typeface="Lato Light" panose="020F0502020204030203" pitchFamily="34" charset="0"/>
              <a:ea typeface="Lato Light" panose="020F0502020204030203" pitchFamily="34" charset="0"/>
              <a:cs typeface="Mukta ExtraLight" panose="020B0000000000000000" pitchFamily="34" charset="77"/>
            </a:endParaRPr>
          </a:p>
        </p:txBody>
      </p:sp>
      <p:pic>
        <p:nvPicPr>
          <p:cNvPr id="6" name="Graphic 5" descr="Clipboard Checked with solid fill">
            <a:extLst>
              <a:ext uri="{FF2B5EF4-FFF2-40B4-BE49-F238E27FC236}">
                <a16:creationId xmlns:a16="http://schemas.microsoft.com/office/drawing/2014/main" id="{6433DF84-5F9C-0673-6853-815ED91B776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67548" y="4393135"/>
            <a:ext cx="376987" cy="376987"/>
          </a:xfrm>
          <a:prstGeom prst="rect">
            <a:avLst/>
          </a:prstGeom>
        </p:spPr>
      </p:pic>
      <p:pic>
        <p:nvPicPr>
          <p:cNvPr id="7" name="Graphic 6" descr="Clipboard Checked with solid fill">
            <a:extLst>
              <a:ext uri="{FF2B5EF4-FFF2-40B4-BE49-F238E27FC236}">
                <a16:creationId xmlns:a16="http://schemas.microsoft.com/office/drawing/2014/main" id="{167896A5-84EF-D7D4-4F0A-5CF3B707A63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136387" y="5143391"/>
            <a:ext cx="376987" cy="376987"/>
          </a:xfrm>
          <a:prstGeom prst="rect">
            <a:avLst/>
          </a:prstGeom>
        </p:spPr>
      </p:pic>
      <p:pic>
        <p:nvPicPr>
          <p:cNvPr id="12" name="Graphic 11" descr="Clipboard Checked with solid fill">
            <a:extLst>
              <a:ext uri="{FF2B5EF4-FFF2-40B4-BE49-F238E27FC236}">
                <a16:creationId xmlns:a16="http://schemas.microsoft.com/office/drawing/2014/main" id="{DDD0614F-F975-B0DB-5161-A80670D0D2D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757614" y="2740106"/>
            <a:ext cx="376987" cy="376987"/>
          </a:xfrm>
          <a:prstGeom prst="rect">
            <a:avLst/>
          </a:prstGeom>
        </p:spPr>
      </p:pic>
      <p:pic>
        <p:nvPicPr>
          <p:cNvPr id="27" name="Graphic 26" descr="Clipboard Checked with solid fill">
            <a:extLst>
              <a:ext uri="{FF2B5EF4-FFF2-40B4-BE49-F238E27FC236}">
                <a16:creationId xmlns:a16="http://schemas.microsoft.com/office/drawing/2014/main" id="{287A325C-DD2A-2978-0F6B-D56B2AEBA9D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03900" y="5209858"/>
            <a:ext cx="376987" cy="376987"/>
          </a:xfrm>
          <a:prstGeom prst="rect">
            <a:avLst/>
          </a:prstGeom>
        </p:spPr>
      </p:pic>
      <p:pic>
        <p:nvPicPr>
          <p:cNvPr id="33" name="Picture 32" descr="Key for icons on the page. &#10;Green building - Owned by the local authority&#10;&#10;Orange building icon - Owned by the housing provider">
            <a:extLst>
              <a:ext uri="{FF2B5EF4-FFF2-40B4-BE49-F238E27FC236}">
                <a16:creationId xmlns:a16="http://schemas.microsoft.com/office/drawing/2014/main" id="{EC42CA98-0683-89ED-70BF-713241297E7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59707" y="6206111"/>
            <a:ext cx="1611465" cy="587007"/>
          </a:xfrm>
          <a:prstGeom prst="rect">
            <a:avLst/>
          </a:prstGeom>
        </p:spPr>
      </p:pic>
      <p:sp>
        <p:nvSpPr>
          <p:cNvPr id="34" name="TextBox 33">
            <a:extLst>
              <a:ext uri="{FF2B5EF4-FFF2-40B4-BE49-F238E27FC236}">
                <a16:creationId xmlns:a16="http://schemas.microsoft.com/office/drawing/2014/main" id="{478CD8B0-2310-A062-691B-037908A5B464}"/>
              </a:ext>
            </a:extLst>
          </p:cNvPr>
          <p:cNvSpPr txBox="1"/>
          <p:nvPr/>
        </p:nvSpPr>
        <p:spPr>
          <a:xfrm>
            <a:off x="10445488" y="4366383"/>
            <a:ext cx="1007165" cy="400110"/>
          </a:xfrm>
          <a:prstGeom prst="rect">
            <a:avLst/>
          </a:prstGeom>
          <a:noFill/>
        </p:spPr>
        <p:txBody>
          <a:bodyPr wrap="square" rtlCol="0">
            <a:spAutoFit/>
          </a:bodyPr>
          <a:lstStyle/>
          <a:p>
            <a:r>
              <a:rPr lang="en-US" sz="2000" b="1">
                <a:solidFill>
                  <a:srgbClr val="00A79D"/>
                </a:solidFill>
                <a:latin typeface="Arial Black" panose="020B0A04020102020204" pitchFamily="34" charset="0"/>
                <a:cs typeface="Poppins" pitchFamily="2" charset="77"/>
              </a:rPr>
              <a:t>Key:</a:t>
            </a:r>
          </a:p>
        </p:txBody>
      </p:sp>
      <p:sp>
        <p:nvSpPr>
          <p:cNvPr id="4" name="Freeform 69">
            <a:extLst>
              <a:ext uri="{FF2B5EF4-FFF2-40B4-BE49-F238E27FC236}">
                <a16:creationId xmlns:a16="http://schemas.microsoft.com/office/drawing/2014/main" id="{511AE56E-AD80-6C47-8451-2D8402AFB008}"/>
              </a:ext>
              <a:ext uri="{C183D7F6-B498-43B3-948B-1728B52AA6E4}">
                <adec:decorative xmlns:adec="http://schemas.microsoft.com/office/drawing/2017/decorative" val="1"/>
              </a:ext>
            </a:extLst>
          </p:cNvPr>
          <p:cNvSpPr>
            <a:spLocks noChangeArrowheads="1"/>
          </p:cNvSpPr>
          <p:nvPr/>
        </p:nvSpPr>
        <p:spPr bwMode="auto">
          <a:xfrm>
            <a:off x="3578" y="3857502"/>
            <a:ext cx="12187593" cy="63176"/>
          </a:xfrm>
          <a:custGeom>
            <a:avLst/>
            <a:gdLst>
              <a:gd name="T0" fmla="*/ 0 w 19565"/>
              <a:gd name="T1" fmla="*/ 102 h 103"/>
              <a:gd name="T2" fmla="*/ 19564 w 19565"/>
              <a:gd name="T3" fmla="*/ 102 h 103"/>
              <a:gd name="T4" fmla="*/ 19564 w 19565"/>
              <a:gd name="T5" fmla="*/ 0 h 103"/>
              <a:gd name="T6" fmla="*/ 0 w 19565"/>
              <a:gd name="T7" fmla="*/ 0 h 103"/>
              <a:gd name="T8" fmla="*/ 0 w 19565"/>
              <a:gd name="T9" fmla="*/ 102 h 103"/>
            </a:gdLst>
            <a:ahLst/>
            <a:cxnLst>
              <a:cxn ang="0">
                <a:pos x="T0" y="T1"/>
              </a:cxn>
              <a:cxn ang="0">
                <a:pos x="T2" y="T3"/>
              </a:cxn>
              <a:cxn ang="0">
                <a:pos x="T4" y="T5"/>
              </a:cxn>
              <a:cxn ang="0">
                <a:pos x="T6" y="T7"/>
              </a:cxn>
              <a:cxn ang="0">
                <a:pos x="T8" y="T9"/>
              </a:cxn>
            </a:cxnLst>
            <a:rect l="0" t="0" r="r" b="b"/>
            <a:pathLst>
              <a:path w="19565" h="103">
                <a:moveTo>
                  <a:pt x="0" y="102"/>
                </a:moveTo>
                <a:lnTo>
                  <a:pt x="19564" y="102"/>
                </a:lnTo>
                <a:lnTo>
                  <a:pt x="19564" y="0"/>
                </a:lnTo>
                <a:lnTo>
                  <a:pt x="0" y="0"/>
                </a:lnTo>
                <a:lnTo>
                  <a:pt x="0" y="102"/>
                </a:lnTo>
              </a:path>
            </a:pathLst>
          </a:custGeom>
          <a:solidFill>
            <a:schemeClr val="bg1">
              <a:lumMod val="95000"/>
            </a:schemeClr>
          </a:solidFill>
          <a:ln>
            <a:noFill/>
          </a:ln>
          <a:effectLst/>
        </p:spPr>
        <p:txBody>
          <a:bodyPr wrap="none" anchor="ctr"/>
          <a:lstStyle/>
          <a:p>
            <a:endParaRPr lang="en-US" sz="3265">
              <a:latin typeface="Lato Light" panose="020F0502020204030203" pitchFamily="34" charset="0"/>
            </a:endParaRPr>
          </a:p>
        </p:txBody>
      </p:sp>
      <p:grpSp>
        <p:nvGrpSpPr>
          <p:cNvPr id="11" name="Group 10">
            <a:extLst>
              <a:ext uri="{FF2B5EF4-FFF2-40B4-BE49-F238E27FC236}">
                <a16:creationId xmlns:a16="http://schemas.microsoft.com/office/drawing/2014/main" id="{D99ABC1E-D07D-4570-A021-1B66EBEF17B7}"/>
              </a:ext>
              <a:ext uri="{C183D7F6-B498-43B3-948B-1728B52AA6E4}">
                <adec:decorative xmlns:adec="http://schemas.microsoft.com/office/drawing/2017/decorative" val="1"/>
              </a:ext>
            </a:extLst>
          </p:cNvPr>
          <p:cNvGrpSpPr/>
          <p:nvPr/>
        </p:nvGrpSpPr>
        <p:grpSpPr>
          <a:xfrm>
            <a:off x="2575805" y="3669622"/>
            <a:ext cx="404077" cy="410908"/>
            <a:chOff x="5998302" y="3674786"/>
            <a:chExt cx="404077" cy="410908"/>
          </a:xfrm>
          <a:solidFill>
            <a:srgbClr val="6E9D40"/>
          </a:solidFill>
        </p:grpSpPr>
        <p:sp>
          <p:nvSpPr>
            <p:cNvPr id="46" name="Freeform 126">
              <a:extLst>
                <a:ext uri="{FF2B5EF4-FFF2-40B4-BE49-F238E27FC236}">
                  <a16:creationId xmlns:a16="http://schemas.microsoft.com/office/drawing/2014/main" id="{2A564602-7E89-446D-8D75-93DDFF645B83}"/>
                </a:ext>
              </a:extLst>
            </p:cNvPr>
            <p:cNvSpPr>
              <a:spLocks noChangeArrowheads="1"/>
            </p:cNvSpPr>
            <p:nvPr/>
          </p:nvSpPr>
          <p:spPr bwMode="auto">
            <a:xfrm>
              <a:off x="6116929" y="3791649"/>
              <a:ext cx="170528" cy="173411"/>
            </a:xfrm>
            <a:custGeom>
              <a:avLst/>
              <a:gdLst>
                <a:gd name="T0" fmla="*/ 403 w 404"/>
                <a:gd name="T1" fmla="*/ 201 h 404"/>
                <a:gd name="T2" fmla="*/ 403 w 404"/>
                <a:gd name="T3" fmla="*/ 201 h 404"/>
                <a:gd name="T4" fmla="*/ 201 w 404"/>
                <a:gd name="T5" fmla="*/ 403 h 404"/>
                <a:gd name="T6" fmla="*/ 201 w 404"/>
                <a:gd name="T7" fmla="*/ 403 h 404"/>
                <a:gd name="T8" fmla="*/ 0 w 404"/>
                <a:gd name="T9" fmla="*/ 201 h 404"/>
                <a:gd name="T10" fmla="*/ 0 w 404"/>
                <a:gd name="T11" fmla="*/ 201 h 404"/>
                <a:gd name="T12" fmla="*/ 201 w 404"/>
                <a:gd name="T13" fmla="*/ 0 h 404"/>
                <a:gd name="T14" fmla="*/ 201 w 404"/>
                <a:gd name="T15" fmla="*/ 0 h 404"/>
                <a:gd name="T16" fmla="*/ 403 w 404"/>
                <a:gd name="T17" fmla="*/ 201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4" h="404">
                  <a:moveTo>
                    <a:pt x="403" y="201"/>
                  </a:moveTo>
                  <a:lnTo>
                    <a:pt x="403" y="201"/>
                  </a:lnTo>
                  <a:cubicBezTo>
                    <a:pt x="403" y="313"/>
                    <a:pt x="312" y="403"/>
                    <a:pt x="201" y="403"/>
                  </a:cubicBezTo>
                  <a:lnTo>
                    <a:pt x="201" y="403"/>
                  </a:lnTo>
                  <a:cubicBezTo>
                    <a:pt x="90" y="403"/>
                    <a:pt x="0" y="313"/>
                    <a:pt x="0" y="201"/>
                  </a:cubicBezTo>
                  <a:lnTo>
                    <a:pt x="0" y="201"/>
                  </a:lnTo>
                  <a:cubicBezTo>
                    <a:pt x="0" y="90"/>
                    <a:pt x="90" y="0"/>
                    <a:pt x="201" y="0"/>
                  </a:cubicBezTo>
                  <a:lnTo>
                    <a:pt x="201" y="0"/>
                  </a:lnTo>
                  <a:cubicBezTo>
                    <a:pt x="312" y="0"/>
                    <a:pt x="403" y="90"/>
                    <a:pt x="403" y="201"/>
                  </a:cubicBezTo>
                </a:path>
              </a:pathLst>
            </a:custGeom>
            <a:grpFill/>
            <a:ln>
              <a:noFill/>
            </a:ln>
            <a:effectLst/>
          </p:spPr>
          <p:txBody>
            <a:bodyPr wrap="none" anchor="ctr"/>
            <a:lstStyle/>
            <a:p>
              <a:endParaRPr lang="en-US" sz="3265">
                <a:latin typeface="Lato Light" panose="020F0502020204030203" pitchFamily="34" charset="0"/>
              </a:endParaRPr>
            </a:p>
          </p:txBody>
        </p:sp>
        <p:sp>
          <p:nvSpPr>
            <p:cNvPr id="51" name="Freeform 127">
              <a:extLst>
                <a:ext uri="{FF2B5EF4-FFF2-40B4-BE49-F238E27FC236}">
                  <a16:creationId xmlns:a16="http://schemas.microsoft.com/office/drawing/2014/main" id="{C0C1132C-CBCF-4613-BD50-5384993B0F92}"/>
                </a:ext>
              </a:extLst>
            </p:cNvPr>
            <p:cNvSpPr>
              <a:spLocks noChangeArrowheads="1"/>
            </p:cNvSpPr>
            <p:nvPr/>
          </p:nvSpPr>
          <p:spPr bwMode="auto">
            <a:xfrm>
              <a:off x="5998302" y="3674786"/>
              <a:ext cx="404077" cy="410908"/>
            </a:xfrm>
            <a:custGeom>
              <a:avLst/>
              <a:gdLst>
                <a:gd name="T0" fmla="*/ 480 w 960"/>
                <a:gd name="T1" fmla="*/ 115 h 960"/>
                <a:gd name="T2" fmla="*/ 480 w 960"/>
                <a:gd name="T3" fmla="*/ 115 h 960"/>
                <a:gd name="T4" fmla="*/ 116 w 960"/>
                <a:gd name="T5" fmla="*/ 479 h 960"/>
                <a:gd name="T6" fmla="*/ 116 w 960"/>
                <a:gd name="T7" fmla="*/ 479 h 960"/>
                <a:gd name="T8" fmla="*/ 480 w 960"/>
                <a:gd name="T9" fmla="*/ 843 h 960"/>
                <a:gd name="T10" fmla="*/ 480 w 960"/>
                <a:gd name="T11" fmla="*/ 843 h 960"/>
                <a:gd name="T12" fmla="*/ 843 w 960"/>
                <a:gd name="T13" fmla="*/ 479 h 960"/>
                <a:gd name="T14" fmla="*/ 843 w 960"/>
                <a:gd name="T15" fmla="*/ 479 h 960"/>
                <a:gd name="T16" fmla="*/ 480 w 960"/>
                <a:gd name="T17" fmla="*/ 115 h 960"/>
                <a:gd name="T18" fmla="*/ 480 w 960"/>
                <a:gd name="T19" fmla="*/ 959 h 960"/>
                <a:gd name="T20" fmla="*/ 480 w 960"/>
                <a:gd name="T21" fmla="*/ 959 h 960"/>
                <a:gd name="T22" fmla="*/ 0 w 960"/>
                <a:gd name="T23" fmla="*/ 479 h 960"/>
                <a:gd name="T24" fmla="*/ 0 w 960"/>
                <a:gd name="T25" fmla="*/ 479 h 960"/>
                <a:gd name="T26" fmla="*/ 480 w 960"/>
                <a:gd name="T27" fmla="*/ 0 h 960"/>
                <a:gd name="T28" fmla="*/ 480 w 960"/>
                <a:gd name="T29" fmla="*/ 0 h 960"/>
                <a:gd name="T30" fmla="*/ 959 w 960"/>
                <a:gd name="T31" fmla="*/ 479 h 960"/>
                <a:gd name="T32" fmla="*/ 959 w 960"/>
                <a:gd name="T33" fmla="*/ 479 h 960"/>
                <a:gd name="T34" fmla="*/ 480 w 960"/>
                <a:gd name="T35" fmla="*/ 959 h 9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60" h="960">
                  <a:moveTo>
                    <a:pt x="480" y="115"/>
                  </a:moveTo>
                  <a:lnTo>
                    <a:pt x="480" y="115"/>
                  </a:lnTo>
                  <a:cubicBezTo>
                    <a:pt x="279" y="115"/>
                    <a:pt x="116" y="279"/>
                    <a:pt x="116" y="479"/>
                  </a:cubicBezTo>
                  <a:lnTo>
                    <a:pt x="116" y="479"/>
                  </a:lnTo>
                  <a:cubicBezTo>
                    <a:pt x="116" y="679"/>
                    <a:pt x="279" y="843"/>
                    <a:pt x="480" y="843"/>
                  </a:cubicBezTo>
                  <a:lnTo>
                    <a:pt x="480" y="843"/>
                  </a:lnTo>
                  <a:cubicBezTo>
                    <a:pt x="680" y="843"/>
                    <a:pt x="843" y="679"/>
                    <a:pt x="843" y="479"/>
                  </a:cubicBezTo>
                  <a:lnTo>
                    <a:pt x="843" y="479"/>
                  </a:lnTo>
                  <a:cubicBezTo>
                    <a:pt x="843" y="279"/>
                    <a:pt x="680" y="115"/>
                    <a:pt x="480" y="115"/>
                  </a:cubicBezTo>
                  <a:close/>
                  <a:moveTo>
                    <a:pt x="480" y="959"/>
                  </a:moveTo>
                  <a:lnTo>
                    <a:pt x="480" y="959"/>
                  </a:lnTo>
                  <a:cubicBezTo>
                    <a:pt x="215" y="959"/>
                    <a:pt x="0" y="743"/>
                    <a:pt x="0" y="479"/>
                  </a:cubicBezTo>
                  <a:lnTo>
                    <a:pt x="0" y="479"/>
                  </a:lnTo>
                  <a:cubicBezTo>
                    <a:pt x="0" y="214"/>
                    <a:pt x="215" y="0"/>
                    <a:pt x="480" y="0"/>
                  </a:cubicBezTo>
                  <a:lnTo>
                    <a:pt x="480" y="0"/>
                  </a:lnTo>
                  <a:cubicBezTo>
                    <a:pt x="744" y="0"/>
                    <a:pt x="959" y="214"/>
                    <a:pt x="959" y="479"/>
                  </a:cubicBezTo>
                  <a:lnTo>
                    <a:pt x="959" y="479"/>
                  </a:lnTo>
                  <a:cubicBezTo>
                    <a:pt x="959" y="743"/>
                    <a:pt x="744" y="959"/>
                    <a:pt x="480" y="959"/>
                  </a:cubicBezTo>
                  <a:close/>
                </a:path>
              </a:pathLst>
            </a:custGeom>
            <a:grpFill/>
            <a:ln>
              <a:noFill/>
            </a:ln>
            <a:effectLst/>
          </p:spPr>
          <p:txBody>
            <a:bodyPr wrap="none" anchor="ctr"/>
            <a:lstStyle/>
            <a:p>
              <a:endParaRPr lang="en-US" sz="3265">
                <a:latin typeface="Lato Light" panose="020F0502020204030203" pitchFamily="34" charset="0"/>
              </a:endParaRPr>
            </a:p>
          </p:txBody>
        </p:sp>
      </p:grpSp>
      <p:grpSp>
        <p:nvGrpSpPr>
          <p:cNvPr id="10" name="Group 9">
            <a:extLst>
              <a:ext uri="{FF2B5EF4-FFF2-40B4-BE49-F238E27FC236}">
                <a16:creationId xmlns:a16="http://schemas.microsoft.com/office/drawing/2014/main" id="{17FA9E41-E6D7-4AD2-8779-FEC0269BC67C}"/>
              </a:ext>
              <a:ext uri="{C183D7F6-B498-43B3-948B-1728B52AA6E4}">
                <adec:decorative xmlns:adec="http://schemas.microsoft.com/office/drawing/2017/decorative" val="1"/>
              </a:ext>
            </a:extLst>
          </p:cNvPr>
          <p:cNvGrpSpPr/>
          <p:nvPr/>
        </p:nvGrpSpPr>
        <p:grpSpPr>
          <a:xfrm>
            <a:off x="9461587" y="3669622"/>
            <a:ext cx="404077" cy="410908"/>
            <a:chOff x="9715855" y="3674785"/>
            <a:chExt cx="404077" cy="410908"/>
          </a:xfrm>
          <a:solidFill>
            <a:srgbClr val="6E9D40"/>
          </a:solidFill>
        </p:grpSpPr>
        <p:sp>
          <p:nvSpPr>
            <p:cNvPr id="66" name="Freeform 126">
              <a:extLst>
                <a:ext uri="{FF2B5EF4-FFF2-40B4-BE49-F238E27FC236}">
                  <a16:creationId xmlns:a16="http://schemas.microsoft.com/office/drawing/2014/main" id="{FB40F277-FE03-4C8D-955C-73633BC721E4}"/>
                </a:ext>
              </a:extLst>
            </p:cNvPr>
            <p:cNvSpPr>
              <a:spLocks noChangeArrowheads="1"/>
            </p:cNvSpPr>
            <p:nvPr/>
          </p:nvSpPr>
          <p:spPr bwMode="auto">
            <a:xfrm>
              <a:off x="9834482" y="3791648"/>
              <a:ext cx="170528" cy="173411"/>
            </a:xfrm>
            <a:custGeom>
              <a:avLst/>
              <a:gdLst>
                <a:gd name="T0" fmla="*/ 403 w 404"/>
                <a:gd name="T1" fmla="*/ 201 h 404"/>
                <a:gd name="T2" fmla="*/ 403 w 404"/>
                <a:gd name="T3" fmla="*/ 201 h 404"/>
                <a:gd name="T4" fmla="*/ 201 w 404"/>
                <a:gd name="T5" fmla="*/ 403 h 404"/>
                <a:gd name="T6" fmla="*/ 201 w 404"/>
                <a:gd name="T7" fmla="*/ 403 h 404"/>
                <a:gd name="T8" fmla="*/ 0 w 404"/>
                <a:gd name="T9" fmla="*/ 201 h 404"/>
                <a:gd name="T10" fmla="*/ 0 w 404"/>
                <a:gd name="T11" fmla="*/ 201 h 404"/>
                <a:gd name="T12" fmla="*/ 201 w 404"/>
                <a:gd name="T13" fmla="*/ 0 h 404"/>
                <a:gd name="T14" fmla="*/ 201 w 404"/>
                <a:gd name="T15" fmla="*/ 0 h 404"/>
                <a:gd name="T16" fmla="*/ 403 w 404"/>
                <a:gd name="T17" fmla="*/ 201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4" h="404">
                  <a:moveTo>
                    <a:pt x="403" y="201"/>
                  </a:moveTo>
                  <a:lnTo>
                    <a:pt x="403" y="201"/>
                  </a:lnTo>
                  <a:cubicBezTo>
                    <a:pt x="403" y="313"/>
                    <a:pt x="312" y="403"/>
                    <a:pt x="201" y="403"/>
                  </a:cubicBezTo>
                  <a:lnTo>
                    <a:pt x="201" y="403"/>
                  </a:lnTo>
                  <a:cubicBezTo>
                    <a:pt x="90" y="403"/>
                    <a:pt x="0" y="313"/>
                    <a:pt x="0" y="201"/>
                  </a:cubicBezTo>
                  <a:lnTo>
                    <a:pt x="0" y="201"/>
                  </a:lnTo>
                  <a:cubicBezTo>
                    <a:pt x="0" y="90"/>
                    <a:pt x="90" y="0"/>
                    <a:pt x="201" y="0"/>
                  </a:cubicBezTo>
                  <a:lnTo>
                    <a:pt x="201" y="0"/>
                  </a:lnTo>
                  <a:cubicBezTo>
                    <a:pt x="312" y="0"/>
                    <a:pt x="403" y="90"/>
                    <a:pt x="403" y="201"/>
                  </a:cubicBezTo>
                </a:path>
              </a:pathLst>
            </a:custGeom>
            <a:grpFill/>
            <a:ln>
              <a:noFill/>
            </a:ln>
            <a:effectLst/>
          </p:spPr>
          <p:txBody>
            <a:bodyPr wrap="none" anchor="ctr"/>
            <a:lstStyle/>
            <a:p>
              <a:endParaRPr lang="en-US" sz="3265">
                <a:latin typeface="Lato Light" panose="020F0502020204030203" pitchFamily="34" charset="0"/>
              </a:endParaRPr>
            </a:p>
          </p:txBody>
        </p:sp>
        <p:sp>
          <p:nvSpPr>
            <p:cNvPr id="67" name="Freeform 127">
              <a:extLst>
                <a:ext uri="{FF2B5EF4-FFF2-40B4-BE49-F238E27FC236}">
                  <a16:creationId xmlns:a16="http://schemas.microsoft.com/office/drawing/2014/main" id="{4A50F2E4-59CE-4407-8A14-B6BA3A07C01F}"/>
                </a:ext>
              </a:extLst>
            </p:cNvPr>
            <p:cNvSpPr>
              <a:spLocks noChangeArrowheads="1"/>
            </p:cNvSpPr>
            <p:nvPr/>
          </p:nvSpPr>
          <p:spPr bwMode="auto">
            <a:xfrm>
              <a:off x="9715855" y="3674785"/>
              <a:ext cx="404077" cy="410908"/>
            </a:xfrm>
            <a:custGeom>
              <a:avLst/>
              <a:gdLst>
                <a:gd name="T0" fmla="*/ 480 w 960"/>
                <a:gd name="T1" fmla="*/ 115 h 960"/>
                <a:gd name="T2" fmla="*/ 480 w 960"/>
                <a:gd name="T3" fmla="*/ 115 h 960"/>
                <a:gd name="T4" fmla="*/ 116 w 960"/>
                <a:gd name="T5" fmla="*/ 479 h 960"/>
                <a:gd name="T6" fmla="*/ 116 w 960"/>
                <a:gd name="T7" fmla="*/ 479 h 960"/>
                <a:gd name="T8" fmla="*/ 480 w 960"/>
                <a:gd name="T9" fmla="*/ 843 h 960"/>
                <a:gd name="T10" fmla="*/ 480 w 960"/>
                <a:gd name="T11" fmla="*/ 843 h 960"/>
                <a:gd name="T12" fmla="*/ 843 w 960"/>
                <a:gd name="T13" fmla="*/ 479 h 960"/>
                <a:gd name="T14" fmla="*/ 843 w 960"/>
                <a:gd name="T15" fmla="*/ 479 h 960"/>
                <a:gd name="T16" fmla="*/ 480 w 960"/>
                <a:gd name="T17" fmla="*/ 115 h 960"/>
                <a:gd name="T18" fmla="*/ 480 w 960"/>
                <a:gd name="T19" fmla="*/ 959 h 960"/>
                <a:gd name="T20" fmla="*/ 480 w 960"/>
                <a:gd name="T21" fmla="*/ 959 h 960"/>
                <a:gd name="T22" fmla="*/ 0 w 960"/>
                <a:gd name="T23" fmla="*/ 479 h 960"/>
                <a:gd name="T24" fmla="*/ 0 w 960"/>
                <a:gd name="T25" fmla="*/ 479 h 960"/>
                <a:gd name="T26" fmla="*/ 480 w 960"/>
                <a:gd name="T27" fmla="*/ 0 h 960"/>
                <a:gd name="T28" fmla="*/ 480 w 960"/>
                <a:gd name="T29" fmla="*/ 0 h 960"/>
                <a:gd name="T30" fmla="*/ 959 w 960"/>
                <a:gd name="T31" fmla="*/ 479 h 960"/>
                <a:gd name="T32" fmla="*/ 959 w 960"/>
                <a:gd name="T33" fmla="*/ 479 h 960"/>
                <a:gd name="T34" fmla="*/ 480 w 960"/>
                <a:gd name="T35" fmla="*/ 959 h 9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60" h="960">
                  <a:moveTo>
                    <a:pt x="480" y="115"/>
                  </a:moveTo>
                  <a:lnTo>
                    <a:pt x="480" y="115"/>
                  </a:lnTo>
                  <a:cubicBezTo>
                    <a:pt x="279" y="115"/>
                    <a:pt x="116" y="279"/>
                    <a:pt x="116" y="479"/>
                  </a:cubicBezTo>
                  <a:lnTo>
                    <a:pt x="116" y="479"/>
                  </a:lnTo>
                  <a:cubicBezTo>
                    <a:pt x="116" y="679"/>
                    <a:pt x="279" y="843"/>
                    <a:pt x="480" y="843"/>
                  </a:cubicBezTo>
                  <a:lnTo>
                    <a:pt x="480" y="843"/>
                  </a:lnTo>
                  <a:cubicBezTo>
                    <a:pt x="680" y="843"/>
                    <a:pt x="843" y="679"/>
                    <a:pt x="843" y="479"/>
                  </a:cubicBezTo>
                  <a:lnTo>
                    <a:pt x="843" y="479"/>
                  </a:lnTo>
                  <a:cubicBezTo>
                    <a:pt x="843" y="279"/>
                    <a:pt x="680" y="115"/>
                    <a:pt x="480" y="115"/>
                  </a:cubicBezTo>
                  <a:close/>
                  <a:moveTo>
                    <a:pt x="480" y="959"/>
                  </a:moveTo>
                  <a:lnTo>
                    <a:pt x="480" y="959"/>
                  </a:lnTo>
                  <a:cubicBezTo>
                    <a:pt x="215" y="959"/>
                    <a:pt x="0" y="743"/>
                    <a:pt x="0" y="479"/>
                  </a:cubicBezTo>
                  <a:lnTo>
                    <a:pt x="0" y="479"/>
                  </a:lnTo>
                  <a:cubicBezTo>
                    <a:pt x="0" y="214"/>
                    <a:pt x="215" y="0"/>
                    <a:pt x="480" y="0"/>
                  </a:cubicBezTo>
                  <a:lnTo>
                    <a:pt x="480" y="0"/>
                  </a:lnTo>
                  <a:cubicBezTo>
                    <a:pt x="744" y="0"/>
                    <a:pt x="959" y="214"/>
                    <a:pt x="959" y="479"/>
                  </a:cubicBezTo>
                  <a:lnTo>
                    <a:pt x="959" y="479"/>
                  </a:lnTo>
                  <a:cubicBezTo>
                    <a:pt x="959" y="743"/>
                    <a:pt x="744" y="959"/>
                    <a:pt x="480" y="959"/>
                  </a:cubicBezTo>
                  <a:close/>
                </a:path>
              </a:pathLst>
            </a:custGeom>
            <a:grpFill/>
            <a:ln>
              <a:noFill/>
            </a:ln>
            <a:effectLst/>
          </p:spPr>
          <p:txBody>
            <a:bodyPr wrap="none" anchor="ctr"/>
            <a:lstStyle/>
            <a:p>
              <a:endParaRPr lang="en-US" sz="3265">
                <a:latin typeface="Lato Light" panose="020F0502020204030203" pitchFamily="34" charset="0"/>
              </a:endParaRPr>
            </a:p>
          </p:txBody>
        </p:sp>
      </p:grpSp>
      <p:sp>
        <p:nvSpPr>
          <p:cNvPr id="28" name="Rectangle 27">
            <a:extLst>
              <a:ext uri="{FF2B5EF4-FFF2-40B4-BE49-F238E27FC236}">
                <a16:creationId xmlns:a16="http://schemas.microsoft.com/office/drawing/2014/main" id="{8521945C-005D-4662-B219-90D0F6B88E77}"/>
              </a:ext>
              <a:ext uri="{C183D7F6-B498-43B3-948B-1728B52AA6E4}">
                <adec:decorative xmlns:adec="http://schemas.microsoft.com/office/drawing/2017/decorative" val="1"/>
              </a:ext>
            </a:extLst>
          </p:cNvPr>
          <p:cNvSpPr/>
          <p:nvPr/>
        </p:nvSpPr>
        <p:spPr>
          <a:xfrm>
            <a:off x="2714238" y="3851581"/>
            <a:ext cx="6901958" cy="52776"/>
          </a:xfrm>
          <a:prstGeom prst="rect">
            <a:avLst/>
          </a:prstGeom>
          <a:solidFill>
            <a:srgbClr val="6E9D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Left Brace 29">
            <a:extLst>
              <a:ext uri="{FF2B5EF4-FFF2-40B4-BE49-F238E27FC236}">
                <a16:creationId xmlns:a16="http://schemas.microsoft.com/office/drawing/2014/main" id="{FB48870C-23FF-4EB0-B1E0-62D0BDB8FBF6}"/>
              </a:ext>
              <a:ext uri="{C183D7F6-B498-43B3-948B-1728B52AA6E4}">
                <adec:decorative xmlns:adec="http://schemas.microsoft.com/office/drawing/2017/decorative" val="1"/>
              </a:ext>
            </a:extLst>
          </p:cNvPr>
          <p:cNvSpPr/>
          <p:nvPr/>
        </p:nvSpPr>
        <p:spPr>
          <a:xfrm rot="5400000">
            <a:off x="6079079" y="-14436"/>
            <a:ext cx="410908" cy="6621882"/>
          </a:xfrm>
          <a:prstGeom prst="leftBrace">
            <a:avLst>
              <a:gd name="adj1" fmla="val 90346"/>
              <a:gd name="adj2" fmla="val 16682"/>
            </a:avLst>
          </a:prstGeom>
          <a:ln w="28575">
            <a:solidFill>
              <a:srgbClr val="6E9D4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nvGrpSpPr>
          <p:cNvPr id="81" name="Group 80">
            <a:extLst>
              <a:ext uri="{FF2B5EF4-FFF2-40B4-BE49-F238E27FC236}">
                <a16:creationId xmlns:a16="http://schemas.microsoft.com/office/drawing/2014/main" id="{DAB04F1E-04FB-49A5-BDB3-F02F3FE3E523}"/>
              </a:ext>
              <a:ext uri="{C183D7F6-B498-43B3-948B-1728B52AA6E4}">
                <adec:decorative xmlns:adec="http://schemas.microsoft.com/office/drawing/2017/decorative" val="1"/>
              </a:ext>
            </a:extLst>
          </p:cNvPr>
          <p:cNvGrpSpPr/>
          <p:nvPr/>
        </p:nvGrpSpPr>
        <p:grpSpPr>
          <a:xfrm rot="10800000">
            <a:off x="1769791" y="3681875"/>
            <a:ext cx="404077" cy="1084618"/>
            <a:chOff x="1426127" y="2609284"/>
            <a:chExt cx="598805" cy="1580584"/>
          </a:xfrm>
          <a:solidFill>
            <a:srgbClr val="6E9D40"/>
          </a:solidFill>
        </p:grpSpPr>
        <p:sp>
          <p:nvSpPr>
            <p:cNvPr id="82" name="Freeform 126">
              <a:extLst>
                <a:ext uri="{FF2B5EF4-FFF2-40B4-BE49-F238E27FC236}">
                  <a16:creationId xmlns:a16="http://schemas.microsoft.com/office/drawing/2014/main" id="{656EA005-C017-4C3C-BD3D-0CE77AD8F592}"/>
                </a:ext>
              </a:extLst>
            </p:cNvPr>
            <p:cNvSpPr>
              <a:spLocks noChangeArrowheads="1"/>
            </p:cNvSpPr>
            <p:nvPr/>
          </p:nvSpPr>
          <p:spPr bwMode="auto">
            <a:xfrm rot="10800000">
              <a:off x="1596431" y="3766860"/>
              <a:ext cx="252707" cy="252707"/>
            </a:xfrm>
            <a:custGeom>
              <a:avLst/>
              <a:gdLst>
                <a:gd name="T0" fmla="*/ 403 w 404"/>
                <a:gd name="T1" fmla="*/ 201 h 404"/>
                <a:gd name="T2" fmla="*/ 403 w 404"/>
                <a:gd name="T3" fmla="*/ 201 h 404"/>
                <a:gd name="T4" fmla="*/ 201 w 404"/>
                <a:gd name="T5" fmla="*/ 403 h 404"/>
                <a:gd name="T6" fmla="*/ 201 w 404"/>
                <a:gd name="T7" fmla="*/ 403 h 404"/>
                <a:gd name="T8" fmla="*/ 0 w 404"/>
                <a:gd name="T9" fmla="*/ 201 h 404"/>
                <a:gd name="T10" fmla="*/ 0 w 404"/>
                <a:gd name="T11" fmla="*/ 201 h 404"/>
                <a:gd name="T12" fmla="*/ 201 w 404"/>
                <a:gd name="T13" fmla="*/ 0 h 404"/>
                <a:gd name="T14" fmla="*/ 201 w 404"/>
                <a:gd name="T15" fmla="*/ 0 h 404"/>
                <a:gd name="T16" fmla="*/ 403 w 404"/>
                <a:gd name="T17" fmla="*/ 201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4" h="404">
                  <a:moveTo>
                    <a:pt x="403" y="201"/>
                  </a:moveTo>
                  <a:lnTo>
                    <a:pt x="403" y="201"/>
                  </a:lnTo>
                  <a:cubicBezTo>
                    <a:pt x="403" y="313"/>
                    <a:pt x="312" y="403"/>
                    <a:pt x="201" y="403"/>
                  </a:cubicBezTo>
                  <a:lnTo>
                    <a:pt x="201" y="403"/>
                  </a:lnTo>
                  <a:cubicBezTo>
                    <a:pt x="90" y="403"/>
                    <a:pt x="0" y="313"/>
                    <a:pt x="0" y="201"/>
                  </a:cubicBezTo>
                  <a:lnTo>
                    <a:pt x="0" y="201"/>
                  </a:lnTo>
                  <a:cubicBezTo>
                    <a:pt x="0" y="90"/>
                    <a:pt x="90" y="0"/>
                    <a:pt x="201" y="0"/>
                  </a:cubicBezTo>
                  <a:lnTo>
                    <a:pt x="201" y="0"/>
                  </a:lnTo>
                  <a:cubicBezTo>
                    <a:pt x="312" y="0"/>
                    <a:pt x="403" y="90"/>
                    <a:pt x="403" y="201"/>
                  </a:cubicBezTo>
                </a:path>
              </a:pathLst>
            </a:custGeom>
            <a:grpFill/>
            <a:ln>
              <a:noFill/>
            </a:ln>
            <a:effectLst/>
          </p:spPr>
          <p:txBody>
            <a:bodyPr wrap="none" anchor="ctr"/>
            <a:lstStyle/>
            <a:p>
              <a:endParaRPr lang="en-US" sz="3265">
                <a:latin typeface="Lato Light" panose="020F0502020204030203" pitchFamily="34" charset="0"/>
              </a:endParaRPr>
            </a:p>
          </p:txBody>
        </p:sp>
        <p:sp>
          <p:nvSpPr>
            <p:cNvPr id="83" name="Freeform 127">
              <a:extLst>
                <a:ext uri="{FF2B5EF4-FFF2-40B4-BE49-F238E27FC236}">
                  <a16:creationId xmlns:a16="http://schemas.microsoft.com/office/drawing/2014/main" id="{F319D6DC-86D0-4757-A024-A39846734AB7}"/>
                </a:ext>
              </a:extLst>
            </p:cNvPr>
            <p:cNvSpPr>
              <a:spLocks noChangeArrowheads="1"/>
            </p:cNvSpPr>
            <p:nvPr/>
          </p:nvSpPr>
          <p:spPr bwMode="auto">
            <a:xfrm rot="10800000">
              <a:off x="1426127" y="3591063"/>
              <a:ext cx="598805" cy="598805"/>
            </a:xfrm>
            <a:custGeom>
              <a:avLst/>
              <a:gdLst>
                <a:gd name="T0" fmla="*/ 480 w 960"/>
                <a:gd name="T1" fmla="*/ 115 h 960"/>
                <a:gd name="T2" fmla="*/ 480 w 960"/>
                <a:gd name="T3" fmla="*/ 115 h 960"/>
                <a:gd name="T4" fmla="*/ 116 w 960"/>
                <a:gd name="T5" fmla="*/ 479 h 960"/>
                <a:gd name="T6" fmla="*/ 116 w 960"/>
                <a:gd name="T7" fmla="*/ 479 h 960"/>
                <a:gd name="T8" fmla="*/ 480 w 960"/>
                <a:gd name="T9" fmla="*/ 843 h 960"/>
                <a:gd name="T10" fmla="*/ 480 w 960"/>
                <a:gd name="T11" fmla="*/ 843 h 960"/>
                <a:gd name="T12" fmla="*/ 843 w 960"/>
                <a:gd name="T13" fmla="*/ 479 h 960"/>
                <a:gd name="T14" fmla="*/ 843 w 960"/>
                <a:gd name="T15" fmla="*/ 479 h 960"/>
                <a:gd name="T16" fmla="*/ 480 w 960"/>
                <a:gd name="T17" fmla="*/ 115 h 960"/>
                <a:gd name="T18" fmla="*/ 480 w 960"/>
                <a:gd name="T19" fmla="*/ 959 h 960"/>
                <a:gd name="T20" fmla="*/ 480 w 960"/>
                <a:gd name="T21" fmla="*/ 959 h 960"/>
                <a:gd name="T22" fmla="*/ 0 w 960"/>
                <a:gd name="T23" fmla="*/ 479 h 960"/>
                <a:gd name="T24" fmla="*/ 0 w 960"/>
                <a:gd name="T25" fmla="*/ 479 h 960"/>
                <a:gd name="T26" fmla="*/ 480 w 960"/>
                <a:gd name="T27" fmla="*/ 0 h 960"/>
                <a:gd name="T28" fmla="*/ 480 w 960"/>
                <a:gd name="T29" fmla="*/ 0 h 960"/>
                <a:gd name="T30" fmla="*/ 959 w 960"/>
                <a:gd name="T31" fmla="*/ 479 h 960"/>
                <a:gd name="T32" fmla="*/ 959 w 960"/>
                <a:gd name="T33" fmla="*/ 479 h 960"/>
                <a:gd name="T34" fmla="*/ 480 w 960"/>
                <a:gd name="T35" fmla="*/ 959 h 9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60" h="960">
                  <a:moveTo>
                    <a:pt x="480" y="115"/>
                  </a:moveTo>
                  <a:lnTo>
                    <a:pt x="480" y="115"/>
                  </a:lnTo>
                  <a:cubicBezTo>
                    <a:pt x="279" y="115"/>
                    <a:pt x="116" y="279"/>
                    <a:pt x="116" y="479"/>
                  </a:cubicBezTo>
                  <a:lnTo>
                    <a:pt x="116" y="479"/>
                  </a:lnTo>
                  <a:cubicBezTo>
                    <a:pt x="116" y="679"/>
                    <a:pt x="279" y="843"/>
                    <a:pt x="480" y="843"/>
                  </a:cubicBezTo>
                  <a:lnTo>
                    <a:pt x="480" y="843"/>
                  </a:lnTo>
                  <a:cubicBezTo>
                    <a:pt x="680" y="843"/>
                    <a:pt x="843" y="679"/>
                    <a:pt x="843" y="479"/>
                  </a:cubicBezTo>
                  <a:lnTo>
                    <a:pt x="843" y="479"/>
                  </a:lnTo>
                  <a:cubicBezTo>
                    <a:pt x="843" y="279"/>
                    <a:pt x="680" y="115"/>
                    <a:pt x="480" y="115"/>
                  </a:cubicBezTo>
                  <a:close/>
                  <a:moveTo>
                    <a:pt x="480" y="959"/>
                  </a:moveTo>
                  <a:lnTo>
                    <a:pt x="480" y="959"/>
                  </a:lnTo>
                  <a:cubicBezTo>
                    <a:pt x="215" y="959"/>
                    <a:pt x="0" y="743"/>
                    <a:pt x="0" y="479"/>
                  </a:cubicBezTo>
                  <a:lnTo>
                    <a:pt x="0" y="479"/>
                  </a:lnTo>
                  <a:cubicBezTo>
                    <a:pt x="0" y="214"/>
                    <a:pt x="215" y="0"/>
                    <a:pt x="480" y="0"/>
                  </a:cubicBezTo>
                  <a:lnTo>
                    <a:pt x="480" y="0"/>
                  </a:lnTo>
                  <a:cubicBezTo>
                    <a:pt x="744" y="0"/>
                    <a:pt x="959" y="214"/>
                    <a:pt x="959" y="479"/>
                  </a:cubicBezTo>
                  <a:lnTo>
                    <a:pt x="959" y="479"/>
                  </a:lnTo>
                  <a:cubicBezTo>
                    <a:pt x="959" y="743"/>
                    <a:pt x="744" y="959"/>
                    <a:pt x="480" y="959"/>
                  </a:cubicBezTo>
                  <a:close/>
                </a:path>
              </a:pathLst>
            </a:custGeom>
            <a:grpFill/>
            <a:ln>
              <a:noFill/>
            </a:ln>
            <a:effectLst/>
          </p:spPr>
          <p:txBody>
            <a:bodyPr wrap="none" anchor="ctr"/>
            <a:lstStyle/>
            <a:p>
              <a:endParaRPr lang="en-US" sz="3265">
                <a:latin typeface="Lato Light" panose="020F0502020204030203" pitchFamily="34" charset="0"/>
              </a:endParaRPr>
            </a:p>
          </p:txBody>
        </p:sp>
        <p:sp>
          <p:nvSpPr>
            <p:cNvPr id="84" name="Freeform 128">
              <a:extLst>
                <a:ext uri="{FF2B5EF4-FFF2-40B4-BE49-F238E27FC236}">
                  <a16:creationId xmlns:a16="http://schemas.microsoft.com/office/drawing/2014/main" id="{32C631B6-8902-4E9B-AD71-938E40F02444}"/>
                </a:ext>
              </a:extLst>
            </p:cNvPr>
            <p:cNvSpPr>
              <a:spLocks noChangeArrowheads="1"/>
            </p:cNvSpPr>
            <p:nvPr/>
          </p:nvSpPr>
          <p:spPr bwMode="auto">
            <a:xfrm rot="10800000">
              <a:off x="1709051" y="2682461"/>
              <a:ext cx="32962" cy="944313"/>
            </a:xfrm>
            <a:custGeom>
              <a:avLst/>
              <a:gdLst>
                <a:gd name="T0" fmla="*/ 51 w 52"/>
                <a:gd name="T1" fmla="*/ 1815 h 1816"/>
                <a:gd name="T2" fmla="*/ 0 w 52"/>
                <a:gd name="T3" fmla="*/ 1815 h 1816"/>
                <a:gd name="T4" fmla="*/ 0 w 52"/>
                <a:gd name="T5" fmla="*/ 0 h 1816"/>
                <a:gd name="T6" fmla="*/ 51 w 52"/>
                <a:gd name="T7" fmla="*/ 0 h 1816"/>
                <a:gd name="T8" fmla="*/ 51 w 52"/>
                <a:gd name="T9" fmla="*/ 1815 h 1816"/>
              </a:gdLst>
              <a:ahLst/>
              <a:cxnLst>
                <a:cxn ang="0">
                  <a:pos x="T0" y="T1"/>
                </a:cxn>
                <a:cxn ang="0">
                  <a:pos x="T2" y="T3"/>
                </a:cxn>
                <a:cxn ang="0">
                  <a:pos x="T4" y="T5"/>
                </a:cxn>
                <a:cxn ang="0">
                  <a:pos x="T6" y="T7"/>
                </a:cxn>
                <a:cxn ang="0">
                  <a:pos x="T8" y="T9"/>
                </a:cxn>
              </a:cxnLst>
              <a:rect l="0" t="0" r="r" b="b"/>
              <a:pathLst>
                <a:path w="52" h="1816">
                  <a:moveTo>
                    <a:pt x="51" y="1815"/>
                  </a:moveTo>
                  <a:lnTo>
                    <a:pt x="0" y="1815"/>
                  </a:lnTo>
                  <a:lnTo>
                    <a:pt x="0" y="0"/>
                  </a:lnTo>
                  <a:lnTo>
                    <a:pt x="51" y="0"/>
                  </a:lnTo>
                  <a:lnTo>
                    <a:pt x="51" y="1815"/>
                  </a:lnTo>
                </a:path>
              </a:pathLst>
            </a:custGeom>
            <a:grpFill/>
            <a:ln>
              <a:noFill/>
            </a:ln>
            <a:effectLst/>
          </p:spPr>
          <p:txBody>
            <a:bodyPr wrap="none" anchor="ctr"/>
            <a:lstStyle/>
            <a:p>
              <a:endParaRPr lang="en-US" sz="3265">
                <a:latin typeface="Lato Light" panose="020F0502020204030203" pitchFamily="34" charset="0"/>
              </a:endParaRPr>
            </a:p>
          </p:txBody>
        </p:sp>
        <p:sp>
          <p:nvSpPr>
            <p:cNvPr id="85" name="Freeform 129">
              <a:extLst>
                <a:ext uri="{FF2B5EF4-FFF2-40B4-BE49-F238E27FC236}">
                  <a16:creationId xmlns:a16="http://schemas.microsoft.com/office/drawing/2014/main" id="{F58C7750-79C5-43BC-B5A8-7F7D9551AAA1}"/>
                </a:ext>
              </a:extLst>
            </p:cNvPr>
            <p:cNvSpPr>
              <a:spLocks noChangeArrowheads="1"/>
            </p:cNvSpPr>
            <p:nvPr/>
          </p:nvSpPr>
          <p:spPr bwMode="auto">
            <a:xfrm rot="10800000">
              <a:off x="1678838" y="2609284"/>
              <a:ext cx="93391" cy="93392"/>
            </a:xfrm>
            <a:custGeom>
              <a:avLst/>
              <a:gdLst>
                <a:gd name="T0" fmla="*/ 151 w 152"/>
                <a:gd name="T1" fmla="*/ 76 h 152"/>
                <a:gd name="T2" fmla="*/ 151 w 152"/>
                <a:gd name="T3" fmla="*/ 76 h 152"/>
                <a:gd name="T4" fmla="*/ 76 w 152"/>
                <a:gd name="T5" fmla="*/ 151 h 152"/>
                <a:gd name="T6" fmla="*/ 76 w 152"/>
                <a:gd name="T7" fmla="*/ 151 h 152"/>
                <a:gd name="T8" fmla="*/ 0 w 152"/>
                <a:gd name="T9" fmla="*/ 76 h 152"/>
                <a:gd name="T10" fmla="*/ 0 w 152"/>
                <a:gd name="T11" fmla="*/ 76 h 152"/>
                <a:gd name="T12" fmla="*/ 76 w 152"/>
                <a:gd name="T13" fmla="*/ 0 h 152"/>
                <a:gd name="T14" fmla="*/ 76 w 152"/>
                <a:gd name="T15" fmla="*/ 0 h 152"/>
                <a:gd name="T16" fmla="*/ 151 w 152"/>
                <a:gd name="T17" fmla="*/ 76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52">
                  <a:moveTo>
                    <a:pt x="151" y="76"/>
                  </a:moveTo>
                  <a:lnTo>
                    <a:pt x="151" y="76"/>
                  </a:lnTo>
                  <a:cubicBezTo>
                    <a:pt x="151" y="117"/>
                    <a:pt x="117" y="151"/>
                    <a:pt x="76" y="151"/>
                  </a:cubicBezTo>
                  <a:lnTo>
                    <a:pt x="76" y="151"/>
                  </a:lnTo>
                  <a:cubicBezTo>
                    <a:pt x="34" y="151"/>
                    <a:pt x="0" y="117"/>
                    <a:pt x="0" y="76"/>
                  </a:cubicBezTo>
                  <a:lnTo>
                    <a:pt x="0" y="76"/>
                  </a:lnTo>
                  <a:cubicBezTo>
                    <a:pt x="0" y="34"/>
                    <a:pt x="34" y="0"/>
                    <a:pt x="76" y="0"/>
                  </a:cubicBezTo>
                  <a:lnTo>
                    <a:pt x="76" y="0"/>
                  </a:lnTo>
                  <a:cubicBezTo>
                    <a:pt x="117" y="0"/>
                    <a:pt x="151" y="34"/>
                    <a:pt x="151" y="76"/>
                  </a:cubicBezTo>
                </a:path>
              </a:pathLst>
            </a:custGeom>
            <a:grpFill/>
            <a:ln>
              <a:noFill/>
            </a:ln>
            <a:effectLst/>
          </p:spPr>
          <p:txBody>
            <a:bodyPr wrap="none" anchor="ctr"/>
            <a:lstStyle/>
            <a:p>
              <a:endParaRPr lang="en-US" sz="3265">
                <a:latin typeface="Lato Light" panose="020F0502020204030203" pitchFamily="34" charset="0"/>
              </a:endParaRPr>
            </a:p>
          </p:txBody>
        </p:sp>
      </p:grpSp>
      <p:sp>
        <p:nvSpPr>
          <p:cNvPr id="92" name="Isosceles Triangle 91">
            <a:extLst>
              <a:ext uri="{FF2B5EF4-FFF2-40B4-BE49-F238E27FC236}">
                <a16:creationId xmlns:a16="http://schemas.microsoft.com/office/drawing/2014/main" id="{C65060DC-5CB5-42C6-AF6D-66E90DCE3AB2}"/>
              </a:ext>
              <a:ext uri="{C183D7F6-B498-43B3-948B-1728B52AA6E4}">
                <adec:decorative xmlns:adec="http://schemas.microsoft.com/office/drawing/2017/decorative" val="1"/>
              </a:ext>
            </a:extLst>
          </p:cNvPr>
          <p:cNvSpPr/>
          <p:nvPr/>
        </p:nvSpPr>
        <p:spPr>
          <a:xfrm rot="5400000">
            <a:off x="1265778" y="3751613"/>
            <a:ext cx="327167" cy="252853"/>
          </a:xfrm>
          <a:prstGeom prs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9" name="Group 8">
            <a:extLst>
              <a:ext uri="{FF2B5EF4-FFF2-40B4-BE49-F238E27FC236}">
                <a16:creationId xmlns:a16="http://schemas.microsoft.com/office/drawing/2014/main" id="{DD33353F-9444-4413-AE47-07DE89F06F67}"/>
              </a:ext>
              <a:ext uri="{C183D7F6-B498-43B3-948B-1728B52AA6E4}">
                <adec:decorative xmlns:adec="http://schemas.microsoft.com/office/drawing/2017/decorative" val="1"/>
              </a:ext>
            </a:extLst>
          </p:cNvPr>
          <p:cNvGrpSpPr/>
          <p:nvPr/>
        </p:nvGrpSpPr>
        <p:grpSpPr>
          <a:xfrm>
            <a:off x="9588488" y="2841988"/>
            <a:ext cx="141832" cy="1014391"/>
            <a:chOff x="7924254" y="1768060"/>
            <a:chExt cx="63021" cy="519471"/>
          </a:xfrm>
          <a:solidFill>
            <a:srgbClr val="6E9D40"/>
          </a:solidFill>
        </p:grpSpPr>
        <p:sp>
          <p:nvSpPr>
            <p:cNvPr id="57" name="Freeform 128">
              <a:extLst>
                <a:ext uri="{FF2B5EF4-FFF2-40B4-BE49-F238E27FC236}">
                  <a16:creationId xmlns:a16="http://schemas.microsoft.com/office/drawing/2014/main" id="{E0CB1C6C-3F22-4D6C-B86C-BAAB09122A26}"/>
                </a:ext>
              </a:extLst>
            </p:cNvPr>
            <p:cNvSpPr>
              <a:spLocks noChangeArrowheads="1"/>
            </p:cNvSpPr>
            <p:nvPr/>
          </p:nvSpPr>
          <p:spPr bwMode="auto">
            <a:xfrm>
              <a:off x="7944644" y="1819531"/>
              <a:ext cx="22243" cy="468000"/>
            </a:xfrm>
            <a:custGeom>
              <a:avLst/>
              <a:gdLst>
                <a:gd name="T0" fmla="*/ 51 w 52"/>
                <a:gd name="T1" fmla="*/ 1815 h 1816"/>
                <a:gd name="T2" fmla="*/ 0 w 52"/>
                <a:gd name="T3" fmla="*/ 1815 h 1816"/>
                <a:gd name="T4" fmla="*/ 0 w 52"/>
                <a:gd name="T5" fmla="*/ 0 h 1816"/>
                <a:gd name="T6" fmla="*/ 51 w 52"/>
                <a:gd name="T7" fmla="*/ 0 h 1816"/>
                <a:gd name="T8" fmla="*/ 51 w 52"/>
                <a:gd name="T9" fmla="*/ 1815 h 1816"/>
              </a:gdLst>
              <a:ahLst/>
              <a:cxnLst>
                <a:cxn ang="0">
                  <a:pos x="T0" y="T1"/>
                </a:cxn>
                <a:cxn ang="0">
                  <a:pos x="T2" y="T3"/>
                </a:cxn>
                <a:cxn ang="0">
                  <a:pos x="T4" y="T5"/>
                </a:cxn>
                <a:cxn ang="0">
                  <a:pos x="T6" y="T7"/>
                </a:cxn>
                <a:cxn ang="0">
                  <a:pos x="T8" y="T9"/>
                </a:cxn>
              </a:cxnLst>
              <a:rect l="0" t="0" r="r" b="b"/>
              <a:pathLst>
                <a:path w="52" h="1816">
                  <a:moveTo>
                    <a:pt x="51" y="1815"/>
                  </a:moveTo>
                  <a:lnTo>
                    <a:pt x="0" y="1815"/>
                  </a:lnTo>
                  <a:lnTo>
                    <a:pt x="0" y="0"/>
                  </a:lnTo>
                  <a:lnTo>
                    <a:pt x="51" y="0"/>
                  </a:lnTo>
                  <a:lnTo>
                    <a:pt x="51" y="1815"/>
                  </a:lnTo>
                </a:path>
              </a:pathLst>
            </a:custGeom>
            <a:grpFill/>
            <a:ln>
              <a:noFill/>
            </a:ln>
            <a:effectLst/>
          </p:spPr>
          <p:txBody>
            <a:bodyPr wrap="none" anchor="ctr"/>
            <a:lstStyle/>
            <a:p>
              <a:endParaRPr lang="en-US" sz="3265">
                <a:latin typeface="Lato Light" panose="020F0502020204030203" pitchFamily="34" charset="0"/>
              </a:endParaRPr>
            </a:p>
          </p:txBody>
        </p:sp>
        <p:sp>
          <p:nvSpPr>
            <p:cNvPr id="60" name="Freeform 129">
              <a:extLst>
                <a:ext uri="{FF2B5EF4-FFF2-40B4-BE49-F238E27FC236}">
                  <a16:creationId xmlns:a16="http://schemas.microsoft.com/office/drawing/2014/main" id="{655BB968-C9A1-4E5E-9D37-D7C3F2A48D1D}"/>
                </a:ext>
              </a:extLst>
            </p:cNvPr>
            <p:cNvSpPr>
              <a:spLocks noChangeArrowheads="1"/>
            </p:cNvSpPr>
            <p:nvPr/>
          </p:nvSpPr>
          <p:spPr bwMode="auto">
            <a:xfrm>
              <a:off x="7924254" y="1768060"/>
              <a:ext cx="63021" cy="64087"/>
            </a:xfrm>
            <a:custGeom>
              <a:avLst/>
              <a:gdLst>
                <a:gd name="T0" fmla="*/ 151 w 152"/>
                <a:gd name="T1" fmla="*/ 76 h 152"/>
                <a:gd name="T2" fmla="*/ 151 w 152"/>
                <a:gd name="T3" fmla="*/ 76 h 152"/>
                <a:gd name="T4" fmla="*/ 76 w 152"/>
                <a:gd name="T5" fmla="*/ 151 h 152"/>
                <a:gd name="T6" fmla="*/ 76 w 152"/>
                <a:gd name="T7" fmla="*/ 151 h 152"/>
                <a:gd name="T8" fmla="*/ 0 w 152"/>
                <a:gd name="T9" fmla="*/ 76 h 152"/>
                <a:gd name="T10" fmla="*/ 0 w 152"/>
                <a:gd name="T11" fmla="*/ 76 h 152"/>
                <a:gd name="T12" fmla="*/ 76 w 152"/>
                <a:gd name="T13" fmla="*/ 0 h 152"/>
                <a:gd name="T14" fmla="*/ 76 w 152"/>
                <a:gd name="T15" fmla="*/ 0 h 152"/>
                <a:gd name="T16" fmla="*/ 151 w 152"/>
                <a:gd name="T17" fmla="*/ 76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52">
                  <a:moveTo>
                    <a:pt x="151" y="76"/>
                  </a:moveTo>
                  <a:lnTo>
                    <a:pt x="151" y="76"/>
                  </a:lnTo>
                  <a:cubicBezTo>
                    <a:pt x="151" y="117"/>
                    <a:pt x="117" y="151"/>
                    <a:pt x="76" y="151"/>
                  </a:cubicBezTo>
                  <a:lnTo>
                    <a:pt x="76" y="151"/>
                  </a:lnTo>
                  <a:cubicBezTo>
                    <a:pt x="34" y="151"/>
                    <a:pt x="0" y="117"/>
                    <a:pt x="0" y="76"/>
                  </a:cubicBezTo>
                  <a:lnTo>
                    <a:pt x="0" y="76"/>
                  </a:lnTo>
                  <a:cubicBezTo>
                    <a:pt x="0" y="34"/>
                    <a:pt x="34" y="0"/>
                    <a:pt x="76" y="0"/>
                  </a:cubicBezTo>
                  <a:lnTo>
                    <a:pt x="76" y="0"/>
                  </a:lnTo>
                  <a:cubicBezTo>
                    <a:pt x="117" y="0"/>
                    <a:pt x="151" y="34"/>
                    <a:pt x="151" y="76"/>
                  </a:cubicBezTo>
                </a:path>
              </a:pathLst>
            </a:custGeom>
            <a:grpFill/>
            <a:ln>
              <a:noFill/>
            </a:ln>
            <a:effectLst/>
          </p:spPr>
          <p:txBody>
            <a:bodyPr wrap="none" anchor="ctr"/>
            <a:lstStyle/>
            <a:p>
              <a:endParaRPr lang="en-US" sz="3265">
                <a:latin typeface="Lato Light" panose="020F0502020204030203" pitchFamily="34" charset="0"/>
              </a:endParaRPr>
            </a:p>
          </p:txBody>
        </p:sp>
      </p:grpSp>
      <p:grpSp>
        <p:nvGrpSpPr>
          <p:cNvPr id="61" name="Group 60">
            <a:extLst>
              <a:ext uri="{FF2B5EF4-FFF2-40B4-BE49-F238E27FC236}">
                <a16:creationId xmlns:a16="http://schemas.microsoft.com/office/drawing/2014/main" id="{3ED70457-97C9-4169-8A49-14DFE3D61590}"/>
              </a:ext>
              <a:ext uri="{C183D7F6-B498-43B3-948B-1728B52AA6E4}">
                <adec:decorative xmlns:adec="http://schemas.microsoft.com/office/drawing/2017/decorative" val="1"/>
              </a:ext>
            </a:extLst>
          </p:cNvPr>
          <p:cNvGrpSpPr/>
          <p:nvPr/>
        </p:nvGrpSpPr>
        <p:grpSpPr>
          <a:xfrm>
            <a:off x="7933784" y="3669622"/>
            <a:ext cx="404077" cy="410908"/>
            <a:chOff x="9715855" y="3674785"/>
            <a:chExt cx="404077" cy="410908"/>
          </a:xfrm>
          <a:solidFill>
            <a:srgbClr val="6E9D40"/>
          </a:solidFill>
        </p:grpSpPr>
        <p:sp>
          <p:nvSpPr>
            <p:cNvPr id="62" name="Freeform 126">
              <a:extLst>
                <a:ext uri="{FF2B5EF4-FFF2-40B4-BE49-F238E27FC236}">
                  <a16:creationId xmlns:a16="http://schemas.microsoft.com/office/drawing/2014/main" id="{B9105633-A2ED-406F-A506-819A202F9FE3}"/>
                </a:ext>
              </a:extLst>
            </p:cNvPr>
            <p:cNvSpPr>
              <a:spLocks noChangeArrowheads="1"/>
            </p:cNvSpPr>
            <p:nvPr/>
          </p:nvSpPr>
          <p:spPr bwMode="auto">
            <a:xfrm>
              <a:off x="9834482" y="3791648"/>
              <a:ext cx="170528" cy="173411"/>
            </a:xfrm>
            <a:custGeom>
              <a:avLst/>
              <a:gdLst>
                <a:gd name="T0" fmla="*/ 403 w 404"/>
                <a:gd name="T1" fmla="*/ 201 h 404"/>
                <a:gd name="T2" fmla="*/ 403 w 404"/>
                <a:gd name="T3" fmla="*/ 201 h 404"/>
                <a:gd name="T4" fmla="*/ 201 w 404"/>
                <a:gd name="T5" fmla="*/ 403 h 404"/>
                <a:gd name="T6" fmla="*/ 201 w 404"/>
                <a:gd name="T7" fmla="*/ 403 h 404"/>
                <a:gd name="T8" fmla="*/ 0 w 404"/>
                <a:gd name="T9" fmla="*/ 201 h 404"/>
                <a:gd name="T10" fmla="*/ 0 w 404"/>
                <a:gd name="T11" fmla="*/ 201 h 404"/>
                <a:gd name="T12" fmla="*/ 201 w 404"/>
                <a:gd name="T13" fmla="*/ 0 h 404"/>
                <a:gd name="T14" fmla="*/ 201 w 404"/>
                <a:gd name="T15" fmla="*/ 0 h 404"/>
                <a:gd name="T16" fmla="*/ 403 w 404"/>
                <a:gd name="T17" fmla="*/ 201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4" h="404">
                  <a:moveTo>
                    <a:pt x="403" y="201"/>
                  </a:moveTo>
                  <a:lnTo>
                    <a:pt x="403" y="201"/>
                  </a:lnTo>
                  <a:cubicBezTo>
                    <a:pt x="403" y="313"/>
                    <a:pt x="312" y="403"/>
                    <a:pt x="201" y="403"/>
                  </a:cubicBezTo>
                  <a:lnTo>
                    <a:pt x="201" y="403"/>
                  </a:lnTo>
                  <a:cubicBezTo>
                    <a:pt x="90" y="403"/>
                    <a:pt x="0" y="313"/>
                    <a:pt x="0" y="201"/>
                  </a:cubicBezTo>
                  <a:lnTo>
                    <a:pt x="0" y="201"/>
                  </a:lnTo>
                  <a:cubicBezTo>
                    <a:pt x="0" y="90"/>
                    <a:pt x="90" y="0"/>
                    <a:pt x="201" y="0"/>
                  </a:cubicBezTo>
                  <a:lnTo>
                    <a:pt x="201" y="0"/>
                  </a:lnTo>
                  <a:cubicBezTo>
                    <a:pt x="312" y="0"/>
                    <a:pt x="403" y="90"/>
                    <a:pt x="403" y="201"/>
                  </a:cubicBezTo>
                </a:path>
              </a:pathLst>
            </a:custGeom>
            <a:grpFill/>
            <a:ln>
              <a:noFill/>
            </a:ln>
            <a:effectLst/>
          </p:spPr>
          <p:txBody>
            <a:bodyPr wrap="none" anchor="ctr"/>
            <a:lstStyle/>
            <a:p>
              <a:endParaRPr lang="en-US" sz="3265">
                <a:latin typeface="Lato Light" panose="020F0502020204030203" pitchFamily="34" charset="0"/>
              </a:endParaRPr>
            </a:p>
          </p:txBody>
        </p:sp>
        <p:sp>
          <p:nvSpPr>
            <p:cNvPr id="63" name="Freeform 127">
              <a:extLst>
                <a:ext uri="{FF2B5EF4-FFF2-40B4-BE49-F238E27FC236}">
                  <a16:creationId xmlns:a16="http://schemas.microsoft.com/office/drawing/2014/main" id="{515F796D-9AF0-4D1E-BD1F-C247AE5C657F}"/>
                </a:ext>
              </a:extLst>
            </p:cNvPr>
            <p:cNvSpPr>
              <a:spLocks noChangeArrowheads="1"/>
            </p:cNvSpPr>
            <p:nvPr/>
          </p:nvSpPr>
          <p:spPr bwMode="auto">
            <a:xfrm>
              <a:off x="9715855" y="3674785"/>
              <a:ext cx="404077" cy="410908"/>
            </a:xfrm>
            <a:custGeom>
              <a:avLst/>
              <a:gdLst>
                <a:gd name="T0" fmla="*/ 480 w 960"/>
                <a:gd name="T1" fmla="*/ 115 h 960"/>
                <a:gd name="T2" fmla="*/ 480 w 960"/>
                <a:gd name="T3" fmla="*/ 115 h 960"/>
                <a:gd name="T4" fmla="*/ 116 w 960"/>
                <a:gd name="T5" fmla="*/ 479 h 960"/>
                <a:gd name="T6" fmla="*/ 116 w 960"/>
                <a:gd name="T7" fmla="*/ 479 h 960"/>
                <a:gd name="T8" fmla="*/ 480 w 960"/>
                <a:gd name="T9" fmla="*/ 843 h 960"/>
                <a:gd name="T10" fmla="*/ 480 w 960"/>
                <a:gd name="T11" fmla="*/ 843 h 960"/>
                <a:gd name="T12" fmla="*/ 843 w 960"/>
                <a:gd name="T13" fmla="*/ 479 h 960"/>
                <a:gd name="T14" fmla="*/ 843 w 960"/>
                <a:gd name="T15" fmla="*/ 479 h 960"/>
                <a:gd name="T16" fmla="*/ 480 w 960"/>
                <a:gd name="T17" fmla="*/ 115 h 960"/>
                <a:gd name="T18" fmla="*/ 480 w 960"/>
                <a:gd name="T19" fmla="*/ 959 h 960"/>
                <a:gd name="T20" fmla="*/ 480 w 960"/>
                <a:gd name="T21" fmla="*/ 959 h 960"/>
                <a:gd name="T22" fmla="*/ 0 w 960"/>
                <a:gd name="T23" fmla="*/ 479 h 960"/>
                <a:gd name="T24" fmla="*/ 0 w 960"/>
                <a:gd name="T25" fmla="*/ 479 h 960"/>
                <a:gd name="T26" fmla="*/ 480 w 960"/>
                <a:gd name="T27" fmla="*/ 0 h 960"/>
                <a:gd name="T28" fmla="*/ 480 w 960"/>
                <a:gd name="T29" fmla="*/ 0 h 960"/>
                <a:gd name="T30" fmla="*/ 959 w 960"/>
                <a:gd name="T31" fmla="*/ 479 h 960"/>
                <a:gd name="T32" fmla="*/ 959 w 960"/>
                <a:gd name="T33" fmla="*/ 479 h 960"/>
                <a:gd name="T34" fmla="*/ 480 w 960"/>
                <a:gd name="T35" fmla="*/ 959 h 9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60" h="960">
                  <a:moveTo>
                    <a:pt x="480" y="115"/>
                  </a:moveTo>
                  <a:lnTo>
                    <a:pt x="480" y="115"/>
                  </a:lnTo>
                  <a:cubicBezTo>
                    <a:pt x="279" y="115"/>
                    <a:pt x="116" y="279"/>
                    <a:pt x="116" y="479"/>
                  </a:cubicBezTo>
                  <a:lnTo>
                    <a:pt x="116" y="479"/>
                  </a:lnTo>
                  <a:cubicBezTo>
                    <a:pt x="116" y="679"/>
                    <a:pt x="279" y="843"/>
                    <a:pt x="480" y="843"/>
                  </a:cubicBezTo>
                  <a:lnTo>
                    <a:pt x="480" y="843"/>
                  </a:lnTo>
                  <a:cubicBezTo>
                    <a:pt x="680" y="843"/>
                    <a:pt x="843" y="679"/>
                    <a:pt x="843" y="479"/>
                  </a:cubicBezTo>
                  <a:lnTo>
                    <a:pt x="843" y="479"/>
                  </a:lnTo>
                  <a:cubicBezTo>
                    <a:pt x="843" y="279"/>
                    <a:pt x="680" y="115"/>
                    <a:pt x="480" y="115"/>
                  </a:cubicBezTo>
                  <a:close/>
                  <a:moveTo>
                    <a:pt x="480" y="959"/>
                  </a:moveTo>
                  <a:lnTo>
                    <a:pt x="480" y="959"/>
                  </a:lnTo>
                  <a:cubicBezTo>
                    <a:pt x="215" y="959"/>
                    <a:pt x="0" y="743"/>
                    <a:pt x="0" y="479"/>
                  </a:cubicBezTo>
                  <a:lnTo>
                    <a:pt x="0" y="479"/>
                  </a:lnTo>
                  <a:cubicBezTo>
                    <a:pt x="0" y="214"/>
                    <a:pt x="215" y="0"/>
                    <a:pt x="480" y="0"/>
                  </a:cubicBezTo>
                  <a:lnTo>
                    <a:pt x="480" y="0"/>
                  </a:lnTo>
                  <a:cubicBezTo>
                    <a:pt x="744" y="0"/>
                    <a:pt x="959" y="214"/>
                    <a:pt x="959" y="479"/>
                  </a:cubicBezTo>
                  <a:lnTo>
                    <a:pt x="959" y="479"/>
                  </a:lnTo>
                  <a:cubicBezTo>
                    <a:pt x="959" y="743"/>
                    <a:pt x="744" y="959"/>
                    <a:pt x="480" y="959"/>
                  </a:cubicBezTo>
                  <a:close/>
                </a:path>
              </a:pathLst>
            </a:custGeom>
            <a:grpFill/>
            <a:ln>
              <a:noFill/>
            </a:ln>
            <a:effectLst/>
          </p:spPr>
          <p:txBody>
            <a:bodyPr wrap="none" anchor="ctr"/>
            <a:lstStyle/>
            <a:p>
              <a:endParaRPr lang="en-US" sz="3265">
                <a:latin typeface="Lato Light" panose="020F0502020204030203" pitchFamily="34" charset="0"/>
              </a:endParaRPr>
            </a:p>
          </p:txBody>
        </p:sp>
      </p:grpSp>
      <p:grpSp>
        <p:nvGrpSpPr>
          <p:cNvPr id="17" name="Group 16">
            <a:extLst>
              <a:ext uri="{FF2B5EF4-FFF2-40B4-BE49-F238E27FC236}">
                <a16:creationId xmlns:a16="http://schemas.microsoft.com/office/drawing/2014/main" id="{8B93B895-84FE-404E-9DF0-3CD583D324B8}"/>
              </a:ext>
              <a:ext uri="{C183D7F6-B498-43B3-948B-1728B52AA6E4}">
                <adec:decorative xmlns:adec="http://schemas.microsoft.com/office/drawing/2017/decorative" val="1"/>
              </a:ext>
            </a:extLst>
          </p:cNvPr>
          <p:cNvGrpSpPr/>
          <p:nvPr/>
        </p:nvGrpSpPr>
        <p:grpSpPr>
          <a:xfrm>
            <a:off x="4851788" y="4357620"/>
            <a:ext cx="404077" cy="410908"/>
            <a:chOff x="4851788" y="4309914"/>
            <a:chExt cx="404077" cy="410908"/>
          </a:xfrm>
          <a:solidFill>
            <a:srgbClr val="6E9D40"/>
          </a:solidFill>
        </p:grpSpPr>
        <p:sp>
          <p:nvSpPr>
            <p:cNvPr id="103" name="Freeform 126">
              <a:extLst>
                <a:ext uri="{FF2B5EF4-FFF2-40B4-BE49-F238E27FC236}">
                  <a16:creationId xmlns:a16="http://schemas.microsoft.com/office/drawing/2014/main" id="{167B4135-F28D-43AF-B3C8-69906EB7D490}"/>
                </a:ext>
              </a:extLst>
            </p:cNvPr>
            <p:cNvSpPr>
              <a:spLocks noChangeArrowheads="1"/>
            </p:cNvSpPr>
            <p:nvPr/>
          </p:nvSpPr>
          <p:spPr bwMode="auto">
            <a:xfrm>
              <a:off x="4970415" y="4426777"/>
              <a:ext cx="170528" cy="173411"/>
            </a:xfrm>
            <a:custGeom>
              <a:avLst/>
              <a:gdLst>
                <a:gd name="T0" fmla="*/ 403 w 404"/>
                <a:gd name="T1" fmla="*/ 201 h 404"/>
                <a:gd name="T2" fmla="*/ 403 w 404"/>
                <a:gd name="T3" fmla="*/ 201 h 404"/>
                <a:gd name="T4" fmla="*/ 201 w 404"/>
                <a:gd name="T5" fmla="*/ 403 h 404"/>
                <a:gd name="T6" fmla="*/ 201 w 404"/>
                <a:gd name="T7" fmla="*/ 403 h 404"/>
                <a:gd name="T8" fmla="*/ 0 w 404"/>
                <a:gd name="T9" fmla="*/ 201 h 404"/>
                <a:gd name="T10" fmla="*/ 0 w 404"/>
                <a:gd name="T11" fmla="*/ 201 h 404"/>
                <a:gd name="T12" fmla="*/ 201 w 404"/>
                <a:gd name="T13" fmla="*/ 0 h 404"/>
                <a:gd name="T14" fmla="*/ 201 w 404"/>
                <a:gd name="T15" fmla="*/ 0 h 404"/>
                <a:gd name="T16" fmla="*/ 403 w 404"/>
                <a:gd name="T17" fmla="*/ 201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4" h="404">
                  <a:moveTo>
                    <a:pt x="403" y="201"/>
                  </a:moveTo>
                  <a:lnTo>
                    <a:pt x="403" y="201"/>
                  </a:lnTo>
                  <a:cubicBezTo>
                    <a:pt x="403" y="313"/>
                    <a:pt x="312" y="403"/>
                    <a:pt x="201" y="403"/>
                  </a:cubicBezTo>
                  <a:lnTo>
                    <a:pt x="201" y="403"/>
                  </a:lnTo>
                  <a:cubicBezTo>
                    <a:pt x="90" y="403"/>
                    <a:pt x="0" y="313"/>
                    <a:pt x="0" y="201"/>
                  </a:cubicBezTo>
                  <a:lnTo>
                    <a:pt x="0" y="201"/>
                  </a:lnTo>
                  <a:cubicBezTo>
                    <a:pt x="0" y="90"/>
                    <a:pt x="90" y="0"/>
                    <a:pt x="201" y="0"/>
                  </a:cubicBezTo>
                  <a:lnTo>
                    <a:pt x="201" y="0"/>
                  </a:lnTo>
                  <a:cubicBezTo>
                    <a:pt x="312" y="0"/>
                    <a:pt x="403" y="90"/>
                    <a:pt x="403" y="201"/>
                  </a:cubicBezTo>
                </a:path>
              </a:pathLst>
            </a:custGeom>
            <a:grpFill/>
            <a:ln>
              <a:noFill/>
            </a:ln>
            <a:effectLst/>
          </p:spPr>
          <p:txBody>
            <a:bodyPr wrap="none" anchor="ctr"/>
            <a:lstStyle/>
            <a:p>
              <a:endParaRPr lang="en-US" sz="3265">
                <a:latin typeface="Lato Light" panose="020F0502020204030203" pitchFamily="34" charset="0"/>
              </a:endParaRPr>
            </a:p>
          </p:txBody>
        </p:sp>
        <p:sp>
          <p:nvSpPr>
            <p:cNvPr id="104" name="Freeform 127">
              <a:extLst>
                <a:ext uri="{FF2B5EF4-FFF2-40B4-BE49-F238E27FC236}">
                  <a16:creationId xmlns:a16="http://schemas.microsoft.com/office/drawing/2014/main" id="{E23FDF70-6A42-4D81-8D8D-AF5D2E2814F6}"/>
                </a:ext>
              </a:extLst>
            </p:cNvPr>
            <p:cNvSpPr>
              <a:spLocks noChangeArrowheads="1"/>
            </p:cNvSpPr>
            <p:nvPr/>
          </p:nvSpPr>
          <p:spPr bwMode="auto">
            <a:xfrm>
              <a:off x="4851788" y="4309914"/>
              <a:ext cx="404077" cy="410908"/>
            </a:xfrm>
            <a:custGeom>
              <a:avLst/>
              <a:gdLst>
                <a:gd name="T0" fmla="*/ 480 w 960"/>
                <a:gd name="T1" fmla="*/ 115 h 960"/>
                <a:gd name="T2" fmla="*/ 480 w 960"/>
                <a:gd name="T3" fmla="*/ 115 h 960"/>
                <a:gd name="T4" fmla="*/ 116 w 960"/>
                <a:gd name="T5" fmla="*/ 479 h 960"/>
                <a:gd name="T6" fmla="*/ 116 w 960"/>
                <a:gd name="T7" fmla="*/ 479 h 960"/>
                <a:gd name="T8" fmla="*/ 480 w 960"/>
                <a:gd name="T9" fmla="*/ 843 h 960"/>
                <a:gd name="T10" fmla="*/ 480 w 960"/>
                <a:gd name="T11" fmla="*/ 843 h 960"/>
                <a:gd name="T12" fmla="*/ 843 w 960"/>
                <a:gd name="T13" fmla="*/ 479 h 960"/>
                <a:gd name="T14" fmla="*/ 843 w 960"/>
                <a:gd name="T15" fmla="*/ 479 h 960"/>
                <a:gd name="T16" fmla="*/ 480 w 960"/>
                <a:gd name="T17" fmla="*/ 115 h 960"/>
                <a:gd name="T18" fmla="*/ 480 w 960"/>
                <a:gd name="T19" fmla="*/ 959 h 960"/>
                <a:gd name="T20" fmla="*/ 480 w 960"/>
                <a:gd name="T21" fmla="*/ 959 h 960"/>
                <a:gd name="T22" fmla="*/ 0 w 960"/>
                <a:gd name="T23" fmla="*/ 479 h 960"/>
                <a:gd name="T24" fmla="*/ 0 w 960"/>
                <a:gd name="T25" fmla="*/ 479 h 960"/>
                <a:gd name="T26" fmla="*/ 480 w 960"/>
                <a:gd name="T27" fmla="*/ 0 h 960"/>
                <a:gd name="T28" fmla="*/ 480 w 960"/>
                <a:gd name="T29" fmla="*/ 0 h 960"/>
                <a:gd name="T30" fmla="*/ 959 w 960"/>
                <a:gd name="T31" fmla="*/ 479 h 960"/>
                <a:gd name="T32" fmla="*/ 959 w 960"/>
                <a:gd name="T33" fmla="*/ 479 h 960"/>
                <a:gd name="T34" fmla="*/ 480 w 960"/>
                <a:gd name="T35" fmla="*/ 959 h 9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60" h="960">
                  <a:moveTo>
                    <a:pt x="480" y="115"/>
                  </a:moveTo>
                  <a:lnTo>
                    <a:pt x="480" y="115"/>
                  </a:lnTo>
                  <a:cubicBezTo>
                    <a:pt x="279" y="115"/>
                    <a:pt x="116" y="279"/>
                    <a:pt x="116" y="479"/>
                  </a:cubicBezTo>
                  <a:lnTo>
                    <a:pt x="116" y="479"/>
                  </a:lnTo>
                  <a:cubicBezTo>
                    <a:pt x="116" y="679"/>
                    <a:pt x="279" y="843"/>
                    <a:pt x="480" y="843"/>
                  </a:cubicBezTo>
                  <a:lnTo>
                    <a:pt x="480" y="843"/>
                  </a:lnTo>
                  <a:cubicBezTo>
                    <a:pt x="680" y="843"/>
                    <a:pt x="843" y="679"/>
                    <a:pt x="843" y="479"/>
                  </a:cubicBezTo>
                  <a:lnTo>
                    <a:pt x="843" y="479"/>
                  </a:lnTo>
                  <a:cubicBezTo>
                    <a:pt x="843" y="279"/>
                    <a:pt x="680" y="115"/>
                    <a:pt x="480" y="115"/>
                  </a:cubicBezTo>
                  <a:close/>
                  <a:moveTo>
                    <a:pt x="480" y="959"/>
                  </a:moveTo>
                  <a:lnTo>
                    <a:pt x="480" y="959"/>
                  </a:lnTo>
                  <a:cubicBezTo>
                    <a:pt x="215" y="959"/>
                    <a:pt x="0" y="743"/>
                    <a:pt x="0" y="479"/>
                  </a:cubicBezTo>
                  <a:lnTo>
                    <a:pt x="0" y="479"/>
                  </a:lnTo>
                  <a:cubicBezTo>
                    <a:pt x="0" y="214"/>
                    <a:pt x="215" y="0"/>
                    <a:pt x="480" y="0"/>
                  </a:cubicBezTo>
                  <a:lnTo>
                    <a:pt x="480" y="0"/>
                  </a:lnTo>
                  <a:cubicBezTo>
                    <a:pt x="744" y="0"/>
                    <a:pt x="959" y="214"/>
                    <a:pt x="959" y="479"/>
                  </a:cubicBezTo>
                  <a:lnTo>
                    <a:pt x="959" y="479"/>
                  </a:lnTo>
                  <a:cubicBezTo>
                    <a:pt x="959" y="743"/>
                    <a:pt x="744" y="959"/>
                    <a:pt x="480" y="959"/>
                  </a:cubicBezTo>
                  <a:close/>
                </a:path>
              </a:pathLst>
            </a:custGeom>
            <a:grpFill/>
            <a:ln>
              <a:noFill/>
            </a:ln>
            <a:effectLst/>
          </p:spPr>
          <p:txBody>
            <a:bodyPr wrap="none" anchor="ctr"/>
            <a:lstStyle/>
            <a:p>
              <a:endParaRPr lang="en-US" sz="3265">
                <a:latin typeface="Lato Light" panose="020F0502020204030203" pitchFamily="34" charset="0"/>
              </a:endParaRPr>
            </a:p>
          </p:txBody>
        </p:sp>
      </p:grpSp>
      <p:grpSp>
        <p:nvGrpSpPr>
          <p:cNvPr id="15" name="Group 14">
            <a:extLst>
              <a:ext uri="{FF2B5EF4-FFF2-40B4-BE49-F238E27FC236}">
                <a16:creationId xmlns:a16="http://schemas.microsoft.com/office/drawing/2014/main" id="{33379FDA-F3A8-4293-BAD5-4A58DDFB84E2}"/>
              </a:ext>
              <a:ext uri="{C183D7F6-B498-43B3-948B-1728B52AA6E4}">
                <adec:decorative xmlns:adec="http://schemas.microsoft.com/office/drawing/2017/decorative" val="1"/>
              </a:ext>
            </a:extLst>
          </p:cNvPr>
          <p:cNvGrpSpPr/>
          <p:nvPr/>
        </p:nvGrpSpPr>
        <p:grpSpPr>
          <a:xfrm>
            <a:off x="5009706" y="5451856"/>
            <a:ext cx="63021" cy="244087"/>
            <a:chOff x="5022313" y="5150445"/>
            <a:chExt cx="63021" cy="244087"/>
          </a:xfrm>
          <a:solidFill>
            <a:srgbClr val="6E9D40"/>
          </a:solidFill>
        </p:grpSpPr>
        <p:sp>
          <p:nvSpPr>
            <p:cNvPr id="105" name="Freeform 128">
              <a:extLst>
                <a:ext uri="{FF2B5EF4-FFF2-40B4-BE49-F238E27FC236}">
                  <a16:creationId xmlns:a16="http://schemas.microsoft.com/office/drawing/2014/main" id="{B1065308-4173-4CF7-B238-BD5DEC91DC5D}"/>
                </a:ext>
              </a:extLst>
            </p:cNvPr>
            <p:cNvSpPr>
              <a:spLocks noChangeArrowheads="1"/>
            </p:cNvSpPr>
            <p:nvPr/>
          </p:nvSpPr>
          <p:spPr bwMode="auto">
            <a:xfrm>
              <a:off x="5042701" y="5150445"/>
              <a:ext cx="22243" cy="180000"/>
            </a:xfrm>
            <a:custGeom>
              <a:avLst/>
              <a:gdLst>
                <a:gd name="T0" fmla="*/ 51 w 52"/>
                <a:gd name="T1" fmla="*/ 1815 h 1816"/>
                <a:gd name="T2" fmla="*/ 0 w 52"/>
                <a:gd name="T3" fmla="*/ 1815 h 1816"/>
                <a:gd name="T4" fmla="*/ 0 w 52"/>
                <a:gd name="T5" fmla="*/ 0 h 1816"/>
                <a:gd name="T6" fmla="*/ 51 w 52"/>
                <a:gd name="T7" fmla="*/ 0 h 1816"/>
                <a:gd name="T8" fmla="*/ 51 w 52"/>
                <a:gd name="T9" fmla="*/ 1815 h 1816"/>
              </a:gdLst>
              <a:ahLst/>
              <a:cxnLst>
                <a:cxn ang="0">
                  <a:pos x="T0" y="T1"/>
                </a:cxn>
                <a:cxn ang="0">
                  <a:pos x="T2" y="T3"/>
                </a:cxn>
                <a:cxn ang="0">
                  <a:pos x="T4" y="T5"/>
                </a:cxn>
                <a:cxn ang="0">
                  <a:pos x="T6" y="T7"/>
                </a:cxn>
                <a:cxn ang="0">
                  <a:pos x="T8" y="T9"/>
                </a:cxn>
              </a:cxnLst>
              <a:rect l="0" t="0" r="r" b="b"/>
              <a:pathLst>
                <a:path w="52" h="1816">
                  <a:moveTo>
                    <a:pt x="51" y="1815"/>
                  </a:moveTo>
                  <a:lnTo>
                    <a:pt x="0" y="1815"/>
                  </a:lnTo>
                  <a:lnTo>
                    <a:pt x="0" y="0"/>
                  </a:lnTo>
                  <a:lnTo>
                    <a:pt x="51" y="0"/>
                  </a:lnTo>
                  <a:lnTo>
                    <a:pt x="51" y="1815"/>
                  </a:lnTo>
                </a:path>
              </a:pathLst>
            </a:custGeom>
            <a:grpFill/>
            <a:ln>
              <a:noFill/>
            </a:ln>
            <a:effectLst/>
          </p:spPr>
          <p:txBody>
            <a:bodyPr wrap="none" anchor="ctr"/>
            <a:lstStyle/>
            <a:p>
              <a:endParaRPr lang="en-US" sz="3265">
                <a:latin typeface="Lato Light" panose="020F0502020204030203" pitchFamily="34" charset="0"/>
              </a:endParaRPr>
            </a:p>
          </p:txBody>
        </p:sp>
        <p:sp>
          <p:nvSpPr>
            <p:cNvPr id="106" name="Freeform 129">
              <a:extLst>
                <a:ext uri="{FF2B5EF4-FFF2-40B4-BE49-F238E27FC236}">
                  <a16:creationId xmlns:a16="http://schemas.microsoft.com/office/drawing/2014/main" id="{10AC3FDD-D6F2-4149-9105-9F2A4F88D570}"/>
                </a:ext>
              </a:extLst>
            </p:cNvPr>
            <p:cNvSpPr>
              <a:spLocks noChangeArrowheads="1"/>
            </p:cNvSpPr>
            <p:nvPr/>
          </p:nvSpPr>
          <p:spPr bwMode="auto">
            <a:xfrm>
              <a:off x="5022313" y="5330445"/>
              <a:ext cx="63021" cy="64087"/>
            </a:xfrm>
            <a:custGeom>
              <a:avLst/>
              <a:gdLst>
                <a:gd name="T0" fmla="*/ 151 w 152"/>
                <a:gd name="T1" fmla="*/ 76 h 152"/>
                <a:gd name="T2" fmla="*/ 151 w 152"/>
                <a:gd name="T3" fmla="*/ 76 h 152"/>
                <a:gd name="T4" fmla="*/ 76 w 152"/>
                <a:gd name="T5" fmla="*/ 151 h 152"/>
                <a:gd name="T6" fmla="*/ 76 w 152"/>
                <a:gd name="T7" fmla="*/ 151 h 152"/>
                <a:gd name="T8" fmla="*/ 0 w 152"/>
                <a:gd name="T9" fmla="*/ 76 h 152"/>
                <a:gd name="T10" fmla="*/ 0 w 152"/>
                <a:gd name="T11" fmla="*/ 76 h 152"/>
                <a:gd name="T12" fmla="*/ 76 w 152"/>
                <a:gd name="T13" fmla="*/ 0 h 152"/>
                <a:gd name="T14" fmla="*/ 76 w 152"/>
                <a:gd name="T15" fmla="*/ 0 h 152"/>
                <a:gd name="T16" fmla="*/ 151 w 152"/>
                <a:gd name="T17" fmla="*/ 76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52">
                  <a:moveTo>
                    <a:pt x="151" y="76"/>
                  </a:moveTo>
                  <a:lnTo>
                    <a:pt x="151" y="76"/>
                  </a:lnTo>
                  <a:cubicBezTo>
                    <a:pt x="151" y="117"/>
                    <a:pt x="117" y="151"/>
                    <a:pt x="76" y="151"/>
                  </a:cubicBezTo>
                  <a:lnTo>
                    <a:pt x="76" y="151"/>
                  </a:lnTo>
                  <a:cubicBezTo>
                    <a:pt x="34" y="151"/>
                    <a:pt x="0" y="117"/>
                    <a:pt x="0" y="76"/>
                  </a:cubicBezTo>
                  <a:lnTo>
                    <a:pt x="0" y="76"/>
                  </a:lnTo>
                  <a:cubicBezTo>
                    <a:pt x="0" y="34"/>
                    <a:pt x="34" y="0"/>
                    <a:pt x="76" y="0"/>
                  </a:cubicBezTo>
                  <a:lnTo>
                    <a:pt x="76" y="0"/>
                  </a:lnTo>
                  <a:cubicBezTo>
                    <a:pt x="117" y="0"/>
                    <a:pt x="151" y="34"/>
                    <a:pt x="151" y="76"/>
                  </a:cubicBezTo>
                </a:path>
              </a:pathLst>
            </a:custGeom>
            <a:grpFill/>
            <a:ln>
              <a:noFill/>
            </a:ln>
            <a:effectLst/>
          </p:spPr>
          <p:txBody>
            <a:bodyPr wrap="none" anchor="ctr"/>
            <a:lstStyle/>
            <a:p>
              <a:endParaRPr lang="en-US" sz="3265">
                <a:latin typeface="Lato Light" panose="020F0502020204030203" pitchFamily="34" charset="0"/>
              </a:endParaRPr>
            </a:p>
          </p:txBody>
        </p:sp>
      </p:grpSp>
      <p:sp>
        <p:nvSpPr>
          <p:cNvPr id="107" name="Freeform 128">
            <a:extLst>
              <a:ext uri="{FF2B5EF4-FFF2-40B4-BE49-F238E27FC236}">
                <a16:creationId xmlns:a16="http://schemas.microsoft.com/office/drawing/2014/main" id="{71C7DF15-1169-4929-817E-7A66F054B5C2}"/>
              </a:ext>
              <a:ext uri="{C183D7F6-B498-43B3-948B-1728B52AA6E4}">
                <adec:decorative xmlns:adec="http://schemas.microsoft.com/office/drawing/2017/decorative" val="1"/>
              </a:ext>
            </a:extLst>
          </p:cNvPr>
          <p:cNvSpPr>
            <a:spLocks noChangeArrowheads="1"/>
          </p:cNvSpPr>
          <p:nvPr/>
        </p:nvSpPr>
        <p:spPr bwMode="auto">
          <a:xfrm>
            <a:off x="5039426" y="3888987"/>
            <a:ext cx="28800" cy="108000"/>
          </a:xfrm>
          <a:custGeom>
            <a:avLst/>
            <a:gdLst>
              <a:gd name="T0" fmla="*/ 51 w 52"/>
              <a:gd name="T1" fmla="*/ 1815 h 1816"/>
              <a:gd name="T2" fmla="*/ 0 w 52"/>
              <a:gd name="T3" fmla="*/ 1815 h 1816"/>
              <a:gd name="T4" fmla="*/ 0 w 52"/>
              <a:gd name="T5" fmla="*/ 0 h 1816"/>
              <a:gd name="T6" fmla="*/ 51 w 52"/>
              <a:gd name="T7" fmla="*/ 0 h 1816"/>
              <a:gd name="T8" fmla="*/ 51 w 52"/>
              <a:gd name="T9" fmla="*/ 1815 h 1816"/>
            </a:gdLst>
            <a:ahLst/>
            <a:cxnLst>
              <a:cxn ang="0">
                <a:pos x="T0" y="T1"/>
              </a:cxn>
              <a:cxn ang="0">
                <a:pos x="T2" y="T3"/>
              </a:cxn>
              <a:cxn ang="0">
                <a:pos x="T4" y="T5"/>
              </a:cxn>
              <a:cxn ang="0">
                <a:pos x="T6" y="T7"/>
              </a:cxn>
              <a:cxn ang="0">
                <a:pos x="T8" y="T9"/>
              </a:cxn>
            </a:cxnLst>
            <a:rect l="0" t="0" r="r" b="b"/>
            <a:pathLst>
              <a:path w="52" h="1816">
                <a:moveTo>
                  <a:pt x="51" y="1815"/>
                </a:moveTo>
                <a:lnTo>
                  <a:pt x="0" y="1815"/>
                </a:lnTo>
                <a:lnTo>
                  <a:pt x="0" y="0"/>
                </a:lnTo>
                <a:lnTo>
                  <a:pt x="51" y="0"/>
                </a:lnTo>
                <a:lnTo>
                  <a:pt x="51" y="1815"/>
                </a:lnTo>
              </a:path>
            </a:pathLst>
          </a:custGeom>
          <a:solidFill>
            <a:srgbClr val="6E9D40"/>
          </a:solidFill>
          <a:ln>
            <a:noFill/>
          </a:ln>
          <a:effectLst/>
        </p:spPr>
        <p:txBody>
          <a:bodyPr wrap="none" anchor="ctr"/>
          <a:lstStyle/>
          <a:p>
            <a:endParaRPr lang="en-US" sz="3265">
              <a:latin typeface="Lato Light" panose="020F0502020204030203" pitchFamily="34" charset="0"/>
            </a:endParaRPr>
          </a:p>
        </p:txBody>
      </p:sp>
      <p:grpSp>
        <p:nvGrpSpPr>
          <p:cNvPr id="16" name="Group 15">
            <a:extLst>
              <a:ext uri="{FF2B5EF4-FFF2-40B4-BE49-F238E27FC236}">
                <a16:creationId xmlns:a16="http://schemas.microsoft.com/office/drawing/2014/main" id="{778209D2-8A9B-4221-9F2E-DE6563885B36}"/>
              </a:ext>
              <a:ext uri="{C183D7F6-B498-43B3-948B-1728B52AA6E4}">
                <adec:decorative xmlns:adec="http://schemas.microsoft.com/office/drawing/2017/decorative" val="1"/>
              </a:ext>
            </a:extLst>
          </p:cNvPr>
          <p:cNvGrpSpPr/>
          <p:nvPr/>
        </p:nvGrpSpPr>
        <p:grpSpPr>
          <a:xfrm>
            <a:off x="6628495" y="4357620"/>
            <a:ext cx="404077" cy="410908"/>
            <a:chOff x="6628495" y="4309914"/>
            <a:chExt cx="404077" cy="410908"/>
          </a:xfrm>
          <a:solidFill>
            <a:srgbClr val="6E9D40"/>
          </a:solidFill>
        </p:grpSpPr>
        <p:sp>
          <p:nvSpPr>
            <p:cNvPr id="111" name="Freeform 126">
              <a:extLst>
                <a:ext uri="{FF2B5EF4-FFF2-40B4-BE49-F238E27FC236}">
                  <a16:creationId xmlns:a16="http://schemas.microsoft.com/office/drawing/2014/main" id="{542C8D5F-115C-4BCD-9B9B-95F37A7206A6}"/>
                </a:ext>
              </a:extLst>
            </p:cNvPr>
            <p:cNvSpPr>
              <a:spLocks noChangeArrowheads="1"/>
            </p:cNvSpPr>
            <p:nvPr/>
          </p:nvSpPr>
          <p:spPr bwMode="auto">
            <a:xfrm>
              <a:off x="6747122" y="4426777"/>
              <a:ext cx="170528" cy="173411"/>
            </a:xfrm>
            <a:custGeom>
              <a:avLst/>
              <a:gdLst>
                <a:gd name="T0" fmla="*/ 403 w 404"/>
                <a:gd name="T1" fmla="*/ 201 h 404"/>
                <a:gd name="T2" fmla="*/ 403 w 404"/>
                <a:gd name="T3" fmla="*/ 201 h 404"/>
                <a:gd name="T4" fmla="*/ 201 w 404"/>
                <a:gd name="T5" fmla="*/ 403 h 404"/>
                <a:gd name="T6" fmla="*/ 201 w 404"/>
                <a:gd name="T7" fmla="*/ 403 h 404"/>
                <a:gd name="T8" fmla="*/ 0 w 404"/>
                <a:gd name="T9" fmla="*/ 201 h 404"/>
                <a:gd name="T10" fmla="*/ 0 w 404"/>
                <a:gd name="T11" fmla="*/ 201 h 404"/>
                <a:gd name="T12" fmla="*/ 201 w 404"/>
                <a:gd name="T13" fmla="*/ 0 h 404"/>
                <a:gd name="T14" fmla="*/ 201 w 404"/>
                <a:gd name="T15" fmla="*/ 0 h 404"/>
                <a:gd name="T16" fmla="*/ 403 w 404"/>
                <a:gd name="T17" fmla="*/ 201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4" h="404">
                  <a:moveTo>
                    <a:pt x="403" y="201"/>
                  </a:moveTo>
                  <a:lnTo>
                    <a:pt x="403" y="201"/>
                  </a:lnTo>
                  <a:cubicBezTo>
                    <a:pt x="403" y="313"/>
                    <a:pt x="312" y="403"/>
                    <a:pt x="201" y="403"/>
                  </a:cubicBezTo>
                  <a:lnTo>
                    <a:pt x="201" y="403"/>
                  </a:lnTo>
                  <a:cubicBezTo>
                    <a:pt x="90" y="403"/>
                    <a:pt x="0" y="313"/>
                    <a:pt x="0" y="201"/>
                  </a:cubicBezTo>
                  <a:lnTo>
                    <a:pt x="0" y="201"/>
                  </a:lnTo>
                  <a:cubicBezTo>
                    <a:pt x="0" y="90"/>
                    <a:pt x="90" y="0"/>
                    <a:pt x="201" y="0"/>
                  </a:cubicBezTo>
                  <a:lnTo>
                    <a:pt x="201" y="0"/>
                  </a:lnTo>
                  <a:cubicBezTo>
                    <a:pt x="312" y="0"/>
                    <a:pt x="403" y="90"/>
                    <a:pt x="403" y="201"/>
                  </a:cubicBezTo>
                </a:path>
              </a:pathLst>
            </a:custGeom>
            <a:grpFill/>
            <a:ln>
              <a:noFill/>
            </a:ln>
            <a:effectLst/>
          </p:spPr>
          <p:txBody>
            <a:bodyPr wrap="none" anchor="ctr"/>
            <a:lstStyle/>
            <a:p>
              <a:endParaRPr lang="en-US" sz="3265">
                <a:latin typeface="Lato Light" panose="020F0502020204030203" pitchFamily="34" charset="0"/>
              </a:endParaRPr>
            </a:p>
          </p:txBody>
        </p:sp>
        <p:sp>
          <p:nvSpPr>
            <p:cNvPr id="112" name="Freeform 127">
              <a:extLst>
                <a:ext uri="{FF2B5EF4-FFF2-40B4-BE49-F238E27FC236}">
                  <a16:creationId xmlns:a16="http://schemas.microsoft.com/office/drawing/2014/main" id="{2D985C8E-BF16-4945-BFC8-42FD080EB75D}"/>
                </a:ext>
              </a:extLst>
            </p:cNvPr>
            <p:cNvSpPr>
              <a:spLocks noChangeArrowheads="1"/>
            </p:cNvSpPr>
            <p:nvPr/>
          </p:nvSpPr>
          <p:spPr bwMode="auto">
            <a:xfrm>
              <a:off x="6628495" y="4309914"/>
              <a:ext cx="404077" cy="410908"/>
            </a:xfrm>
            <a:custGeom>
              <a:avLst/>
              <a:gdLst>
                <a:gd name="T0" fmla="*/ 480 w 960"/>
                <a:gd name="T1" fmla="*/ 115 h 960"/>
                <a:gd name="T2" fmla="*/ 480 w 960"/>
                <a:gd name="T3" fmla="*/ 115 h 960"/>
                <a:gd name="T4" fmla="*/ 116 w 960"/>
                <a:gd name="T5" fmla="*/ 479 h 960"/>
                <a:gd name="T6" fmla="*/ 116 w 960"/>
                <a:gd name="T7" fmla="*/ 479 h 960"/>
                <a:gd name="T8" fmla="*/ 480 w 960"/>
                <a:gd name="T9" fmla="*/ 843 h 960"/>
                <a:gd name="T10" fmla="*/ 480 w 960"/>
                <a:gd name="T11" fmla="*/ 843 h 960"/>
                <a:gd name="T12" fmla="*/ 843 w 960"/>
                <a:gd name="T13" fmla="*/ 479 h 960"/>
                <a:gd name="T14" fmla="*/ 843 w 960"/>
                <a:gd name="T15" fmla="*/ 479 h 960"/>
                <a:gd name="T16" fmla="*/ 480 w 960"/>
                <a:gd name="T17" fmla="*/ 115 h 960"/>
                <a:gd name="T18" fmla="*/ 480 w 960"/>
                <a:gd name="T19" fmla="*/ 959 h 960"/>
                <a:gd name="T20" fmla="*/ 480 w 960"/>
                <a:gd name="T21" fmla="*/ 959 h 960"/>
                <a:gd name="T22" fmla="*/ 0 w 960"/>
                <a:gd name="T23" fmla="*/ 479 h 960"/>
                <a:gd name="T24" fmla="*/ 0 w 960"/>
                <a:gd name="T25" fmla="*/ 479 h 960"/>
                <a:gd name="T26" fmla="*/ 480 w 960"/>
                <a:gd name="T27" fmla="*/ 0 h 960"/>
                <a:gd name="T28" fmla="*/ 480 w 960"/>
                <a:gd name="T29" fmla="*/ 0 h 960"/>
                <a:gd name="T30" fmla="*/ 959 w 960"/>
                <a:gd name="T31" fmla="*/ 479 h 960"/>
                <a:gd name="T32" fmla="*/ 959 w 960"/>
                <a:gd name="T33" fmla="*/ 479 h 960"/>
                <a:gd name="T34" fmla="*/ 480 w 960"/>
                <a:gd name="T35" fmla="*/ 959 h 9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60" h="960">
                  <a:moveTo>
                    <a:pt x="480" y="115"/>
                  </a:moveTo>
                  <a:lnTo>
                    <a:pt x="480" y="115"/>
                  </a:lnTo>
                  <a:cubicBezTo>
                    <a:pt x="279" y="115"/>
                    <a:pt x="116" y="279"/>
                    <a:pt x="116" y="479"/>
                  </a:cubicBezTo>
                  <a:lnTo>
                    <a:pt x="116" y="479"/>
                  </a:lnTo>
                  <a:cubicBezTo>
                    <a:pt x="116" y="679"/>
                    <a:pt x="279" y="843"/>
                    <a:pt x="480" y="843"/>
                  </a:cubicBezTo>
                  <a:lnTo>
                    <a:pt x="480" y="843"/>
                  </a:lnTo>
                  <a:cubicBezTo>
                    <a:pt x="680" y="843"/>
                    <a:pt x="843" y="679"/>
                    <a:pt x="843" y="479"/>
                  </a:cubicBezTo>
                  <a:lnTo>
                    <a:pt x="843" y="479"/>
                  </a:lnTo>
                  <a:cubicBezTo>
                    <a:pt x="843" y="279"/>
                    <a:pt x="680" y="115"/>
                    <a:pt x="480" y="115"/>
                  </a:cubicBezTo>
                  <a:close/>
                  <a:moveTo>
                    <a:pt x="480" y="959"/>
                  </a:moveTo>
                  <a:lnTo>
                    <a:pt x="480" y="959"/>
                  </a:lnTo>
                  <a:cubicBezTo>
                    <a:pt x="215" y="959"/>
                    <a:pt x="0" y="743"/>
                    <a:pt x="0" y="479"/>
                  </a:cubicBezTo>
                  <a:lnTo>
                    <a:pt x="0" y="479"/>
                  </a:lnTo>
                  <a:cubicBezTo>
                    <a:pt x="0" y="214"/>
                    <a:pt x="215" y="0"/>
                    <a:pt x="480" y="0"/>
                  </a:cubicBezTo>
                  <a:lnTo>
                    <a:pt x="480" y="0"/>
                  </a:lnTo>
                  <a:cubicBezTo>
                    <a:pt x="744" y="0"/>
                    <a:pt x="959" y="214"/>
                    <a:pt x="959" y="479"/>
                  </a:cubicBezTo>
                  <a:lnTo>
                    <a:pt x="959" y="479"/>
                  </a:lnTo>
                  <a:cubicBezTo>
                    <a:pt x="959" y="743"/>
                    <a:pt x="744" y="959"/>
                    <a:pt x="480" y="959"/>
                  </a:cubicBezTo>
                  <a:close/>
                </a:path>
              </a:pathLst>
            </a:custGeom>
            <a:grpFill/>
            <a:ln>
              <a:noFill/>
            </a:ln>
            <a:effectLst/>
          </p:spPr>
          <p:txBody>
            <a:bodyPr wrap="none" anchor="ctr"/>
            <a:lstStyle/>
            <a:p>
              <a:endParaRPr lang="en-US" sz="3265">
                <a:latin typeface="Lato Light" panose="020F0502020204030203" pitchFamily="34" charset="0"/>
              </a:endParaRPr>
            </a:p>
          </p:txBody>
        </p:sp>
      </p:grpSp>
      <p:sp>
        <p:nvSpPr>
          <p:cNvPr id="115" name="Freeform 128">
            <a:extLst>
              <a:ext uri="{FF2B5EF4-FFF2-40B4-BE49-F238E27FC236}">
                <a16:creationId xmlns:a16="http://schemas.microsoft.com/office/drawing/2014/main" id="{DCB32C40-6DFC-4EBD-97A6-48B173A7CD27}"/>
              </a:ext>
              <a:ext uri="{C183D7F6-B498-43B3-948B-1728B52AA6E4}">
                <adec:decorative xmlns:adec="http://schemas.microsoft.com/office/drawing/2017/decorative" val="1"/>
              </a:ext>
            </a:extLst>
          </p:cNvPr>
          <p:cNvSpPr>
            <a:spLocks noChangeArrowheads="1"/>
          </p:cNvSpPr>
          <p:nvPr/>
        </p:nvSpPr>
        <p:spPr bwMode="auto">
          <a:xfrm>
            <a:off x="6816133" y="3888144"/>
            <a:ext cx="28800" cy="108000"/>
          </a:xfrm>
          <a:custGeom>
            <a:avLst/>
            <a:gdLst>
              <a:gd name="T0" fmla="*/ 51 w 52"/>
              <a:gd name="T1" fmla="*/ 1815 h 1816"/>
              <a:gd name="T2" fmla="*/ 0 w 52"/>
              <a:gd name="T3" fmla="*/ 1815 h 1816"/>
              <a:gd name="T4" fmla="*/ 0 w 52"/>
              <a:gd name="T5" fmla="*/ 0 h 1816"/>
              <a:gd name="T6" fmla="*/ 51 w 52"/>
              <a:gd name="T7" fmla="*/ 0 h 1816"/>
              <a:gd name="T8" fmla="*/ 51 w 52"/>
              <a:gd name="T9" fmla="*/ 1815 h 1816"/>
            </a:gdLst>
            <a:ahLst/>
            <a:cxnLst>
              <a:cxn ang="0">
                <a:pos x="T0" y="T1"/>
              </a:cxn>
              <a:cxn ang="0">
                <a:pos x="T2" y="T3"/>
              </a:cxn>
              <a:cxn ang="0">
                <a:pos x="T4" y="T5"/>
              </a:cxn>
              <a:cxn ang="0">
                <a:pos x="T6" y="T7"/>
              </a:cxn>
              <a:cxn ang="0">
                <a:pos x="T8" y="T9"/>
              </a:cxn>
            </a:cxnLst>
            <a:rect l="0" t="0" r="r" b="b"/>
            <a:pathLst>
              <a:path w="52" h="1816">
                <a:moveTo>
                  <a:pt x="51" y="1815"/>
                </a:moveTo>
                <a:lnTo>
                  <a:pt x="0" y="1815"/>
                </a:lnTo>
                <a:lnTo>
                  <a:pt x="0" y="0"/>
                </a:lnTo>
                <a:lnTo>
                  <a:pt x="51" y="0"/>
                </a:lnTo>
                <a:lnTo>
                  <a:pt x="51" y="1815"/>
                </a:lnTo>
              </a:path>
            </a:pathLst>
          </a:custGeom>
          <a:solidFill>
            <a:srgbClr val="6E9D40"/>
          </a:solidFill>
          <a:ln>
            <a:noFill/>
          </a:ln>
          <a:effectLst/>
        </p:spPr>
        <p:txBody>
          <a:bodyPr wrap="none" anchor="ctr"/>
          <a:lstStyle/>
          <a:p>
            <a:endParaRPr lang="en-US" sz="3265">
              <a:latin typeface="Lato Light" panose="020F0502020204030203" pitchFamily="34" charset="0"/>
            </a:endParaRPr>
          </a:p>
        </p:txBody>
      </p:sp>
      <p:sp>
        <p:nvSpPr>
          <p:cNvPr id="118" name="Freeform 128">
            <a:extLst>
              <a:ext uri="{FF2B5EF4-FFF2-40B4-BE49-F238E27FC236}">
                <a16:creationId xmlns:a16="http://schemas.microsoft.com/office/drawing/2014/main" id="{29A61390-A822-4C04-B083-9BB68C2F6EE5}"/>
              </a:ext>
              <a:ext uri="{C183D7F6-B498-43B3-948B-1728B52AA6E4}">
                <adec:decorative xmlns:adec="http://schemas.microsoft.com/office/drawing/2017/decorative" val="1"/>
              </a:ext>
            </a:extLst>
          </p:cNvPr>
          <p:cNvSpPr>
            <a:spLocks noChangeArrowheads="1"/>
          </p:cNvSpPr>
          <p:nvPr/>
        </p:nvSpPr>
        <p:spPr bwMode="auto">
          <a:xfrm rot="16200000">
            <a:off x="5923791" y="3061212"/>
            <a:ext cx="28800" cy="1764000"/>
          </a:xfrm>
          <a:custGeom>
            <a:avLst/>
            <a:gdLst>
              <a:gd name="T0" fmla="*/ 51 w 52"/>
              <a:gd name="T1" fmla="*/ 1815 h 1816"/>
              <a:gd name="T2" fmla="*/ 0 w 52"/>
              <a:gd name="T3" fmla="*/ 1815 h 1816"/>
              <a:gd name="T4" fmla="*/ 0 w 52"/>
              <a:gd name="T5" fmla="*/ 0 h 1816"/>
              <a:gd name="T6" fmla="*/ 51 w 52"/>
              <a:gd name="T7" fmla="*/ 0 h 1816"/>
              <a:gd name="T8" fmla="*/ 51 w 52"/>
              <a:gd name="T9" fmla="*/ 1815 h 1816"/>
            </a:gdLst>
            <a:ahLst/>
            <a:cxnLst>
              <a:cxn ang="0">
                <a:pos x="T0" y="T1"/>
              </a:cxn>
              <a:cxn ang="0">
                <a:pos x="T2" y="T3"/>
              </a:cxn>
              <a:cxn ang="0">
                <a:pos x="T4" y="T5"/>
              </a:cxn>
              <a:cxn ang="0">
                <a:pos x="T6" y="T7"/>
              </a:cxn>
              <a:cxn ang="0">
                <a:pos x="T8" y="T9"/>
              </a:cxn>
            </a:cxnLst>
            <a:rect l="0" t="0" r="r" b="b"/>
            <a:pathLst>
              <a:path w="52" h="1816">
                <a:moveTo>
                  <a:pt x="51" y="1815"/>
                </a:moveTo>
                <a:lnTo>
                  <a:pt x="0" y="1815"/>
                </a:lnTo>
                <a:lnTo>
                  <a:pt x="0" y="0"/>
                </a:lnTo>
                <a:lnTo>
                  <a:pt x="51" y="0"/>
                </a:lnTo>
                <a:lnTo>
                  <a:pt x="51" y="1815"/>
                </a:lnTo>
              </a:path>
            </a:pathLst>
          </a:custGeom>
          <a:solidFill>
            <a:srgbClr val="6E9D40"/>
          </a:solidFill>
          <a:ln>
            <a:noFill/>
          </a:ln>
          <a:effectLst/>
        </p:spPr>
        <p:txBody>
          <a:bodyPr wrap="none" anchor="ctr"/>
          <a:lstStyle/>
          <a:p>
            <a:endParaRPr lang="en-US" sz="3265">
              <a:latin typeface="Lato Light" panose="020F0502020204030203" pitchFamily="34" charset="0"/>
            </a:endParaRPr>
          </a:p>
        </p:txBody>
      </p:sp>
      <p:grpSp>
        <p:nvGrpSpPr>
          <p:cNvPr id="14" name="Group 13">
            <a:extLst>
              <a:ext uri="{FF2B5EF4-FFF2-40B4-BE49-F238E27FC236}">
                <a16:creationId xmlns:a16="http://schemas.microsoft.com/office/drawing/2014/main" id="{8F524A05-3403-40C9-A5EF-EF3E62D0DBD5}"/>
              </a:ext>
              <a:ext uri="{C183D7F6-B498-43B3-948B-1728B52AA6E4}">
                <adec:decorative xmlns:adec="http://schemas.microsoft.com/office/drawing/2017/decorative" val="1"/>
              </a:ext>
            </a:extLst>
          </p:cNvPr>
          <p:cNvGrpSpPr/>
          <p:nvPr/>
        </p:nvGrpSpPr>
        <p:grpSpPr>
          <a:xfrm rot="16200000">
            <a:off x="7447853" y="4774541"/>
            <a:ext cx="63021" cy="244087"/>
            <a:chOff x="7621797" y="5269723"/>
            <a:chExt cx="63021" cy="244087"/>
          </a:xfrm>
          <a:solidFill>
            <a:srgbClr val="6E9D40"/>
          </a:solidFill>
        </p:grpSpPr>
        <p:sp>
          <p:nvSpPr>
            <p:cNvPr id="123" name="Freeform 128">
              <a:extLst>
                <a:ext uri="{FF2B5EF4-FFF2-40B4-BE49-F238E27FC236}">
                  <a16:creationId xmlns:a16="http://schemas.microsoft.com/office/drawing/2014/main" id="{8B5DBAD0-E426-44D8-B206-4115EA9D862C}"/>
                </a:ext>
              </a:extLst>
            </p:cNvPr>
            <p:cNvSpPr>
              <a:spLocks noChangeArrowheads="1"/>
            </p:cNvSpPr>
            <p:nvPr/>
          </p:nvSpPr>
          <p:spPr bwMode="auto">
            <a:xfrm>
              <a:off x="7642185" y="5269723"/>
              <a:ext cx="22243" cy="180000"/>
            </a:xfrm>
            <a:custGeom>
              <a:avLst/>
              <a:gdLst>
                <a:gd name="T0" fmla="*/ 51 w 52"/>
                <a:gd name="T1" fmla="*/ 1815 h 1816"/>
                <a:gd name="T2" fmla="*/ 0 w 52"/>
                <a:gd name="T3" fmla="*/ 1815 h 1816"/>
                <a:gd name="T4" fmla="*/ 0 w 52"/>
                <a:gd name="T5" fmla="*/ 0 h 1816"/>
                <a:gd name="T6" fmla="*/ 51 w 52"/>
                <a:gd name="T7" fmla="*/ 0 h 1816"/>
                <a:gd name="T8" fmla="*/ 51 w 52"/>
                <a:gd name="T9" fmla="*/ 1815 h 1816"/>
              </a:gdLst>
              <a:ahLst/>
              <a:cxnLst>
                <a:cxn ang="0">
                  <a:pos x="T0" y="T1"/>
                </a:cxn>
                <a:cxn ang="0">
                  <a:pos x="T2" y="T3"/>
                </a:cxn>
                <a:cxn ang="0">
                  <a:pos x="T4" y="T5"/>
                </a:cxn>
                <a:cxn ang="0">
                  <a:pos x="T6" y="T7"/>
                </a:cxn>
                <a:cxn ang="0">
                  <a:pos x="T8" y="T9"/>
                </a:cxn>
              </a:cxnLst>
              <a:rect l="0" t="0" r="r" b="b"/>
              <a:pathLst>
                <a:path w="52" h="1816">
                  <a:moveTo>
                    <a:pt x="51" y="1815"/>
                  </a:moveTo>
                  <a:lnTo>
                    <a:pt x="0" y="1815"/>
                  </a:lnTo>
                  <a:lnTo>
                    <a:pt x="0" y="0"/>
                  </a:lnTo>
                  <a:lnTo>
                    <a:pt x="51" y="0"/>
                  </a:lnTo>
                  <a:lnTo>
                    <a:pt x="51" y="1815"/>
                  </a:lnTo>
                </a:path>
              </a:pathLst>
            </a:custGeom>
            <a:grpFill/>
            <a:ln>
              <a:noFill/>
            </a:ln>
            <a:effectLst/>
          </p:spPr>
          <p:txBody>
            <a:bodyPr wrap="none" anchor="ctr"/>
            <a:lstStyle/>
            <a:p>
              <a:endParaRPr lang="en-US" sz="3265">
                <a:latin typeface="Lato Light" panose="020F0502020204030203" pitchFamily="34" charset="0"/>
              </a:endParaRPr>
            </a:p>
          </p:txBody>
        </p:sp>
        <p:sp>
          <p:nvSpPr>
            <p:cNvPr id="124" name="Freeform 129">
              <a:extLst>
                <a:ext uri="{FF2B5EF4-FFF2-40B4-BE49-F238E27FC236}">
                  <a16:creationId xmlns:a16="http://schemas.microsoft.com/office/drawing/2014/main" id="{0194F2B9-BAD7-4DDC-86C1-EDAD895E6B75}"/>
                </a:ext>
              </a:extLst>
            </p:cNvPr>
            <p:cNvSpPr>
              <a:spLocks noChangeArrowheads="1"/>
            </p:cNvSpPr>
            <p:nvPr/>
          </p:nvSpPr>
          <p:spPr bwMode="auto">
            <a:xfrm>
              <a:off x="7621797" y="5449723"/>
              <a:ext cx="63021" cy="64087"/>
            </a:xfrm>
            <a:custGeom>
              <a:avLst/>
              <a:gdLst>
                <a:gd name="T0" fmla="*/ 151 w 152"/>
                <a:gd name="T1" fmla="*/ 76 h 152"/>
                <a:gd name="T2" fmla="*/ 151 w 152"/>
                <a:gd name="T3" fmla="*/ 76 h 152"/>
                <a:gd name="T4" fmla="*/ 76 w 152"/>
                <a:gd name="T5" fmla="*/ 151 h 152"/>
                <a:gd name="T6" fmla="*/ 76 w 152"/>
                <a:gd name="T7" fmla="*/ 151 h 152"/>
                <a:gd name="T8" fmla="*/ 0 w 152"/>
                <a:gd name="T9" fmla="*/ 76 h 152"/>
                <a:gd name="T10" fmla="*/ 0 w 152"/>
                <a:gd name="T11" fmla="*/ 76 h 152"/>
                <a:gd name="T12" fmla="*/ 76 w 152"/>
                <a:gd name="T13" fmla="*/ 0 h 152"/>
                <a:gd name="T14" fmla="*/ 76 w 152"/>
                <a:gd name="T15" fmla="*/ 0 h 152"/>
                <a:gd name="T16" fmla="*/ 151 w 152"/>
                <a:gd name="T17" fmla="*/ 76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52">
                  <a:moveTo>
                    <a:pt x="151" y="76"/>
                  </a:moveTo>
                  <a:lnTo>
                    <a:pt x="151" y="76"/>
                  </a:lnTo>
                  <a:cubicBezTo>
                    <a:pt x="151" y="117"/>
                    <a:pt x="117" y="151"/>
                    <a:pt x="76" y="151"/>
                  </a:cubicBezTo>
                  <a:lnTo>
                    <a:pt x="76" y="151"/>
                  </a:lnTo>
                  <a:cubicBezTo>
                    <a:pt x="34" y="151"/>
                    <a:pt x="0" y="117"/>
                    <a:pt x="0" y="76"/>
                  </a:cubicBezTo>
                  <a:lnTo>
                    <a:pt x="0" y="76"/>
                  </a:lnTo>
                  <a:cubicBezTo>
                    <a:pt x="0" y="34"/>
                    <a:pt x="34" y="0"/>
                    <a:pt x="76" y="0"/>
                  </a:cubicBezTo>
                  <a:lnTo>
                    <a:pt x="76" y="0"/>
                  </a:lnTo>
                  <a:cubicBezTo>
                    <a:pt x="117" y="0"/>
                    <a:pt x="151" y="34"/>
                    <a:pt x="151" y="76"/>
                  </a:cubicBezTo>
                </a:path>
              </a:pathLst>
            </a:custGeom>
            <a:grpFill/>
            <a:ln>
              <a:noFill/>
            </a:ln>
            <a:effectLst/>
          </p:spPr>
          <p:txBody>
            <a:bodyPr wrap="none" anchor="ctr"/>
            <a:lstStyle/>
            <a:p>
              <a:endParaRPr lang="en-US" sz="3265">
                <a:latin typeface="Lato Light" panose="020F0502020204030203" pitchFamily="34" charset="0"/>
              </a:endParaRPr>
            </a:p>
          </p:txBody>
        </p:sp>
      </p:grpSp>
      <p:sp>
        <p:nvSpPr>
          <p:cNvPr id="125" name="Isosceles Triangle 124">
            <a:extLst>
              <a:ext uri="{FF2B5EF4-FFF2-40B4-BE49-F238E27FC236}">
                <a16:creationId xmlns:a16="http://schemas.microsoft.com/office/drawing/2014/main" id="{4F197739-803C-4FC9-B966-4FB2A33AA0F5}"/>
              </a:ext>
              <a:ext uri="{C183D7F6-B498-43B3-948B-1728B52AA6E4}">
                <adec:decorative xmlns:adec="http://schemas.microsoft.com/office/drawing/2017/decorative" val="1"/>
              </a:ext>
            </a:extLst>
          </p:cNvPr>
          <p:cNvSpPr/>
          <p:nvPr/>
        </p:nvSpPr>
        <p:spPr>
          <a:xfrm rot="5400000">
            <a:off x="10326275" y="3759016"/>
            <a:ext cx="327167" cy="252853"/>
          </a:xfrm>
          <a:prstGeom prs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02" name="Group 101">
            <a:extLst>
              <a:ext uri="{FF2B5EF4-FFF2-40B4-BE49-F238E27FC236}">
                <a16:creationId xmlns:a16="http://schemas.microsoft.com/office/drawing/2014/main" id="{7732D426-FB09-44FF-A7C4-D303092F2506}"/>
              </a:ext>
              <a:ext uri="{C183D7F6-B498-43B3-948B-1728B52AA6E4}">
                <adec:decorative xmlns:adec="http://schemas.microsoft.com/office/drawing/2017/decorative" val="1"/>
              </a:ext>
            </a:extLst>
          </p:cNvPr>
          <p:cNvGrpSpPr/>
          <p:nvPr/>
        </p:nvGrpSpPr>
        <p:grpSpPr>
          <a:xfrm>
            <a:off x="6717216" y="2267237"/>
            <a:ext cx="141832" cy="1014391"/>
            <a:chOff x="7924254" y="1768060"/>
            <a:chExt cx="63021" cy="519471"/>
          </a:xfrm>
          <a:solidFill>
            <a:srgbClr val="6E9D40"/>
          </a:solidFill>
        </p:grpSpPr>
        <p:sp>
          <p:nvSpPr>
            <p:cNvPr id="110" name="Freeform 128">
              <a:extLst>
                <a:ext uri="{FF2B5EF4-FFF2-40B4-BE49-F238E27FC236}">
                  <a16:creationId xmlns:a16="http://schemas.microsoft.com/office/drawing/2014/main" id="{D8F44A89-7C0C-B49D-378F-A7706D042406}"/>
                </a:ext>
              </a:extLst>
            </p:cNvPr>
            <p:cNvSpPr>
              <a:spLocks noChangeArrowheads="1"/>
            </p:cNvSpPr>
            <p:nvPr/>
          </p:nvSpPr>
          <p:spPr bwMode="auto">
            <a:xfrm>
              <a:off x="7944644" y="1819531"/>
              <a:ext cx="22243" cy="468000"/>
            </a:xfrm>
            <a:custGeom>
              <a:avLst/>
              <a:gdLst>
                <a:gd name="T0" fmla="*/ 51 w 52"/>
                <a:gd name="T1" fmla="*/ 1815 h 1816"/>
                <a:gd name="T2" fmla="*/ 0 w 52"/>
                <a:gd name="T3" fmla="*/ 1815 h 1816"/>
                <a:gd name="T4" fmla="*/ 0 w 52"/>
                <a:gd name="T5" fmla="*/ 0 h 1816"/>
                <a:gd name="T6" fmla="*/ 51 w 52"/>
                <a:gd name="T7" fmla="*/ 0 h 1816"/>
                <a:gd name="T8" fmla="*/ 51 w 52"/>
                <a:gd name="T9" fmla="*/ 1815 h 1816"/>
              </a:gdLst>
              <a:ahLst/>
              <a:cxnLst>
                <a:cxn ang="0">
                  <a:pos x="T0" y="T1"/>
                </a:cxn>
                <a:cxn ang="0">
                  <a:pos x="T2" y="T3"/>
                </a:cxn>
                <a:cxn ang="0">
                  <a:pos x="T4" y="T5"/>
                </a:cxn>
                <a:cxn ang="0">
                  <a:pos x="T6" y="T7"/>
                </a:cxn>
                <a:cxn ang="0">
                  <a:pos x="T8" y="T9"/>
                </a:cxn>
              </a:cxnLst>
              <a:rect l="0" t="0" r="r" b="b"/>
              <a:pathLst>
                <a:path w="52" h="1816">
                  <a:moveTo>
                    <a:pt x="51" y="1815"/>
                  </a:moveTo>
                  <a:lnTo>
                    <a:pt x="0" y="1815"/>
                  </a:lnTo>
                  <a:lnTo>
                    <a:pt x="0" y="0"/>
                  </a:lnTo>
                  <a:lnTo>
                    <a:pt x="51" y="0"/>
                  </a:lnTo>
                  <a:lnTo>
                    <a:pt x="51" y="1815"/>
                  </a:lnTo>
                </a:path>
              </a:pathLst>
            </a:custGeom>
            <a:grpFill/>
            <a:ln>
              <a:noFill/>
            </a:ln>
            <a:effectLst/>
          </p:spPr>
          <p:txBody>
            <a:bodyPr wrap="none" anchor="ctr"/>
            <a:lstStyle/>
            <a:p>
              <a:endParaRPr lang="en-US" sz="3265">
                <a:latin typeface="Lato Light" panose="020F0502020204030203" pitchFamily="34" charset="0"/>
              </a:endParaRPr>
            </a:p>
          </p:txBody>
        </p:sp>
        <p:sp>
          <p:nvSpPr>
            <p:cNvPr id="113" name="Freeform 129">
              <a:extLst>
                <a:ext uri="{FF2B5EF4-FFF2-40B4-BE49-F238E27FC236}">
                  <a16:creationId xmlns:a16="http://schemas.microsoft.com/office/drawing/2014/main" id="{07A8D585-431E-B24E-9A0D-68E335C02D78}"/>
                </a:ext>
              </a:extLst>
            </p:cNvPr>
            <p:cNvSpPr>
              <a:spLocks noChangeArrowheads="1"/>
            </p:cNvSpPr>
            <p:nvPr/>
          </p:nvSpPr>
          <p:spPr bwMode="auto">
            <a:xfrm>
              <a:off x="7924254" y="1768060"/>
              <a:ext cx="63021" cy="64087"/>
            </a:xfrm>
            <a:custGeom>
              <a:avLst/>
              <a:gdLst>
                <a:gd name="T0" fmla="*/ 151 w 152"/>
                <a:gd name="T1" fmla="*/ 76 h 152"/>
                <a:gd name="T2" fmla="*/ 151 w 152"/>
                <a:gd name="T3" fmla="*/ 76 h 152"/>
                <a:gd name="T4" fmla="*/ 76 w 152"/>
                <a:gd name="T5" fmla="*/ 151 h 152"/>
                <a:gd name="T6" fmla="*/ 76 w 152"/>
                <a:gd name="T7" fmla="*/ 151 h 152"/>
                <a:gd name="T8" fmla="*/ 0 w 152"/>
                <a:gd name="T9" fmla="*/ 76 h 152"/>
                <a:gd name="T10" fmla="*/ 0 w 152"/>
                <a:gd name="T11" fmla="*/ 76 h 152"/>
                <a:gd name="T12" fmla="*/ 76 w 152"/>
                <a:gd name="T13" fmla="*/ 0 h 152"/>
                <a:gd name="T14" fmla="*/ 76 w 152"/>
                <a:gd name="T15" fmla="*/ 0 h 152"/>
                <a:gd name="T16" fmla="*/ 151 w 152"/>
                <a:gd name="T17" fmla="*/ 76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52">
                  <a:moveTo>
                    <a:pt x="151" y="76"/>
                  </a:moveTo>
                  <a:lnTo>
                    <a:pt x="151" y="76"/>
                  </a:lnTo>
                  <a:cubicBezTo>
                    <a:pt x="151" y="117"/>
                    <a:pt x="117" y="151"/>
                    <a:pt x="76" y="151"/>
                  </a:cubicBezTo>
                  <a:lnTo>
                    <a:pt x="76" y="151"/>
                  </a:lnTo>
                  <a:cubicBezTo>
                    <a:pt x="34" y="151"/>
                    <a:pt x="0" y="117"/>
                    <a:pt x="0" y="76"/>
                  </a:cubicBezTo>
                  <a:lnTo>
                    <a:pt x="0" y="76"/>
                  </a:lnTo>
                  <a:cubicBezTo>
                    <a:pt x="0" y="34"/>
                    <a:pt x="34" y="0"/>
                    <a:pt x="76" y="0"/>
                  </a:cubicBezTo>
                  <a:lnTo>
                    <a:pt x="76" y="0"/>
                  </a:lnTo>
                  <a:cubicBezTo>
                    <a:pt x="117" y="0"/>
                    <a:pt x="151" y="34"/>
                    <a:pt x="151" y="76"/>
                  </a:cubicBezTo>
                </a:path>
              </a:pathLst>
            </a:custGeom>
            <a:grpFill/>
            <a:ln>
              <a:noFill/>
            </a:ln>
            <a:effectLst/>
          </p:spPr>
          <p:txBody>
            <a:bodyPr wrap="none" anchor="ctr"/>
            <a:lstStyle/>
            <a:p>
              <a:endParaRPr lang="en-US" sz="3265">
                <a:latin typeface="Lato Light" panose="020F0502020204030203" pitchFamily="34" charset="0"/>
              </a:endParaRPr>
            </a:p>
          </p:txBody>
        </p:sp>
      </p:grpSp>
      <p:grpSp>
        <p:nvGrpSpPr>
          <p:cNvPr id="114" name="Group 113">
            <a:extLst>
              <a:ext uri="{FF2B5EF4-FFF2-40B4-BE49-F238E27FC236}">
                <a16:creationId xmlns:a16="http://schemas.microsoft.com/office/drawing/2014/main" id="{A308D1F3-BB45-9556-81AB-1284092C2CBF}"/>
              </a:ext>
              <a:ext uri="{C183D7F6-B498-43B3-948B-1728B52AA6E4}">
                <adec:decorative xmlns:adec="http://schemas.microsoft.com/office/drawing/2017/decorative" val="1"/>
              </a:ext>
            </a:extLst>
          </p:cNvPr>
          <p:cNvGrpSpPr/>
          <p:nvPr/>
        </p:nvGrpSpPr>
        <p:grpSpPr>
          <a:xfrm>
            <a:off x="4344888" y="2277280"/>
            <a:ext cx="141832" cy="1014391"/>
            <a:chOff x="7924254" y="1768060"/>
            <a:chExt cx="63021" cy="519471"/>
          </a:xfrm>
          <a:solidFill>
            <a:srgbClr val="6E9D40"/>
          </a:solidFill>
        </p:grpSpPr>
        <p:sp>
          <p:nvSpPr>
            <p:cNvPr id="119" name="Freeform 128">
              <a:extLst>
                <a:ext uri="{FF2B5EF4-FFF2-40B4-BE49-F238E27FC236}">
                  <a16:creationId xmlns:a16="http://schemas.microsoft.com/office/drawing/2014/main" id="{2F30F4A4-F566-675D-C114-75BA67B3F832}"/>
                </a:ext>
              </a:extLst>
            </p:cNvPr>
            <p:cNvSpPr>
              <a:spLocks noChangeArrowheads="1"/>
            </p:cNvSpPr>
            <p:nvPr/>
          </p:nvSpPr>
          <p:spPr bwMode="auto">
            <a:xfrm>
              <a:off x="7944644" y="1819531"/>
              <a:ext cx="22243" cy="468000"/>
            </a:xfrm>
            <a:custGeom>
              <a:avLst/>
              <a:gdLst>
                <a:gd name="T0" fmla="*/ 51 w 52"/>
                <a:gd name="T1" fmla="*/ 1815 h 1816"/>
                <a:gd name="T2" fmla="*/ 0 w 52"/>
                <a:gd name="T3" fmla="*/ 1815 h 1816"/>
                <a:gd name="T4" fmla="*/ 0 w 52"/>
                <a:gd name="T5" fmla="*/ 0 h 1816"/>
                <a:gd name="T6" fmla="*/ 51 w 52"/>
                <a:gd name="T7" fmla="*/ 0 h 1816"/>
                <a:gd name="T8" fmla="*/ 51 w 52"/>
                <a:gd name="T9" fmla="*/ 1815 h 1816"/>
              </a:gdLst>
              <a:ahLst/>
              <a:cxnLst>
                <a:cxn ang="0">
                  <a:pos x="T0" y="T1"/>
                </a:cxn>
                <a:cxn ang="0">
                  <a:pos x="T2" y="T3"/>
                </a:cxn>
                <a:cxn ang="0">
                  <a:pos x="T4" y="T5"/>
                </a:cxn>
                <a:cxn ang="0">
                  <a:pos x="T6" y="T7"/>
                </a:cxn>
                <a:cxn ang="0">
                  <a:pos x="T8" y="T9"/>
                </a:cxn>
              </a:cxnLst>
              <a:rect l="0" t="0" r="r" b="b"/>
              <a:pathLst>
                <a:path w="52" h="1816">
                  <a:moveTo>
                    <a:pt x="51" y="1815"/>
                  </a:moveTo>
                  <a:lnTo>
                    <a:pt x="0" y="1815"/>
                  </a:lnTo>
                  <a:lnTo>
                    <a:pt x="0" y="0"/>
                  </a:lnTo>
                  <a:lnTo>
                    <a:pt x="51" y="0"/>
                  </a:lnTo>
                  <a:lnTo>
                    <a:pt x="51" y="1815"/>
                  </a:lnTo>
                </a:path>
              </a:pathLst>
            </a:custGeom>
            <a:grpFill/>
            <a:ln>
              <a:noFill/>
            </a:ln>
            <a:effectLst/>
          </p:spPr>
          <p:txBody>
            <a:bodyPr wrap="none" anchor="ctr"/>
            <a:lstStyle/>
            <a:p>
              <a:endParaRPr lang="en-US" sz="3265">
                <a:latin typeface="Lato Light" panose="020F0502020204030203" pitchFamily="34" charset="0"/>
              </a:endParaRPr>
            </a:p>
          </p:txBody>
        </p:sp>
        <p:sp>
          <p:nvSpPr>
            <p:cNvPr id="121" name="Freeform 129">
              <a:extLst>
                <a:ext uri="{FF2B5EF4-FFF2-40B4-BE49-F238E27FC236}">
                  <a16:creationId xmlns:a16="http://schemas.microsoft.com/office/drawing/2014/main" id="{0DBB1707-DB6D-166B-A11A-D94564B1A4E6}"/>
                </a:ext>
              </a:extLst>
            </p:cNvPr>
            <p:cNvSpPr>
              <a:spLocks noChangeArrowheads="1"/>
            </p:cNvSpPr>
            <p:nvPr/>
          </p:nvSpPr>
          <p:spPr bwMode="auto">
            <a:xfrm>
              <a:off x="7924254" y="1768060"/>
              <a:ext cx="63021" cy="64087"/>
            </a:xfrm>
            <a:custGeom>
              <a:avLst/>
              <a:gdLst>
                <a:gd name="T0" fmla="*/ 151 w 152"/>
                <a:gd name="T1" fmla="*/ 76 h 152"/>
                <a:gd name="T2" fmla="*/ 151 w 152"/>
                <a:gd name="T3" fmla="*/ 76 h 152"/>
                <a:gd name="T4" fmla="*/ 76 w 152"/>
                <a:gd name="T5" fmla="*/ 151 h 152"/>
                <a:gd name="T6" fmla="*/ 76 w 152"/>
                <a:gd name="T7" fmla="*/ 151 h 152"/>
                <a:gd name="T8" fmla="*/ 0 w 152"/>
                <a:gd name="T9" fmla="*/ 76 h 152"/>
                <a:gd name="T10" fmla="*/ 0 w 152"/>
                <a:gd name="T11" fmla="*/ 76 h 152"/>
                <a:gd name="T12" fmla="*/ 76 w 152"/>
                <a:gd name="T13" fmla="*/ 0 h 152"/>
                <a:gd name="T14" fmla="*/ 76 w 152"/>
                <a:gd name="T15" fmla="*/ 0 h 152"/>
                <a:gd name="T16" fmla="*/ 151 w 152"/>
                <a:gd name="T17" fmla="*/ 76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52">
                  <a:moveTo>
                    <a:pt x="151" y="76"/>
                  </a:moveTo>
                  <a:lnTo>
                    <a:pt x="151" y="76"/>
                  </a:lnTo>
                  <a:cubicBezTo>
                    <a:pt x="151" y="117"/>
                    <a:pt x="117" y="151"/>
                    <a:pt x="76" y="151"/>
                  </a:cubicBezTo>
                  <a:lnTo>
                    <a:pt x="76" y="151"/>
                  </a:lnTo>
                  <a:cubicBezTo>
                    <a:pt x="34" y="151"/>
                    <a:pt x="0" y="117"/>
                    <a:pt x="0" y="76"/>
                  </a:cubicBezTo>
                  <a:lnTo>
                    <a:pt x="0" y="76"/>
                  </a:lnTo>
                  <a:cubicBezTo>
                    <a:pt x="0" y="34"/>
                    <a:pt x="34" y="0"/>
                    <a:pt x="76" y="0"/>
                  </a:cubicBezTo>
                  <a:lnTo>
                    <a:pt x="76" y="0"/>
                  </a:lnTo>
                  <a:cubicBezTo>
                    <a:pt x="117" y="0"/>
                    <a:pt x="151" y="34"/>
                    <a:pt x="151" y="76"/>
                  </a:cubicBezTo>
                </a:path>
              </a:pathLst>
            </a:custGeom>
            <a:grpFill/>
            <a:ln>
              <a:noFill/>
            </a:ln>
            <a:effectLst/>
          </p:spPr>
          <p:txBody>
            <a:bodyPr wrap="none" anchor="ctr"/>
            <a:lstStyle/>
            <a:p>
              <a:endParaRPr lang="en-US" sz="3265">
                <a:latin typeface="Lato Light" panose="020F0502020204030203" pitchFamily="34" charset="0"/>
              </a:endParaRPr>
            </a:p>
          </p:txBody>
        </p:sp>
      </p:grpSp>
      <p:pic>
        <p:nvPicPr>
          <p:cNvPr id="13" name="Picture 12">
            <a:extLst>
              <a:ext uri="{FF2B5EF4-FFF2-40B4-BE49-F238E27FC236}">
                <a16:creationId xmlns:a16="http://schemas.microsoft.com/office/drawing/2014/main" id="{A7C241FD-E190-E41B-3855-4E2185B436CB}"/>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96489" y="4434595"/>
            <a:ext cx="357123" cy="345349"/>
          </a:xfrm>
          <a:prstGeom prst="flowChartConnector">
            <a:avLst/>
          </a:prstGeom>
        </p:spPr>
      </p:pic>
      <p:pic>
        <p:nvPicPr>
          <p:cNvPr id="18" name="Picture 17">
            <a:extLst>
              <a:ext uri="{FF2B5EF4-FFF2-40B4-BE49-F238E27FC236}">
                <a16:creationId xmlns:a16="http://schemas.microsoft.com/office/drawing/2014/main" id="{872DF028-6F12-42B3-F6F3-6ED418BAC48B}"/>
              </a:ext>
              <a:ext uri="{C183D7F6-B498-43B3-948B-1728B52AA6E4}">
                <adec:decorative xmlns:adec="http://schemas.microsoft.com/office/drawing/2017/decorative" val="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481286" y="4437006"/>
            <a:ext cx="312503" cy="329487"/>
          </a:xfrm>
          <a:prstGeom prst="flowChartConnector">
            <a:avLst/>
          </a:prstGeom>
        </p:spPr>
      </p:pic>
      <p:pic>
        <p:nvPicPr>
          <p:cNvPr id="19" name="Picture 18">
            <a:extLst>
              <a:ext uri="{FF2B5EF4-FFF2-40B4-BE49-F238E27FC236}">
                <a16:creationId xmlns:a16="http://schemas.microsoft.com/office/drawing/2014/main" id="{5A4717B8-7E4A-149D-3EC2-D45A000194BC}"/>
              </a:ext>
              <a:ext uri="{C183D7F6-B498-43B3-948B-1728B52AA6E4}">
                <adec:decorative xmlns:adec="http://schemas.microsoft.com/office/drawing/2017/decorative" val="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847235" y="4424773"/>
            <a:ext cx="333708" cy="345349"/>
          </a:xfrm>
          <a:prstGeom prst="flowChartConnector">
            <a:avLst/>
          </a:prstGeom>
        </p:spPr>
      </p:pic>
      <p:pic>
        <p:nvPicPr>
          <p:cNvPr id="21" name="Picture 20">
            <a:extLst>
              <a:ext uri="{FF2B5EF4-FFF2-40B4-BE49-F238E27FC236}">
                <a16:creationId xmlns:a16="http://schemas.microsoft.com/office/drawing/2014/main" id="{163C473D-17D2-B7A5-D965-C2472D3630AA}"/>
              </a:ext>
              <a:ext uri="{C183D7F6-B498-43B3-948B-1728B52AA6E4}">
                <adec:decorative xmlns:adec="http://schemas.microsoft.com/office/drawing/2017/decorative" val="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578213" y="2208960"/>
            <a:ext cx="312503" cy="329487"/>
          </a:xfrm>
          <a:prstGeom prst="flowChartConnector">
            <a:avLst/>
          </a:prstGeom>
        </p:spPr>
      </p:pic>
      <p:pic>
        <p:nvPicPr>
          <p:cNvPr id="23" name="Picture 22">
            <a:extLst>
              <a:ext uri="{FF2B5EF4-FFF2-40B4-BE49-F238E27FC236}">
                <a16:creationId xmlns:a16="http://schemas.microsoft.com/office/drawing/2014/main" id="{89D61724-FA71-E7AA-20DE-D8928E209D3A}"/>
              </a:ext>
              <a:ext uri="{C183D7F6-B498-43B3-948B-1728B52AA6E4}">
                <adec:decorative xmlns:adec="http://schemas.microsoft.com/office/drawing/2017/decorative" val="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964801" y="2208960"/>
            <a:ext cx="333708" cy="345349"/>
          </a:xfrm>
          <a:prstGeom prst="flowChartConnector">
            <a:avLst/>
          </a:prstGeom>
        </p:spPr>
      </p:pic>
      <p:pic>
        <p:nvPicPr>
          <p:cNvPr id="24" name="Picture 23">
            <a:extLst>
              <a:ext uri="{FF2B5EF4-FFF2-40B4-BE49-F238E27FC236}">
                <a16:creationId xmlns:a16="http://schemas.microsoft.com/office/drawing/2014/main" id="{5E94D498-DFC0-29A0-5516-8E49A703ABCC}"/>
              </a:ext>
              <a:ext uri="{C183D7F6-B498-43B3-948B-1728B52AA6E4}">
                <adec:decorative xmlns:adec="http://schemas.microsoft.com/office/drawing/2017/decorative" val="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521082" y="2140159"/>
            <a:ext cx="312503" cy="329487"/>
          </a:xfrm>
          <a:prstGeom prst="flowChartConnector">
            <a:avLst/>
          </a:prstGeom>
        </p:spPr>
      </p:pic>
      <p:pic>
        <p:nvPicPr>
          <p:cNvPr id="25" name="Picture 24">
            <a:extLst>
              <a:ext uri="{FF2B5EF4-FFF2-40B4-BE49-F238E27FC236}">
                <a16:creationId xmlns:a16="http://schemas.microsoft.com/office/drawing/2014/main" id="{A9D6AEEC-156D-8EAC-1219-2685B806E3B0}"/>
              </a:ext>
              <a:ext uri="{C183D7F6-B498-43B3-948B-1728B52AA6E4}">
                <adec:decorative xmlns:adec="http://schemas.microsoft.com/office/drawing/2017/decorative" val="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620149" y="5167140"/>
            <a:ext cx="312503" cy="329487"/>
          </a:xfrm>
          <a:prstGeom prst="flowChartConnector">
            <a:avLst/>
          </a:prstGeom>
        </p:spPr>
      </p:pic>
      <p:pic>
        <p:nvPicPr>
          <p:cNvPr id="26" name="Picture 25">
            <a:extLst>
              <a:ext uri="{FF2B5EF4-FFF2-40B4-BE49-F238E27FC236}">
                <a16:creationId xmlns:a16="http://schemas.microsoft.com/office/drawing/2014/main" id="{179C56CB-CFA2-C686-69A9-23A251D3A79E}"/>
              </a:ext>
              <a:ext uri="{C183D7F6-B498-43B3-948B-1728B52AA6E4}">
                <adec:decorative xmlns:adec="http://schemas.microsoft.com/office/drawing/2017/decorative" val="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896159" y="5227398"/>
            <a:ext cx="312503" cy="329487"/>
          </a:xfrm>
          <a:prstGeom prst="flowChartConnector">
            <a:avLst/>
          </a:prstGeom>
        </p:spPr>
      </p:pic>
      <p:pic>
        <p:nvPicPr>
          <p:cNvPr id="29" name="Picture 28">
            <a:extLst>
              <a:ext uri="{FF2B5EF4-FFF2-40B4-BE49-F238E27FC236}">
                <a16:creationId xmlns:a16="http://schemas.microsoft.com/office/drawing/2014/main" id="{8FACA9DE-6F89-0326-F541-D5248EE6ACDC}"/>
              </a:ext>
              <a:ext uri="{C183D7F6-B498-43B3-948B-1728B52AA6E4}">
                <adec:decorative xmlns:adec="http://schemas.microsoft.com/office/drawing/2017/decorative" val="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194047" y="2770967"/>
            <a:ext cx="312503" cy="329487"/>
          </a:xfrm>
          <a:prstGeom prst="flowChartConnector">
            <a:avLst/>
          </a:prstGeom>
        </p:spPr>
      </p:pic>
      <p:pic>
        <p:nvPicPr>
          <p:cNvPr id="3" name="Picture 2">
            <a:extLst>
              <a:ext uri="{FF2B5EF4-FFF2-40B4-BE49-F238E27FC236}">
                <a16:creationId xmlns:a16="http://schemas.microsoft.com/office/drawing/2014/main" id="{354653F7-A7D5-E860-4618-DBA4F3A4C176}"/>
              </a:ext>
              <a:ext uri="{C183D7F6-B498-43B3-948B-1728B52AA6E4}">
                <adec:decorative xmlns:adec="http://schemas.microsoft.com/office/drawing/2017/decorative" val="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172647" y="2140575"/>
            <a:ext cx="333708" cy="345349"/>
          </a:xfrm>
          <a:prstGeom prst="flowChartConnector">
            <a:avLst/>
          </a:prstGeom>
        </p:spPr>
      </p:pic>
      <p:pic>
        <p:nvPicPr>
          <p:cNvPr id="31" name="Picture 30">
            <a:extLst>
              <a:ext uri="{FF2B5EF4-FFF2-40B4-BE49-F238E27FC236}">
                <a16:creationId xmlns:a16="http://schemas.microsoft.com/office/drawing/2014/main" id="{B428A8AF-DA4A-291D-0367-1B6021B35DFC}"/>
              </a:ext>
              <a:ext uri="{C183D7F6-B498-43B3-948B-1728B52AA6E4}">
                <adec:decorative xmlns:adec="http://schemas.microsoft.com/office/drawing/2017/decorative" val="1"/>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47584" y="2477200"/>
            <a:ext cx="376988" cy="368702"/>
          </a:xfrm>
          <a:prstGeom prst="flowChartConnector">
            <a:avLst/>
          </a:prstGeom>
        </p:spPr>
      </p:pic>
      <p:pic>
        <p:nvPicPr>
          <p:cNvPr id="32" name="Picture 31">
            <a:extLst>
              <a:ext uri="{FF2B5EF4-FFF2-40B4-BE49-F238E27FC236}">
                <a16:creationId xmlns:a16="http://schemas.microsoft.com/office/drawing/2014/main" id="{F38D360E-B2A4-71C0-6EEC-2BD948FC9F15}"/>
              </a:ext>
              <a:ext uri="{C183D7F6-B498-43B3-948B-1728B52AA6E4}">
                <adec:decorative xmlns:adec="http://schemas.microsoft.com/office/drawing/2017/decorative" val="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459707" y="4801031"/>
            <a:ext cx="972576" cy="1310395"/>
          </a:xfrm>
          <a:prstGeom prst="rect">
            <a:avLst/>
          </a:prstGeom>
        </p:spPr>
      </p:pic>
    </p:spTree>
    <p:extLst>
      <p:ext uri="{BB962C8B-B14F-4D97-AF65-F5344CB8AC3E}">
        <p14:creationId xmlns:p14="http://schemas.microsoft.com/office/powerpoint/2010/main" val="639082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EB7A6E44-5F1E-E895-212D-60C5BC86D947}"/>
              </a:ext>
            </a:extLst>
          </p:cNvPr>
          <p:cNvSpPr txBox="1"/>
          <p:nvPr/>
        </p:nvSpPr>
        <p:spPr>
          <a:xfrm>
            <a:off x="192197" y="246389"/>
            <a:ext cx="1007165" cy="400110"/>
          </a:xfrm>
          <a:prstGeom prst="rect">
            <a:avLst/>
          </a:prstGeom>
          <a:noFill/>
        </p:spPr>
        <p:txBody>
          <a:bodyPr wrap="square" rtlCol="0">
            <a:spAutoFit/>
          </a:bodyPr>
          <a:lstStyle/>
          <a:p>
            <a:r>
              <a:rPr lang="en-US" sz="2000" b="1">
                <a:solidFill>
                  <a:srgbClr val="00A79D"/>
                </a:solidFill>
                <a:latin typeface="Arial Black" panose="020B0A04020102020204" pitchFamily="34" charset="0"/>
                <a:cs typeface="Poppins" pitchFamily="2" charset="77"/>
              </a:rPr>
              <a:t>Key:</a:t>
            </a:r>
          </a:p>
        </p:txBody>
      </p:sp>
      <p:pic>
        <p:nvPicPr>
          <p:cNvPr id="10" name="Picture 9" descr="Key for icons on the page. &#10;Green building - Owned by the local authority&#10;&#10;Orange building icon - Owned by the housing provider">
            <a:extLst>
              <a:ext uri="{FF2B5EF4-FFF2-40B4-BE49-F238E27FC236}">
                <a16:creationId xmlns:a16="http://schemas.microsoft.com/office/drawing/2014/main" id="{53166E6F-476C-29C8-4086-915A0C77D7C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2197" y="2150618"/>
            <a:ext cx="1611465" cy="587007"/>
          </a:xfrm>
          <a:prstGeom prst="rect">
            <a:avLst/>
          </a:prstGeom>
        </p:spPr>
      </p:pic>
      <p:sp>
        <p:nvSpPr>
          <p:cNvPr id="80" name="Subtitle 2">
            <a:extLst>
              <a:ext uri="{FF2B5EF4-FFF2-40B4-BE49-F238E27FC236}">
                <a16:creationId xmlns:a16="http://schemas.microsoft.com/office/drawing/2014/main" id="{3FACECFB-89AB-48F5-90E5-6EF112C1BE30}"/>
              </a:ext>
            </a:extLst>
          </p:cNvPr>
          <p:cNvSpPr txBox="1">
            <a:spLocks/>
          </p:cNvSpPr>
          <p:nvPr/>
        </p:nvSpPr>
        <p:spPr>
          <a:xfrm>
            <a:off x="2182614" y="1302865"/>
            <a:ext cx="5251316" cy="1870833"/>
          </a:xfrm>
          <a:prstGeom prst="rect">
            <a:avLst/>
          </a:prstGeom>
        </p:spPr>
        <p:txBody>
          <a:bodyPr vert="horz" wrap="square" lIns="45720" tIns="22860" rIns="45720" bIns="2286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750"/>
              </a:lnSpc>
            </a:pPr>
            <a:r>
              <a:rPr lang="en-US" sz="1100" dirty="0">
                <a:latin typeface="Calibri" panose="020F0502020204030204" pitchFamily="34" charset="0"/>
                <a:ea typeface="Times New Roman" panose="02020603050405020304" pitchFamily="18" charset="0"/>
                <a:cs typeface="Arial" panose="020B0604020202020204" pitchFamily="34" charset="0"/>
              </a:rPr>
              <a:t>Waste and recycling web pages are a key means for householders to find information about their services.  LBTH communications team will liaise with the web team over scheduling updates and amends to support introduction, implementation and post launch activities. We want to </a:t>
            </a:r>
            <a:r>
              <a:rPr lang="en-US" sz="1100" dirty="0" err="1">
                <a:latin typeface="Calibri" panose="020F0502020204030204" pitchFamily="34" charset="0"/>
                <a:ea typeface="Times New Roman" panose="02020603050405020304" pitchFamily="18" charset="0"/>
                <a:cs typeface="Arial" panose="020B0604020202020204" pitchFamily="34" charset="0"/>
              </a:rPr>
              <a:t>minimise</a:t>
            </a:r>
            <a:r>
              <a:rPr lang="en-US" sz="1100" dirty="0">
                <a:latin typeface="Calibri" panose="020F0502020204030204" pitchFamily="34" charset="0"/>
                <a:ea typeface="Times New Roman" panose="02020603050405020304" pitchFamily="18" charset="0"/>
                <a:cs typeface="Arial" panose="020B0604020202020204" pitchFamily="34" charset="0"/>
              </a:rPr>
              <a:t> calls to the call </a:t>
            </a:r>
            <a:r>
              <a:rPr lang="en-US" sz="1100" dirty="0" err="1">
                <a:latin typeface="Calibri" panose="020F0502020204030204" pitchFamily="34" charset="0"/>
                <a:ea typeface="Times New Roman" panose="02020603050405020304" pitchFamily="18" charset="0"/>
                <a:cs typeface="Arial" panose="020B0604020202020204" pitchFamily="34" charset="0"/>
              </a:rPr>
              <a:t>centre</a:t>
            </a:r>
            <a:r>
              <a:rPr lang="en-US" sz="1100" dirty="0">
                <a:latin typeface="Calibri" panose="020F0502020204030204" pitchFamily="34" charset="0"/>
                <a:ea typeface="Times New Roman" panose="02020603050405020304" pitchFamily="18" charset="0"/>
                <a:cs typeface="Arial" panose="020B0604020202020204" pitchFamily="34" charset="0"/>
              </a:rPr>
              <a:t> so will signpost residents to the website where possible. However, residents will be able to call the contact </a:t>
            </a:r>
            <a:r>
              <a:rPr lang="en-US" sz="1100" dirty="0" err="1">
                <a:latin typeface="Calibri" panose="020F0502020204030204" pitchFamily="34" charset="0"/>
                <a:ea typeface="Times New Roman" panose="02020603050405020304" pitchFamily="18" charset="0"/>
                <a:cs typeface="Arial" panose="020B0604020202020204" pitchFamily="34" charset="0"/>
              </a:rPr>
              <a:t>centre</a:t>
            </a:r>
            <a:r>
              <a:rPr lang="en-US" sz="1100" dirty="0">
                <a:latin typeface="Calibri" panose="020F0502020204030204" pitchFamily="34" charset="0"/>
                <a:ea typeface="Times New Roman" panose="02020603050405020304" pitchFamily="18" charset="0"/>
                <a:cs typeface="Arial" panose="020B0604020202020204" pitchFamily="34" charset="0"/>
              </a:rPr>
              <a:t> if they have queries or issues about the new service. Social media analytics will be reviewed and are essential to determine how well people respond to social media content. This information should then be used to develop future content.</a:t>
            </a:r>
            <a:endParaRPr lang="en-US" sz="11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endParaRPr>
          </a:p>
        </p:txBody>
      </p:sp>
      <p:sp>
        <p:nvSpPr>
          <p:cNvPr id="2" name="Title 1">
            <a:extLst>
              <a:ext uri="{FF2B5EF4-FFF2-40B4-BE49-F238E27FC236}">
                <a16:creationId xmlns:a16="http://schemas.microsoft.com/office/drawing/2014/main" id="{425F671B-6B02-AB48-9D40-760C09622E1D}"/>
              </a:ext>
            </a:extLst>
          </p:cNvPr>
          <p:cNvSpPr txBox="1">
            <a:spLocks noGrp="1"/>
          </p:cNvSpPr>
          <p:nvPr>
            <p:ph type="title" idx="4294967295"/>
          </p:nvPr>
        </p:nvSpPr>
        <p:spPr>
          <a:xfrm>
            <a:off x="7501144" y="1304934"/>
            <a:ext cx="2702061" cy="10156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200" cap="none" spc="0" normalizeH="0" baseline="0" noProof="0" dirty="0">
                <a:ln>
                  <a:noFill/>
                </a:ln>
                <a:solidFill>
                  <a:srgbClr val="00A79D"/>
                </a:solidFill>
                <a:effectLst/>
                <a:uLnTx/>
                <a:uFillTx/>
                <a:latin typeface="Arial Black" panose="020B0A04020102020204" pitchFamily="34" charset="0"/>
                <a:ea typeface="+mn-ea"/>
                <a:cs typeface="Poppins" pitchFamily="2" charset="77"/>
              </a:rPr>
              <a:t>Stage 3: Post-launch</a:t>
            </a:r>
          </a:p>
        </p:txBody>
      </p:sp>
      <p:sp>
        <p:nvSpPr>
          <p:cNvPr id="90" name="TextBox 89">
            <a:extLst>
              <a:ext uri="{FF2B5EF4-FFF2-40B4-BE49-F238E27FC236}">
                <a16:creationId xmlns:a16="http://schemas.microsoft.com/office/drawing/2014/main" id="{2BB9D1B4-3C24-48B5-ACFD-456D576CC7A5}"/>
              </a:ext>
            </a:extLst>
          </p:cNvPr>
          <p:cNvSpPr txBox="1"/>
          <p:nvPr/>
        </p:nvSpPr>
        <p:spPr>
          <a:xfrm>
            <a:off x="7478022" y="2145113"/>
            <a:ext cx="2725183" cy="646331"/>
          </a:xfrm>
          <a:prstGeom prst="rect">
            <a:avLst/>
          </a:prstGeom>
          <a:noFill/>
        </p:spPr>
        <p:txBody>
          <a:bodyPr wrap="square" rtlCol="0">
            <a:spAutoFit/>
          </a:bodyPr>
          <a:lstStyle/>
          <a:p>
            <a:pPr algn="r"/>
            <a:r>
              <a:rPr lang="en-US" sz="1200" spc="150" dirty="0">
                <a:solidFill>
                  <a:schemeClr val="bg1">
                    <a:lumMod val="50000"/>
                  </a:schemeClr>
                </a:solidFill>
                <a:latin typeface="Arial" panose="020B0604020202020204" pitchFamily="34" charset="0"/>
                <a:cs typeface="Arial" panose="020B0604020202020204" pitchFamily="34" charset="0"/>
              </a:rPr>
              <a:t>To share successes with residents and thank them for their support </a:t>
            </a:r>
          </a:p>
        </p:txBody>
      </p:sp>
      <p:sp>
        <p:nvSpPr>
          <p:cNvPr id="87" name="TextBox 86">
            <a:extLst>
              <a:ext uri="{FF2B5EF4-FFF2-40B4-BE49-F238E27FC236}">
                <a16:creationId xmlns:a16="http://schemas.microsoft.com/office/drawing/2014/main" id="{CBFF2A7A-C883-4AF0-8B17-7044F61A9868}"/>
              </a:ext>
            </a:extLst>
          </p:cNvPr>
          <p:cNvSpPr txBox="1"/>
          <p:nvPr/>
        </p:nvSpPr>
        <p:spPr>
          <a:xfrm>
            <a:off x="7433350" y="2624331"/>
            <a:ext cx="1787503" cy="830997"/>
          </a:xfrm>
          <a:prstGeom prst="rect">
            <a:avLst/>
          </a:prstGeom>
          <a:noFill/>
        </p:spPr>
        <p:txBody>
          <a:bodyPr wrap="square" rtlCol="0" anchor="ctr" anchorCtr="0">
            <a:spAutoFit/>
          </a:bodyPr>
          <a:lstStyle/>
          <a:p>
            <a:pPr algn="ctr"/>
            <a:r>
              <a:rPr lang="en-US" sz="1600" b="1" dirty="0">
                <a:solidFill>
                  <a:srgbClr val="F15D25"/>
                </a:solidFill>
                <a:latin typeface="Arial Black" panose="020B0A04020102020204" pitchFamily="34" charset="0"/>
                <a:ea typeface="League Spartan" charset="0"/>
                <a:cs typeface="Poppins" pitchFamily="2" charset="77"/>
              </a:rPr>
              <a:t>Social Media Campaign</a:t>
            </a:r>
          </a:p>
          <a:p>
            <a:pPr algn="ctr"/>
            <a:r>
              <a:rPr lang="en-US" sz="1600" b="1" dirty="0">
                <a:solidFill>
                  <a:srgbClr val="F15D25"/>
                </a:solidFill>
                <a:latin typeface="Arial Black" panose="020B0A04020102020204" pitchFamily="34" charset="0"/>
                <a:ea typeface="League Spartan" charset="0"/>
                <a:cs typeface="Poppins" pitchFamily="2" charset="77"/>
              </a:rPr>
              <a:t>(external)</a:t>
            </a:r>
          </a:p>
        </p:txBody>
      </p:sp>
      <p:sp>
        <p:nvSpPr>
          <p:cNvPr id="71" name="TextBox 70">
            <a:extLst>
              <a:ext uri="{FF2B5EF4-FFF2-40B4-BE49-F238E27FC236}">
                <a16:creationId xmlns:a16="http://schemas.microsoft.com/office/drawing/2014/main" id="{845EA0D3-5FEC-439C-BA38-999F69803E10}"/>
              </a:ext>
            </a:extLst>
          </p:cNvPr>
          <p:cNvSpPr txBox="1"/>
          <p:nvPr/>
        </p:nvSpPr>
        <p:spPr>
          <a:xfrm>
            <a:off x="2226601" y="3315663"/>
            <a:ext cx="1059774" cy="461665"/>
          </a:xfrm>
          <a:prstGeom prst="rect">
            <a:avLst/>
          </a:prstGeom>
          <a:noFill/>
        </p:spPr>
        <p:txBody>
          <a:bodyPr wrap="square" rtlCol="0">
            <a:spAutoFit/>
          </a:bodyPr>
          <a:lstStyle/>
          <a:p>
            <a:pPr algn="ctr"/>
            <a:r>
              <a:rPr lang="en-US" sz="1200" b="1" spc="150">
                <a:solidFill>
                  <a:schemeClr val="bg1">
                    <a:lumMod val="50000"/>
                  </a:schemeClr>
                </a:solidFill>
                <a:latin typeface="Arial" panose="020B0604020202020204" pitchFamily="34" charset="0"/>
                <a:cs typeface="Arial" panose="020B0604020202020204" pitchFamily="34" charset="0"/>
              </a:rPr>
              <a:t>By month number</a:t>
            </a:r>
          </a:p>
        </p:txBody>
      </p:sp>
      <p:pic>
        <p:nvPicPr>
          <p:cNvPr id="3" name="Graphic 2" descr="Clipboard Checked with solid fill">
            <a:extLst>
              <a:ext uri="{FF2B5EF4-FFF2-40B4-BE49-F238E27FC236}">
                <a16:creationId xmlns:a16="http://schemas.microsoft.com/office/drawing/2014/main" id="{1D9362F7-C53D-9733-97CD-96D247EB8D3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90305" y="3166793"/>
            <a:ext cx="376987" cy="376987"/>
          </a:xfrm>
          <a:prstGeom prst="rect">
            <a:avLst/>
          </a:prstGeom>
        </p:spPr>
      </p:pic>
      <p:sp>
        <p:nvSpPr>
          <p:cNvPr id="78" name="TextBox 77">
            <a:extLst>
              <a:ext uri="{FF2B5EF4-FFF2-40B4-BE49-F238E27FC236}">
                <a16:creationId xmlns:a16="http://schemas.microsoft.com/office/drawing/2014/main" id="{67CACB21-42EE-4FA6-A2B1-9B72D0CFB31F}"/>
              </a:ext>
            </a:extLst>
          </p:cNvPr>
          <p:cNvSpPr txBox="1"/>
          <p:nvPr/>
        </p:nvSpPr>
        <p:spPr>
          <a:xfrm>
            <a:off x="8127838" y="3288214"/>
            <a:ext cx="393056" cy="461665"/>
          </a:xfrm>
          <a:prstGeom prst="rect">
            <a:avLst/>
          </a:prstGeom>
          <a:noFill/>
        </p:spPr>
        <p:txBody>
          <a:bodyPr wrap="none" rtlCol="0" anchor="ctr" anchorCtr="0">
            <a:spAutoFit/>
          </a:bodyPr>
          <a:lstStyle/>
          <a:p>
            <a:pPr algn="ctr"/>
            <a:r>
              <a:rPr lang="en-US" sz="2400" b="1">
                <a:solidFill>
                  <a:srgbClr val="F15D25"/>
                </a:solidFill>
                <a:latin typeface="Arial Black" panose="020B0A04020102020204" pitchFamily="34" charset="0"/>
                <a:ea typeface="League Spartan" charset="0"/>
                <a:cs typeface="Poppins" pitchFamily="2" charset="77"/>
              </a:rPr>
              <a:t>4</a:t>
            </a:r>
          </a:p>
        </p:txBody>
      </p:sp>
      <p:sp>
        <p:nvSpPr>
          <p:cNvPr id="89" name="TextBox 88">
            <a:extLst>
              <a:ext uri="{FF2B5EF4-FFF2-40B4-BE49-F238E27FC236}">
                <a16:creationId xmlns:a16="http://schemas.microsoft.com/office/drawing/2014/main" id="{53D16D3E-EEC2-47FE-8213-C845B861048D}"/>
              </a:ext>
            </a:extLst>
          </p:cNvPr>
          <p:cNvSpPr txBox="1"/>
          <p:nvPr/>
        </p:nvSpPr>
        <p:spPr>
          <a:xfrm>
            <a:off x="9064392" y="3136694"/>
            <a:ext cx="1240309" cy="338554"/>
          </a:xfrm>
          <a:prstGeom prst="rect">
            <a:avLst/>
          </a:prstGeom>
          <a:noFill/>
        </p:spPr>
        <p:txBody>
          <a:bodyPr wrap="square" rtlCol="0" anchor="ctr" anchorCtr="0">
            <a:spAutoFit/>
          </a:bodyPr>
          <a:lstStyle/>
          <a:p>
            <a:pPr algn="ctr"/>
            <a:r>
              <a:rPr lang="en-US" sz="1600" b="1">
                <a:solidFill>
                  <a:srgbClr val="F15D25"/>
                </a:solidFill>
                <a:latin typeface="Arial Black" panose="020B0A04020102020204" pitchFamily="34" charset="0"/>
                <a:ea typeface="League Spartan" charset="0"/>
                <a:cs typeface="Poppins" pitchFamily="2" charset="77"/>
              </a:rPr>
              <a:t>End</a:t>
            </a:r>
          </a:p>
        </p:txBody>
      </p:sp>
      <p:sp>
        <p:nvSpPr>
          <p:cNvPr id="86" name="TextBox 85">
            <a:extLst>
              <a:ext uri="{FF2B5EF4-FFF2-40B4-BE49-F238E27FC236}">
                <a16:creationId xmlns:a16="http://schemas.microsoft.com/office/drawing/2014/main" id="{6F2A2F8B-3908-4371-A33D-57108966709E}"/>
              </a:ext>
            </a:extLst>
          </p:cNvPr>
          <p:cNvSpPr txBox="1"/>
          <p:nvPr/>
        </p:nvSpPr>
        <p:spPr>
          <a:xfrm>
            <a:off x="4499474" y="4096751"/>
            <a:ext cx="393056" cy="381541"/>
          </a:xfrm>
          <a:prstGeom prst="rect">
            <a:avLst/>
          </a:prstGeom>
          <a:noFill/>
        </p:spPr>
        <p:txBody>
          <a:bodyPr wrap="none" rtlCol="0" anchor="ctr" anchorCtr="0">
            <a:spAutoFit/>
          </a:bodyPr>
          <a:lstStyle/>
          <a:p>
            <a:pPr algn="ctr"/>
            <a:r>
              <a:rPr lang="en-US" sz="2400" b="1">
                <a:solidFill>
                  <a:srgbClr val="F15D25"/>
                </a:solidFill>
                <a:latin typeface="Arial Black" panose="020B0A04020102020204" pitchFamily="34" charset="0"/>
                <a:ea typeface="League Spartan" charset="0"/>
                <a:cs typeface="Poppins" pitchFamily="2" charset="77"/>
              </a:rPr>
              <a:t>4</a:t>
            </a:r>
          </a:p>
        </p:txBody>
      </p:sp>
      <p:sp>
        <p:nvSpPr>
          <p:cNvPr id="79" name="TextBox 78">
            <a:extLst>
              <a:ext uri="{FF2B5EF4-FFF2-40B4-BE49-F238E27FC236}">
                <a16:creationId xmlns:a16="http://schemas.microsoft.com/office/drawing/2014/main" id="{8274C7A8-EB22-46F3-9272-18403DDC6D98}"/>
              </a:ext>
            </a:extLst>
          </p:cNvPr>
          <p:cNvSpPr txBox="1"/>
          <p:nvPr/>
        </p:nvSpPr>
        <p:spPr>
          <a:xfrm>
            <a:off x="3451767" y="4285446"/>
            <a:ext cx="2484762" cy="830997"/>
          </a:xfrm>
          <a:prstGeom prst="rect">
            <a:avLst/>
          </a:prstGeom>
          <a:noFill/>
        </p:spPr>
        <p:txBody>
          <a:bodyPr wrap="square" rtlCol="0" anchor="ctr" anchorCtr="0">
            <a:spAutoFit/>
          </a:bodyPr>
          <a:lstStyle/>
          <a:p>
            <a:pPr algn="ctr"/>
            <a:r>
              <a:rPr lang="en-US" sz="1600" b="1" dirty="0">
                <a:solidFill>
                  <a:srgbClr val="F15D25"/>
                </a:solidFill>
                <a:latin typeface="Arial Black" panose="020B0A04020102020204" pitchFamily="34" charset="0"/>
                <a:ea typeface="League Spartan" charset="0"/>
                <a:cs typeface="Poppins" pitchFamily="2" charset="77"/>
              </a:rPr>
              <a:t>Business as Usual Communications</a:t>
            </a:r>
          </a:p>
          <a:p>
            <a:pPr algn="ctr"/>
            <a:r>
              <a:rPr lang="en-US" sz="1600" b="1" dirty="0">
                <a:solidFill>
                  <a:srgbClr val="F15D25"/>
                </a:solidFill>
                <a:latin typeface="Arial Black" panose="020B0A04020102020204" pitchFamily="34" charset="0"/>
                <a:ea typeface="League Spartan" charset="0"/>
                <a:cs typeface="Poppins" pitchFamily="2" charset="77"/>
              </a:rPr>
              <a:t>(internal &amp; external) </a:t>
            </a:r>
          </a:p>
        </p:txBody>
      </p:sp>
      <p:pic>
        <p:nvPicPr>
          <p:cNvPr id="6" name="Graphic 5" descr="Clipboard Checked with solid fill">
            <a:extLst>
              <a:ext uri="{FF2B5EF4-FFF2-40B4-BE49-F238E27FC236}">
                <a16:creationId xmlns:a16="http://schemas.microsoft.com/office/drawing/2014/main" id="{DC17BAD9-9F4F-B7EF-64B0-3BBD4E902AE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40798" y="4200168"/>
            <a:ext cx="376987" cy="376987"/>
          </a:xfrm>
          <a:prstGeom prst="rect">
            <a:avLst/>
          </a:prstGeom>
        </p:spPr>
      </p:pic>
      <p:sp>
        <p:nvSpPr>
          <p:cNvPr id="88" name="Subtitle 2">
            <a:extLst>
              <a:ext uri="{FF2B5EF4-FFF2-40B4-BE49-F238E27FC236}">
                <a16:creationId xmlns:a16="http://schemas.microsoft.com/office/drawing/2014/main" id="{294D4B2C-EE0F-45B6-B5A5-649E48D5C24E}"/>
              </a:ext>
            </a:extLst>
          </p:cNvPr>
          <p:cNvSpPr txBox="1">
            <a:spLocks/>
          </p:cNvSpPr>
          <p:nvPr/>
        </p:nvSpPr>
        <p:spPr>
          <a:xfrm>
            <a:off x="7417464" y="4577155"/>
            <a:ext cx="2202197" cy="1178336"/>
          </a:xfrm>
          <a:prstGeom prst="rect">
            <a:avLst/>
          </a:prstGeom>
        </p:spPr>
        <p:txBody>
          <a:bodyPr vert="horz" wrap="square" lIns="45720" tIns="22860" rIns="45720" bIns="2286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750"/>
              </a:lnSpc>
            </a:pPr>
            <a:r>
              <a:rPr lang="en-US" sz="1100">
                <a:latin typeface="Calibri" panose="020F0502020204030204" pitchFamily="34" charset="0"/>
                <a:ea typeface="Times New Roman" panose="02020603050405020304" pitchFamily="18" charset="0"/>
                <a:cs typeface="Arial" panose="020B0604020202020204" pitchFamily="34" charset="0"/>
              </a:rPr>
              <a:t>…this will include nudge communications and motivational messaging to further the uptake of the service and reminders on how to use it. </a:t>
            </a:r>
            <a:endParaRPr lang="en-US" sz="1100">
              <a:solidFill>
                <a:schemeClr val="tx1"/>
              </a:solidFill>
              <a:latin typeface="Lato Light" panose="020F0502020204030203" pitchFamily="34" charset="0"/>
              <a:ea typeface="Lato Light" panose="020F0502020204030203" pitchFamily="34" charset="0"/>
              <a:cs typeface="Mukta ExtraLight" panose="020B0000000000000000" pitchFamily="34" charset="77"/>
            </a:endParaRPr>
          </a:p>
        </p:txBody>
      </p:sp>
      <p:pic>
        <p:nvPicPr>
          <p:cNvPr id="5" name="Graphic 4" descr="Clipboard Checked with solid fill">
            <a:extLst>
              <a:ext uri="{FF2B5EF4-FFF2-40B4-BE49-F238E27FC236}">
                <a16:creationId xmlns:a16="http://schemas.microsoft.com/office/drawing/2014/main" id="{9648F3C8-41D0-754D-7CE3-2051E1E1253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15763" y="5159574"/>
            <a:ext cx="376987" cy="376987"/>
          </a:xfrm>
          <a:prstGeom prst="rect">
            <a:avLst/>
          </a:prstGeom>
        </p:spPr>
      </p:pic>
      <p:sp>
        <p:nvSpPr>
          <p:cNvPr id="35" name="Subtitle 2">
            <a:extLst>
              <a:ext uri="{FF2B5EF4-FFF2-40B4-BE49-F238E27FC236}">
                <a16:creationId xmlns:a16="http://schemas.microsoft.com/office/drawing/2014/main" id="{93DE74CD-899C-02EE-CC23-E342E5645EE9}"/>
              </a:ext>
            </a:extLst>
          </p:cNvPr>
          <p:cNvSpPr txBox="1">
            <a:spLocks/>
          </p:cNvSpPr>
          <p:nvPr/>
        </p:nvSpPr>
        <p:spPr>
          <a:xfrm>
            <a:off x="3600463" y="5548369"/>
            <a:ext cx="2202197" cy="716671"/>
          </a:xfrm>
          <a:prstGeom prst="rect">
            <a:avLst/>
          </a:prstGeom>
        </p:spPr>
        <p:txBody>
          <a:bodyPr vert="horz" wrap="square" lIns="45720" tIns="22860" rIns="45720" bIns="2286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750"/>
              </a:lnSpc>
            </a:pPr>
            <a:r>
              <a:rPr lang="en-US" sz="1100">
                <a:latin typeface="Calibri" panose="020F0502020204030204" pitchFamily="34" charset="0"/>
                <a:ea typeface="Times New Roman" panose="02020603050405020304" pitchFamily="18" charset="0"/>
                <a:cs typeface="Arial" panose="020B0604020202020204" pitchFamily="34" charset="0"/>
              </a:rPr>
              <a:t>Regular leafleting yearly to ensure any new residents are informed of the services.</a:t>
            </a:r>
            <a:endParaRPr lang="en-US" sz="1100">
              <a:solidFill>
                <a:schemeClr val="tx1"/>
              </a:solidFill>
              <a:latin typeface="Lato Light" panose="020F0502020204030203" pitchFamily="34" charset="0"/>
              <a:ea typeface="Lato Light" panose="020F0502020204030203" pitchFamily="34" charset="0"/>
              <a:cs typeface="Mukta ExtraLight" panose="020B0000000000000000" pitchFamily="34" charset="77"/>
            </a:endParaRPr>
          </a:p>
        </p:txBody>
      </p:sp>
      <p:sp>
        <p:nvSpPr>
          <p:cNvPr id="4" name="Freeform 69">
            <a:extLst>
              <a:ext uri="{FF2B5EF4-FFF2-40B4-BE49-F238E27FC236}">
                <a16:creationId xmlns:a16="http://schemas.microsoft.com/office/drawing/2014/main" id="{511AE56E-AD80-6C47-8451-2D8402AFB008}"/>
              </a:ext>
              <a:ext uri="{C183D7F6-B498-43B3-948B-1728B52AA6E4}">
                <adec:decorative xmlns:adec="http://schemas.microsoft.com/office/drawing/2017/decorative" val="1"/>
              </a:ext>
            </a:extLst>
          </p:cNvPr>
          <p:cNvSpPr>
            <a:spLocks noChangeArrowheads="1"/>
          </p:cNvSpPr>
          <p:nvPr/>
        </p:nvSpPr>
        <p:spPr bwMode="auto">
          <a:xfrm>
            <a:off x="3578" y="3865891"/>
            <a:ext cx="12187593" cy="63176"/>
          </a:xfrm>
          <a:custGeom>
            <a:avLst/>
            <a:gdLst>
              <a:gd name="T0" fmla="*/ 0 w 19565"/>
              <a:gd name="T1" fmla="*/ 102 h 103"/>
              <a:gd name="T2" fmla="*/ 19564 w 19565"/>
              <a:gd name="T3" fmla="*/ 102 h 103"/>
              <a:gd name="T4" fmla="*/ 19564 w 19565"/>
              <a:gd name="T5" fmla="*/ 0 h 103"/>
              <a:gd name="T6" fmla="*/ 0 w 19565"/>
              <a:gd name="T7" fmla="*/ 0 h 103"/>
              <a:gd name="T8" fmla="*/ 0 w 19565"/>
              <a:gd name="T9" fmla="*/ 102 h 103"/>
            </a:gdLst>
            <a:ahLst/>
            <a:cxnLst>
              <a:cxn ang="0">
                <a:pos x="T0" y="T1"/>
              </a:cxn>
              <a:cxn ang="0">
                <a:pos x="T2" y="T3"/>
              </a:cxn>
              <a:cxn ang="0">
                <a:pos x="T4" y="T5"/>
              </a:cxn>
              <a:cxn ang="0">
                <a:pos x="T6" y="T7"/>
              </a:cxn>
              <a:cxn ang="0">
                <a:pos x="T8" y="T9"/>
              </a:cxn>
            </a:cxnLst>
            <a:rect l="0" t="0" r="r" b="b"/>
            <a:pathLst>
              <a:path w="19565" h="103">
                <a:moveTo>
                  <a:pt x="0" y="102"/>
                </a:moveTo>
                <a:lnTo>
                  <a:pt x="19564" y="102"/>
                </a:lnTo>
                <a:lnTo>
                  <a:pt x="19564" y="0"/>
                </a:lnTo>
                <a:lnTo>
                  <a:pt x="0" y="0"/>
                </a:lnTo>
                <a:lnTo>
                  <a:pt x="0" y="102"/>
                </a:lnTo>
              </a:path>
            </a:pathLst>
          </a:custGeom>
          <a:solidFill>
            <a:schemeClr val="bg1">
              <a:lumMod val="95000"/>
            </a:schemeClr>
          </a:solidFill>
          <a:ln>
            <a:noFill/>
          </a:ln>
          <a:effectLst/>
        </p:spPr>
        <p:txBody>
          <a:bodyPr wrap="none" anchor="ctr"/>
          <a:lstStyle/>
          <a:p>
            <a:endParaRPr lang="en-US" sz="3265">
              <a:latin typeface="Lato Light" panose="020F0502020204030203" pitchFamily="34" charset="0"/>
            </a:endParaRPr>
          </a:p>
        </p:txBody>
      </p:sp>
      <p:grpSp>
        <p:nvGrpSpPr>
          <p:cNvPr id="81" name="Group 80">
            <a:extLst>
              <a:ext uri="{FF2B5EF4-FFF2-40B4-BE49-F238E27FC236}">
                <a16:creationId xmlns:a16="http://schemas.microsoft.com/office/drawing/2014/main" id="{DAB04F1E-04FB-49A5-BDB3-F02F3FE3E523}"/>
              </a:ext>
              <a:ext uri="{C183D7F6-B498-43B3-948B-1728B52AA6E4}">
                <adec:decorative xmlns:adec="http://schemas.microsoft.com/office/drawing/2017/decorative" val="1"/>
              </a:ext>
            </a:extLst>
          </p:cNvPr>
          <p:cNvGrpSpPr/>
          <p:nvPr/>
        </p:nvGrpSpPr>
        <p:grpSpPr>
          <a:xfrm>
            <a:off x="4493964" y="3173698"/>
            <a:ext cx="404077" cy="912729"/>
            <a:chOff x="1426127" y="2859773"/>
            <a:chExt cx="598805" cy="1330095"/>
          </a:xfrm>
          <a:solidFill>
            <a:srgbClr val="F15D25"/>
          </a:solidFill>
        </p:grpSpPr>
        <p:sp>
          <p:nvSpPr>
            <p:cNvPr id="82" name="Freeform 126">
              <a:extLst>
                <a:ext uri="{FF2B5EF4-FFF2-40B4-BE49-F238E27FC236}">
                  <a16:creationId xmlns:a16="http://schemas.microsoft.com/office/drawing/2014/main" id="{656EA005-C017-4C3C-BD3D-0CE77AD8F592}"/>
                </a:ext>
              </a:extLst>
            </p:cNvPr>
            <p:cNvSpPr>
              <a:spLocks noChangeArrowheads="1"/>
            </p:cNvSpPr>
            <p:nvPr/>
          </p:nvSpPr>
          <p:spPr bwMode="auto">
            <a:xfrm rot="10800000">
              <a:off x="1596431" y="3766860"/>
              <a:ext cx="252707" cy="252707"/>
            </a:xfrm>
            <a:custGeom>
              <a:avLst/>
              <a:gdLst>
                <a:gd name="T0" fmla="*/ 403 w 404"/>
                <a:gd name="T1" fmla="*/ 201 h 404"/>
                <a:gd name="T2" fmla="*/ 403 w 404"/>
                <a:gd name="T3" fmla="*/ 201 h 404"/>
                <a:gd name="T4" fmla="*/ 201 w 404"/>
                <a:gd name="T5" fmla="*/ 403 h 404"/>
                <a:gd name="T6" fmla="*/ 201 w 404"/>
                <a:gd name="T7" fmla="*/ 403 h 404"/>
                <a:gd name="T8" fmla="*/ 0 w 404"/>
                <a:gd name="T9" fmla="*/ 201 h 404"/>
                <a:gd name="T10" fmla="*/ 0 w 404"/>
                <a:gd name="T11" fmla="*/ 201 h 404"/>
                <a:gd name="T12" fmla="*/ 201 w 404"/>
                <a:gd name="T13" fmla="*/ 0 h 404"/>
                <a:gd name="T14" fmla="*/ 201 w 404"/>
                <a:gd name="T15" fmla="*/ 0 h 404"/>
                <a:gd name="T16" fmla="*/ 403 w 404"/>
                <a:gd name="T17" fmla="*/ 201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4" h="404">
                  <a:moveTo>
                    <a:pt x="403" y="201"/>
                  </a:moveTo>
                  <a:lnTo>
                    <a:pt x="403" y="201"/>
                  </a:lnTo>
                  <a:cubicBezTo>
                    <a:pt x="403" y="313"/>
                    <a:pt x="312" y="403"/>
                    <a:pt x="201" y="403"/>
                  </a:cubicBezTo>
                  <a:lnTo>
                    <a:pt x="201" y="403"/>
                  </a:lnTo>
                  <a:cubicBezTo>
                    <a:pt x="90" y="403"/>
                    <a:pt x="0" y="313"/>
                    <a:pt x="0" y="201"/>
                  </a:cubicBezTo>
                  <a:lnTo>
                    <a:pt x="0" y="201"/>
                  </a:lnTo>
                  <a:cubicBezTo>
                    <a:pt x="0" y="90"/>
                    <a:pt x="90" y="0"/>
                    <a:pt x="201" y="0"/>
                  </a:cubicBezTo>
                  <a:lnTo>
                    <a:pt x="201" y="0"/>
                  </a:lnTo>
                  <a:cubicBezTo>
                    <a:pt x="312" y="0"/>
                    <a:pt x="403" y="90"/>
                    <a:pt x="403" y="201"/>
                  </a:cubicBezTo>
                </a:path>
              </a:pathLst>
            </a:custGeom>
            <a:grpFill/>
            <a:ln>
              <a:noFill/>
            </a:ln>
            <a:effectLst/>
          </p:spPr>
          <p:txBody>
            <a:bodyPr wrap="none" anchor="ctr"/>
            <a:lstStyle/>
            <a:p>
              <a:endParaRPr lang="en-US" sz="3265">
                <a:latin typeface="Lato Light" panose="020F0502020204030203" pitchFamily="34" charset="0"/>
              </a:endParaRPr>
            </a:p>
          </p:txBody>
        </p:sp>
        <p:sp>
          <p:nvSpPr>
            <p:cNvPr id="83" name="Freeform 127">
              <a:extLst>
                <a:ext uri="{FF2B5EF4-FFF2-40B4-BE49-F238E27FC236}">
                  <a16:creationId xmlns:a16="http://schemas.microsoft.com/office/drawing/2014/main" id="{F319D6DC-86D0-4757-A024-A39846734AB7}"/>
                </a:ext>
              </a:extLst>
            </p:cNvPr>
            <p:cNvSpPr>
              <a:spLocks noChangeArrowheads="1"/>
            </p:cNvSpPr>
            <p:nvPr/>
          </p:nvSpPr>
          <p:spPr bwMode="auto">
            <a:xfrm rot="10800000">
              <a:off x="1426127" y="3591063"/>
              <a:ext cx="598805" cy="598805"/>
            </a:xfrm>
            <a:custGeom>
              <a:avLst/>
              <a:gdLst>
                <a:gd name="T0" fmla="*/ 480 w 960"/>
                <a:gd name="T1" fmla="*/ 115 h 960"/>
                <a:gd name="T2" fmla="*/ 480 w 960"/>
                <a:gd name="T3" fmla="*/ 115 h 960"/>
                <a:gd name="T4" fmla="*/ 116 w 960"/>
                <a:gd name="T5" fmla="*/ 479 h 960"/>
                <a:gd name="T6" fmla="*/ 116 w 960"/>
                <a:gd name="T7" fmla="*/ 479 h 960"/>
                <a:gd name="T8" fmla="*/ 480 w 960"/>
                <a:gd name="T9" fmla="*/ 843 h 960"/>
                <a:gd name="T10" fmla="*/ 480 w 960"/>
                <a:gd name="T11" fmla="*/ 843 h 960"/>
                <a:gd name="T12" fmla="*/ 843 w 960"/>
                <a:gd name="T13" fmla="*/ 479 h 960"/>
                <a:gd name="T14" fmla="*/ 843 w 960"/>
                <a:gd name="T15" fmla="*/ 479 h 960"/>
                <a:gd name="T16" fmla="*/ 480 w 960"/>
                <a:gd name="T17" fmla="*/ 115 h 960"/>
                <a:gd name="T18" fmla="*/ 480 w 960"/>
                <a:gd name="T19" fmla="*/ 959 h 960"/>
                <a:gd name="T20" fmla="*/ 480 w 960"/>
                <a:gd name="T21" fmla="*/ 959 h 960"/>
                <a:gd name="T22" fmla="*/ 0 w 960"/>
                <a:gd name="T23" fmla="*/ 479 h 960"/>
                <a:gd name="T24" fmla="*/ 0 w 960"/>
                <a:gd name="T25" fmla="*/ 479 h 960"/>
                <a:gd name="T26" fmla="*/ 480 w 960"/>
                <a:gd name="T27" fmla="*/ 0 h 960"/>
                <a:gd name="T28" fmla="*/ 480 w 960"/>
                <a:gd name="T29" fmla="*/ 0 h 960"/>
                <a:gd name="T30" fmla="*/ 959 w 960"/>
                <a:gd name="T31" fmla="*/ 479 h 960"/>
                <a:gd name="T32" fmla="*/ 959 w 960"/>
                <a:gd name="T33" fmla="*/ 479 h 960"/>
                <a:gd name="T34" fmla="*/ 480 w 960"/>
                <a:gd name="T35" fmla="*/ 959 h 9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60" h="960">
                  <a:moveTo>
                    <a:pt x="480" y="115"/>
                  </a:moveTo>
                  <a:lnTo>
                    <a:pt x="480" y="115"/>
                  </a:lnTo>
                  <a:cubicBezTo>
                    <a:pt x="279" y="115"/>
                    <a:pt x="116" y="279"/>
                    <a:pt x="116" y="479"/>
                  </a:cubicBezTo>
                  <a:lnTo>
                    <a:pt x="116" y="479"/>
                  </a:lnTo>
                  <a:cubicBezTo>
                    <a:pt x="116" y="679"/>
                    <a:pt x="279" y="843"/>
                    <a:pt x="480" y="843"/>
                  </a:cubicBezTo>
                  <a:lnTo>
                    <a:pt x="480" y="843"/>
                  </a:lnTo>
                  <a:cubicBezTo>
                    <a:pt x="680" y="843"/>
                    <a:pt x="843" y="679"/>
                    <a:pt x="843" y="479"/>
                  </a:cubicBezTo>
                  <a:lnTo>
                    <a:pt x="843" y="479"/>
                  </a:lnTo>
                  <a:cubicBezTo>
                    <a:pt x="843" y="279"/>
                    <a:pt x="680" y="115"/>
                    <a:pt x="480" y="115"/>
                  </a:cubicBezTo>
                  <a:close/>
                  <a:moveTo>
                    <a:pt x="480" y="959"/>
                  </a:moveTo>
                  <a:lnTo>
                    <a:pt x="480" y="959"/>
                  </a:lnTo>
                  <a:cubicBezTo>
                    <a:pt x="215" y="959"/>
                    <a:pt x="0" y="743"/>
                    <a:pt x="0" y="479"/>
                  </a:cubicBezTo>
                  <a:lnTo>
                    <a:pt x="0" y="479"/>
                  </a:lnTo>
                  <a:cubicBezTo>
                    <a:pt x="0" y="214"/>
                    <a:pt x="215" y="0"/>
                    <a:pt x="480" y="0"/>
                  </a:cubicBezTo>
                  <a:lnTo>
                    <a:pt x="480" y="0"/>
                  </a:lnTo>
                  <a:cubicBezTo>
                    <a:pt x="744" y="0"/>
                    <a:pt x="959" y="214"/>
                    <a:pt x="959" y="479"/>
                  </a:cubicBezTo>
                  <a:lnTo>
                    <a:pt x="959" y="479"/>
                  </a:lnTo>
                  <a:cubicBezTo>
                    <a:pt x="959" y="743"/>
                    <a:pt x="744" y="959"/>
                    <a:pt x="480" y="959"/>
                  </a:cubicBezTo>
                  <a:close/>
                </a:path>
              </a:pathLst>
            </a:custGeom>
            <a:grpFill/>
            <a:ln>
              <a:noFill/>
            </a:ln>
            <a:effectLst/>
          </p:spPr>
          <p:txBody>
            <a:bodyPr wrap="none" anchor="ctr"/>
            <a:lstStyle/>
            <a:p>
              <a:endParaRPr lang="en-US" sz="3265">
                <a:latin typeface="Lato Light" panose="020F0502020204030203" pitchFamily="34" charset="0"/>
              </a:endParaRPr>
            </a:p>
          </p:txBody>
        </p:sp>
        <p:sp>
          <p:nvSpPr>
            <p:cNvPr id="84" name="Freeform 128">
              <a:extLst>
                <a:ext uri="{FF2B5EF4-FFF2-40B4-BE49-F238E27FC236}">
                  <a16:creationId xmlns:a16="http://schemas.microsoft.com/office/drawing/2014/main" id="{32C631B6-8902-4E9B-AD71-938E40F02444}"/>
                </a:ext>
              </a:extLst>
            </p:cNvPr>
            <p:cNvSpPr>
              <a:spLocks noChangeArrowheads="1"/>
            </p:cNvSpPr>
            <p:nvPr/>
          </p:nvSpPr>
          <p:spPr bwMode="auto">
            <a:xfrm rot="10800000">
              <a:off x="1709051" y="2944771"/>
              <a:ext cx="32962" cy="682004"/>
            </a:xfrm>
            <a:custGeom>
              <a:avLst/>
              <a:gdLst>
                <a:gd name="T0" fmla="*/ 51 w 52"/>
                <a:gd name="T1" fmla="*/ 1815 h 1816"/>
                <a:gd name="T2" fmla="*/ 0 w 52"/>
                <a:gd name="T3" fmla="*/ 1815 h 1816"/>
                <a:gd name="T4" fmla="*/ 0 w 52"/>
                <a:gd name="T5" fmla="*/ 0 h 1816"/>
                <a:gd name="T6" fmla="*/ 51 w 52"/>
                <a:gd name="T7" fmla="*/ 0 h 1816"/>
                <a:gd name="T8" fmla="*/ 51 w 52"/>
                <a:gd name="T9" fmla="*/ 1815 h 1816"/>
              </a:gdLst>
              <a:ahLst/>
              <a:cxnLst>
                <a:cxn ang="0">
                  <a:pos x="T0" y="T1"/>
                </a:cxn>
                <a:cxn ang="0">
                  <a:pos x="T2" y="T3"/>
                </a:cxn>
                <a:cxn ang="0">
                  <a:pos x="T4" y="T5"/>
                </a:cxn>
                <a:cxn ang="0">
                  <a:pos x="T6" y="T7"/>
                </a:cxn>
                <a:cxn ang="0">
                  <a:pos x="T8" y="T9"/>
                </a:cxn>
              </a:cxnLst>
              <a:rect l="0" t="0" r="r" b="b"/>
              <a:pathLst>
                <a:path w="52" h="1816">
                  <a:moveTo>
                    <a:pt x="51" y="1815"/>
                  </a:moveTo>
                  <a:lnTo>
                    <a:pt x="0" y="1815"/>
                  </a:lnTo>
                  <a:lnTo>
                    <a:pt x="0" y="0"/>
                  </a:lnTo>
                  <a:lnTo>
                    <a:pt x="51" y="0"/>
                  </a:lnTo>
                  <a:lnTo>
                    <a:pt x="51" y="1815"/>
                  </a:lnTo>
                </a:path>
              </a:pathLst>
            </a:custGeom>
            <a:grpFill/>
            <a:ln>
              <a:noFill/>
            </a:ln>
            <a:effectLst/>
          </p:spPr>
          <p:txBody>
            <a:bodyPr wrap="none" anchor="ctr"/>
            <a:lstStyle/>
            <a:p>
              <a:endParaRPr lang="en-US" sz="3265">
                <a:latin typeface="Lato Light" panose="020F0502020204030203" pitchFamily="34" charset="0"/>
              </a:endParaRPr>
            </a:p>
          </p:txBody>
        </p:sp>
        <p:sp>
          <p:nvSpPr>
            <p:cNvPr id="85" name="Freeform 129">
              <a:extLst>
                <a:ext uri="{FF2B5EF4-FFF2-40B4-BE49-F238E27FC236}">
                  <a16:creationId xmlns:a16="http://schemas.microsoft.com/office/drawing/2014/main" id="{F58C7750-79C5-43BC-B5A8-7F7D9551AAA1}"/>
                </a:ext>
              </a:extLst>
            </p:cNvPr>
            <p:cNvSpPr>
              <a:spLocks noChangeArrowheads="1"/>
            </p:cNvSpPr>
            <p:nvPr/>
          </p:nvSpPr>
          <p:spPr bwMode="auto">
            <a:xfrm rot="10800000">
              <a:off x="1676086" y="2859773"/>
              <a:ext cx="93391" cy="93392"/>
            </a:xfrm>
            <a:custGeom>
              <a:avLst/>
              <a:gdLst>
                <a:gd name="T0" fmla="*/ 151 w 152"/>
                <a:gd name="T1" fmla="*/ 76 h 152"/>
                <a:gd name="T2" fmla="*/ 151 w 152"/>
                <a:gd name="T3" fmla="*/ 76 h 152"/>
                <a:gd name="T4" fmla="*/ 76 w 152"/>
                <a:gd name="T5" fmla="*/ 151 h 152"/>
                <a:gd name="T6" fmla="*/ 76 w 152"/>
                <a:gd name="T7" fmla="*/ 151 h 152"/>
                <a:gd name="T8" fmla="*/ 0 w 152"/>
                <a:gd name="T9" fmla="*/ 76 h 152"/>
                <a:gd name="T10" fmla="*/ 0 w 152"/>
                <a:gd name="T11" fmla="*/ 76 h 152"/>
                <a:gd name="T12" fmla="*/ 76 w 152"/>
                <a:gd name="T13" fmla="*/ 0 h 152"/>
                <a:gd name="T14" fmla="*/ 76 w 152"/>
                <a:gd name="T15" fmla="*/ 0 h 152"/>
                <a:gd name="T16" fmla="*/ 151 w 152"/>
                <a:gd name="T17" fmla="*/ 76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52">
                  <a:moveTo>
                    <a:pt x="151" y="76"/>
                  </a:moveTo>
                  <a:lnTo>
                    <a:pt x="151" y="76"/>
                  </a:lnTo>
                  <a:cubicBezTo>
                    <a:pt x="151" y="117"/>
                    <a:pt x="117" y="151"/>
                    <a:pt x="76" y="151"/>
                  </a:cubicBezTo>
                  <a:lnTo>
                    <a:pt x="76" y="151"/>
                  </a:lnTo>
                  <a:cubicBezTo>
                    <a:pt x="34" y="151"/>
                    <a:pt x="0" y="117"/>
                    <a:pt x="0" y="76"/>
                  </a:cubicBezTo>
                  <a:lnTo>
                    <a:pt x="0" y="76"/>
                  </a:lnTo>
                  <a:cubicBezTo>
                    <a:pt x="0" y="34"/>
                    <a:pt x="34" y="0"/>
                    <a:pt x="76" y="0"/>
                  </a:cubicBezTo>
                  <a:lnTo>
                    <a:pt x="76" y="0"/>
                  </a:lnTo>
                  <a:cubicBezTo>
                    <a:pt x="117" y="0"/>
                    <a:pt x="151" y="34"/>
                    <a:pt x="151" y="76"/>
                  </a:cubicBezTo>
                </a:path>
              </a:pathLst>
            </a:custGeom>
            <a:grpFill/>
            <a:ln>
              <a:noFill/>
            </a:ln>
            <a:effectLst/>
          </p:spPr>
          <p:txBody>
            <a:bodyPr wrap="none" anchor="ctr"/>
            <a:lstStyle/>
            <a:p>
              <a:endParaRPr lang="en-US" sz="3265">
                <a:latin typeface="Lato Light" panose="020F0502020204030203" pitchFamily="34" charset="0"/>
              </a:endParaRPr>
            </a:p>
          </p:txBody>
        </p:sp>
      </p:grpSp>
      <p:cxnSp>
        <p:nvCxnSpPr>
          <p:cNvPr id="32" name="Straight Connector 31">
            <a:extLst>
              <a:ext uri="{FF2B5EF4-FFF2-40B4-BE49-F238E27FC236}">
                <a16:creationId xmlns:a16="http://schemas.microsoft.com/office/drawing/2014/main" id="{FBC5D4E3-88BD-48B7-BFF6-C2F118EEC087}"/>
              </a:ext>
              <a:ext uri="{C183D7F6-B498-43B3-948B-1728B52AA6E4}">
                <adec:decorative xmlns:adec="http://schemas.microsoft.com/office/drawing/2017/decorative" val="1"/>
              </a:ext>
            </a:extLst>
          </p:cNvPr>
          <p:cNvCxnSpPr>
            <a:cxnSpLocks/>
          </p:cNvCxnSpPr>
          <p:nvPr/>
        </p:nvCxnSpPr>
        <p:spPr>
          <a:xfrm>
            <a:off x="9684547" y="3400958"/>
            <a:ext cx="0" cy="913088"/>
          </a:xfrm>
          <a:prstGeom prst="line">
            <a:avLst/>
          </a:prstGeom>
          <a:ln w="38100">
            <a:solidFill>
              <a:schemeClr val="accent2">
                <a:lumMod val="60000"/>
                <a:lumOff val="4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92" name="Isosceles Triangle 91">
            <a:extLst>
              <a:ext uri="{FF2B5EF4-FFF2-40B4-BE49-F238E27FC236}">
                <a16:creationId xmlns:a16="http://schemas.microsoft.com/office/drawing/2014/main" id="{C65060DC-5CB5-42C6-AF6D-66E90DCE3AB2}"/>
              </a:ext>
              <a:ext uri="{C183D7F6-B498-43B3-948B-1728B52AA6E4}">
                <adec:decorative xmlns:adec="http://schemas.microsoft.com/office/drawing/2017/decorative" val="1"/>
              </a:ext>
            </a:extLst>
          </p:cNvPr>
          <p:cNvSpPr/>
          <p:nvPr/>
        </p:nvSpPr>
        <p:spPr>
          <a:xfrm rot="5400000">
            <a:off x="9134455" y="3922735"/>
            <a:ext cx="327167" cy="252853"/>
          </a:xfrm>
          <a:prstGeom prs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57" name="Group 56">
            <a:extLst>
              <a:ext uri="{FF2B5EF4-FFF2-40B4-BE49-F238E27FC236}">
                <a16:creationId xmlns:a16="http://schemas.microsoft.com/office/drawing/2014/main" id="{F705DEB2-C4CF-49FE-A9AD-6406252F491B}"/>
              </a:ext>
              <a:ext uri="{C183D7F6-B498-43B3-948B-1728B52AA6E4}">
                <adec:decorative xmlns:adec="http://schemas.microsoft.com/office/drawing/2017/decorative" val="1"/>
              </a:ext>
            </a:extLst>
          </p:cNvPr>
          <p:cNvGrpSpPr/>
          <p:nvPr/>
        </p:nvGrpSpPr>
        <p:grpSpPr>
          <a:xfrm rot="10800000">
            <a:off x="8122328" y="3684302"/>
            <a:ext cx="404077" cy="803321"/>
            <a:chOff x="1426127" y="3019210"/>
            <a:chExt cx="598805" cy="1170658"/>
          </a:xfrm>
          <a:solidFill>
            <a:srgbClr val="F15D25"/>
          </a:solidFill>
        </p:grpSpPr>
        <p:sp>
          <p:nvSpPr>
            <p:cNvPr id="58" name="Freeform 126">
              <a:extLst>
                <a:ext uri="{FF2B5EF4-FFF2-40B4-BE49-F238E27FC236}">
                  <a16:creationId xmlns:a16="http://schemas.microsoft.com/office/drawing/2014/main" id="{0E07C17C-01AA-4423-8A0E-0C5DCBE043B9}"/>
                </a:ext>
              </a:extLst>
            </p:cNvPr>
            <p:cNvSpPr>
              <a:spLocks noChangeArrowheads="1"/>
            </p:cNvSpPr>
            <p:nvPr/>
          </p:nvSpPr>
          <p:spPr bwMode="auto">
            <a:xfrm rot="10800000">
              <a:off x="1596431" y="3766860"/>
              <a:ext cx="252707" cy="252707"/>
            </a:xfrm>
            <a:custGeom>
              <a:avLst/>
              <a:gdLst>
                <a:gd name="T0" fmla="*/ 403 w 404"/>
                <a:gd name="T1" fmla="*/ 201 h 404"/>
                <a:gd name="T2" fmla="*/ 403 w 404"/>
                <a:gd name="T3" fmla="*/ 201 h 404"/>
                <a:gd name="T4" fmla="*/ 201 w 404"/>
                <a:gd name="T5" fmla="*/ 403 h 404"/>
                <a:gd name="T6" fmla="*/ 201 w 404"/>
                <a:gd name="T7" fmla="*/ 403 h 404"/>
                <a:gd name="T8" fmla="*/ 0 w 404"/>
                <a:gd name="T9" fmla="*/ 201 h 404"/>
                <a:gd name="T10" fmla="*/ 0 w 404"/>
                <a:gd name="T11" fmla="*/ 201 h 404"/>
                <a:gd name="T12" fmla="*/ 201 w 404"/>
                <a:gd name="T13" fmla="*/ 0 h 404"/>
                <a:gd name="T14" fmla="*/ 201 w 404"/>
                <a:gd name="T15" fmla="*/ 0 h 404"/>
                <a:gd name="T16" fmla="*/ 403 w 404"/>
                <a:gd name="T17" fmla="*/ 201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4" h="404">
                  <a:moveTo>
                    <a:pt x="403" y="201"/>
                  </a:moveTo>
                  <a:lnTo>
                    <a:pt x="403" y="201"/>
                  </a:lnTo>
                  <a:cubicBezTo>
                    <a:pt x="403" y="313"/>
                    <a:pt x="312" y="403"/>
                    <a:pt x="201" y="403"/>
                  </a:cubicBezTo>
                  <a:lnTo>
                    <a:pt x="201" y="403"/>
                  </a:lnTo>
                  <a:cubicBezTo>
                    <a:pt x="90" y="403"/>
                    <a:pt x="0" y="313"/>
                    <a:pt x="0" y="201"/>
                  </a:cubicBezTo>
                  <a:lnTo>
                    <a:pt x="0" y="201"/>
                  </a:lnTo>
                  <a:cubicBezTo>
                    <a:pt x="0" y="90"/>
                    <a:pt x="90" y="0"/>
                    <a:pt x="201" y="0"/>
                  </a:cubicBezTo>
                  <a:lnTo>
                    <a:pt x="201" y="0"/>
                  </a:lnTo>
                  <a:cubicBezTo>
                    <a:pt x="312" y="0"/>
                    <a:pt x="403" y="90"/>
                    <a:pt x="403" y="201"/>
                  </a:cubicBezTo>
                </a:path>
              </a:pathLst>
            </a:custGeom>
            <a:grpFill/>
            <a:ln>
              <a:noFill/>
            </a:ln>
            <a:effectLst/>
          </p:spPr>
          <p:txBody>
            <a:bodyPr wrap="none" anchor="ctr"/>
            <a:lstStyle/>
            <a:p>
              <a:endParaRPr lang="en-US" sz="3265">
                <a:latin typeface="Lato Light" panose="020F0502020204030203" pitchFamily="34" charset="0"/>
              </a:endParaRPr>
            </a:p>
          </p:txBody>
        </p:sp>
        <p:sp>
          <p:nvSpPr>
            <p:cNvPr id="59" name="Freeform 127">
              <a:extLst>
                <a:ext uri="{FF2B5EF4-FFF2-40B4-BE49-F238E27FC236}">
                  <a16:creationId xmlns:a16="http://schemas.microsoft.com/office/drawing/2014/main" id="{299D69F9-43F3-4FAF-AFDA-6CE35ECCCE2F}"/>
                </a:ext>
              </a:extLst>
            </p:cNvPr>
            <p:cNvSpPr>
              <a:spLocks noChangeArrowheads="1"/>
            </p:cNvSpPr>
            <p:nvPr/>
          </p:nvSpPr>
          <p:spPr bwMode="auto">
            <a:xfrm rot="10800000">
              <a:off x="1426127" y="3591063"/>
              <a:ext cx="598805" cy="598805"/>
            </a:xfrm>
            <a:custGeom>
              <a:avLst/>
              <a:gdLst>
                <a:gd name="T0" fmla="*/ 480 w 960"/>
                <a:gd name="T1" fmla="*/ 115 h 960"/>
                <a:gd name="T2" fmla="*/ 480 w 960"/>
                <a:gd name="T3" fmla="*/ 115 h 960"/>
                <a:gd name="T4" fmla="*/ 116 w 960"/>
                <a:gd name="T5" fmla="*/ 479 h 960"/>
                <a:gd name="T6" fmla="*/ 116 w 960"/>
                <a:gd name="T7" fmla="*/ 479 h 960"/>
                <a:gd name="T8" fmla="*/ 480 w 960"/>
                <a:gd name="T9" fmla="*/ 843 h 960"/>
                <a:gd name="T10" fmla="*/ 480 w 960"/>
                <a:gd name="T11" fmla="*/ 843 h 960"/>
                <a:gd name="T12" fmla="*/ 843 w 960"/>
                <a:gd name="T13" fmla="*/ 479 h 960"/>
                <a:gd name="T14" fmla="*/ 843 w 960"/>
                <a:gd name="T15" fmla="*/ 479 h 960"/>
                <a:gd name="T16" fmla="*/ 480 w 960"/>
                <a:gd name="T17" fmla="*/ 115 h 960"/>
                <a:gd name="T18" fmla="*/ 480 w 960"/>
                <a:gd name="T19" fmla="*/ 959 h 960"/>
                <a:gd name="T20" fmla="*/ 480 w 960"/>
                <a:gd name="T21" fmla="*/ 959 h 960"/>
                <a:gd name="T22" fmla="*/ 0 w 960"/>
                <a:gd name="T23" fmla="*/ 479 h 960"/>
                <a:gd name="T24" fmla="*/ 0 w 960"/>
                <a:gd name="T25" fmla="*/ 479 h 960"/>
                <a:gd name="T26" fmla="*/ 480 w 960"/>
                <a:gd name="T27" fmla="*/ 0 h 960"/>
                <a:gd name="T28" fmla="*/ 480 w 960"/>
                <a:gd name="T29" fmla="*/ 0 h 960"/>
                <a:gd name="T30" fmla="*/ 959 w 960"/>
                <a:gd name="T31" fmla="*/ 479 h 960"/>
                <a:gd name="T32" fmla="*/ 959 w 960"/>
                <a:gd name="T33" fmla="*/ 479 h 960"/>
                <a:gd name="T34" fmla="*/ 480 w 960"/>
                <a:gd name="T35" fmla="*/ 959 h 9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60" h="960">
                  <a:moveTo>
                    <a:pt x="480" y="115"/>
                  </a:moveTo>
                  <a:lnTo>
                    <a:pt x="480" y="115"/>
                  </a:lnTo>
                  <a:cubicBezTo>
                    <a:pt x="279" y="115"/>
                    <a:pt x="116" y="279"/>
                    <a:pt x="116" y="479"/>
                  </a:cubicBezTo>
                  <a:lnTo>
                    <a:pt x="116" y="479"/>
                  </a:lnTo>
                  <a:cubicBezTo>
                    <a:pt x="116" y="679"/>
                    <a:pt x="279" y="843"/>
                    <a:pt x="480" y="843"/>
                  </a:cubicBezTo>
                  <a:lnTo>
                    <a:pt x="480" y="843"/>
                  </a:lnTo>
                  <a:cubicBezTo>
                    <a:pt x="680" y="843"/>
                    <a:pt x="843" y="679"/>
                    <a:pt x="843" y="479"/>
                  </a:cubicBezTo>
                  <a:lnTo>
                    <a:pt x="843" y="479"/>
                  </a:lnTo>
                  <a:cubicBezTo>
                    <a:pt x="843" y="279"/>
                    <a:pt x="680" y="115"/>
                    <a:pt x="480" y="115"/>
                  </a:cubicBezTo>
                  <a:close/>
                  <a:moveTo>
                    <a:pt x="480" y="959"/>
                  </a:moveTo>
                  <a:lnTo>
                    <a:pt x="480" y="959"/>
                  </a:lnTo>
                  <a:cubicBezTo>
                    <a:pt x="215" y="959"/>
                    <a:pt x="0" y="743"/>
                    <a:pt x="0" y="479"/>
                  </a:cubicBezTo>
                  <a:lnTo>
                    <a:pt x="0" y="479"/>
                  </a:lnTo>
                  <a:cubicBezTo>
                    <a:pt x="0" y="214"/>
                    <a:pt x="215" y="0"/>
                    <a:pt x="480" y="0"/>
                  </a:cubicBezTo>
                  <a:lnTo>
                    <a:pt x="480" y="0"/>
                  </a:lnTo>
                  <a:cubicBezTo>
                    <a:pt x="744" y="0"/>
                    <a:pt x="959" y="214"/>
                    <a:pt x="959" y="479"/>
                  </a:cubicBezTo>
                  <a:lnTo>
                    <a:pt x="959" y="479"/>
                  </a:lnTo>
                  <a:cubicBezTo>
                    <a:pt x="959" y="743"/>
                    <a:pt x="744" y="959"/>
                    <a:pt x="480" y="959"/>
                  </a:cubicBezTo>
                  <a:close/>
                </a:path>
              </a:pathLst>
            </a:custGeom>
            <a:grpFill/>
            <a:ln>
              <a:noFill/>
            </a:ln>
            <a:effectLst/>
          </p:spPr>
          <p:txBody>
            <a:bodyPr wrap="none" anchor="ctr"/>
            <a:lstStyle/>
            <a:p>
              <a:endParaRPr lang="en-US" sz="3265">
                <a:latin typeface="Lato Light" panose="020F0502020204030203" pitchFamily="34" charset="0"/>
              </a:endParaRPr>
            </a:p>
          </p:txBody>
        </p:sp>
        <p:sp>
          <p:nvSpPr>
            <p:cNvPr id="60" name="Freeform 128">
              <a:extLst>
                <a:ext uri="{FF2B5EF4-FFF2-40B4-BE49-F238E27FC236}">
                  <a16:creationId xmlns:a16="http://schemas.microsoft.com/office/drawing/2014/main" id="{07670CDD-A8AF-41B9-A566-B79F1D0EE867}"/>
                </a:ext>
              </a:extLst>
            </p:cNvPr>
            <p:cNvSpPr>
              <a:spLocks noChangeArrowheads="1"/>
            </p:cNvSpPr>
            <p:nvPr/>
          </p:nvSpPr>
          <p:spPr bwMode="auto">
            <a:xfrm rot="10800000">
              <a:off x="1709051" y="3102155"/>
              <a:ext cx="32962" cy="524618"/>
            </a:xfrm>
            <a:custGeom>
              <a:avLst/>
              <a:gdLst>
                <a:gd name="T0" fmla="*/ 51 w 52"/>
                <a:gd name="T1" fmla="*/ 1815 h 1816"/>
                <a:gd name="T2" fmla="*/ 0 w 52"/>
                <a:gd name="T3" fmla="*/ 1815 h 1816"/>
                <a:gd name="T4" fmla="*/ 0 w 52"/>
                <a:gd name="T5" fmla="*/ 0 h 1816"/>
                <a:gd name="T6" fmla="*/ 51 w 52"/>
                <a:gd name="T7" fmla="*/ 0 h 1816"/>
                <a:gd name="T8" fmla="*/ 51 w 52"/>
                <a:gd name="T9" fmla="*/ 1815 h 1816"/>
              </a:gdLst>
              <a:ahLst/>
              <a:cxnLst>
                <a:cxn ang="0">
                  <a:pos x="T0" y="T1"/>
                </a:cxn>
                <a:cxn ang="0">
                  <a:pos x="T2" y="T3"/>
                </a:cxn>
                <a:cxn ang="0">
                  <a:pos x="T4" y="T5"/>
                </a:cxn>
                <a:cxn ang="0">
                  <a:pos x="T6" y="T7"/>
                </a:cxn>
                <a:cxn ang="0">
                  <a:pos x="T8" y="T9"/>
                </a:cxn>
              </a:cxnLst>
              <a:rect l="0" t="0" r="r" b="b"/>
              <a:pathLst>
                <a:path w="52" h="1816">
                  <a:moveTo>
                    <a:pt x="51" y="1815"/>
                  </a:moveTo>
                  <a:lnTo>
                    <a:pt x="0" y="1815"/>
                  </a:lnTo>
                  <a:lnTo>
                    <a:pt x="0" y="0"/>
                  </a:lnTo>
                  <a:lnTo>
                    <a:pt x="51" y="0"/>
                  </a:lnTo>
                  <a:lnTo>
                    <a:pt x="51" y="1815"/>
                  </a:lnTo>
                </a:path>
              </a:pathLst>
            </a:custGeom>
            <a:grpFill/>
            <a:ln>
              <a:noFill/>
            </a:ln>
            <a:effectLst/>
          </p:spPr>
          <p:txBody>
            <a:bodyPr wrap="none" anchor="ctr"/>
            <a:lstStyle/>
            <a:p>
              <a:endParaRPr lang="en-US" sz="3265">
                <a:latin typeface="Lato Light" panose="020F0502020204030203" pitchFamily="34" charset="0"/>
              </a:endParaRPr>
            </a:p>
          </p:txBody>
        </p:sp>
        <p:sp>
          <p:nvSpPr>
            <p:cNvPr id="61" name="Freeform 129">
              <a:extLst>
                <a:ext uri="{FF2B5EF4-FFF2-40B4-BE49-F238E27FC236}">
                  <a16:creationId xmlns:a16="http://schemas.microsoft.com/office/drawing/2014/main" id="{2FBAD37F-239D-4037-ADB0-7E131F60BBFD}"/>
                </a:ext>
              </a:extLst>
            </p:cNvPr>
            <p:cNvSpPr>
              <a:spLocks noChangeArrowheads="1"/>
            </p:cNvSpPr>
            <p:nvPr/>
          </p:nvSpPr>
          <p:spPr bwMode="auto">
            <a:xfrm rot="10800000">
              <a:off x="1678838" y="3019210"/>
              <a:ext cx="93391" cy="93392"/>
            </a:xfrm>
            <a:custGeom>
              <a:avLst/>
              <a:gdLst>
                <a:gd name="T0" fmla="*/ 151 w 152"/>
                <a:gd name="T1" fmla="*/ 76 h 152"/>
                <a:gd name="T2" fmla="*/ 151 w 152"/>
                <a:gd name="T3" fmla="*/ 76 h 152"/>
                <a:gd name="T4" fmla="*/ 76 w 152"/>
                <a:gd name="T5" fmla="*/ 151 h 152"/>
                <a:gd name="T6" fmla="*/ 76 w 152"/>
                <a:gd name="T7" fmla="*/ 151 h 152"/>
                <a:gd name="T8" fmla="*/ 0 w 152"/>
                <a:gd name="T9" fmla="*/ 76 h 152"/>
                <a:gd name="T10" fmla="*/ 0 w 152"/>
                <a:gd name="T11" fmla="*/ 76 h 152"/>
                <a:gd name="T12" fmla="*/ 76 w 152"/>
                <a:gd name="T13" fmla="*/ 0 h 152"/>
                <a:gd name="T14" fmla="*/ 76 w 152"/>
                <a:gd name="T15" fmla="*/ 0 h 152"/>
                <a:gd name="T16" fmla="*/ 151 w 152"/>
                <a:gd name="T17" fmla="*/ 76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52">
                  <a:moveTo>
                    <a:pt x="151" y="76"/>
                  </a:moveTo>
                  <a:lnTo>
                    <a:pt x="151" y="76"/>
                  </a:lnTo>
                  <a:cubicBezTo>
                    <a:pt x="151" y="117"/>
                    <a:pt x="117" y="151"/>
                    <a:pt x="76" y="151"/>
                  </a:cubicBezTo>
                  <a:lnTo>
                    <a:pt x="76" y="151"/>
                  </a:lnTo>
                  <a:cubicBezTo>
                    <a:pt x="34" y="151"/>
                    <a:pt x="0" y="117"/>
                    <a:pt x="0" y="76"/>
                  </a:cubicBezTo>
                  <a:lnTo>
                    <a:pt x="0" y="76"/>
                  </a:lnTo>
                  <a:cubicBezTo>
                    <a:pt x="0" y="34"/>
                    <a:pt x="34" y="0"/>
                    <a:pt x="76" y="0"/>
                  </a:cubicBezTo>
                  <a:lnTo>
                    <a:pt x="76" y="0"/>
                  </a:lnTo>
                  <a:cubicBezTo>
                    <a:pt x="117" y="0"/>
                    <a:pt x="151" y="34"/>
                    <a:pt x="151" y="76"/>
                  </a:cubicBezTo>
                </a:path>
              </a:pathLst>
            </a:custGeom>
            <a:grpFill/>
            <a:ln>
              <a:noFill/>
            </a:ln>
            <a:effectLst/>
          </p:spPr>
          <p:txBody>
            <a:bodyPr wrap="none" anchor="ctr"/>
            <a:lstStyle/>
            <a:p>
              <a:endParaRPr lang="en-US" sz="3265">
                <a:latin typeface="Lato Light" panose="020F0502020204030203" pitchFamily="34" charset="0"/>
              </a:endParaRPr>
            </a:p>
          </p:txBody>
        </p:sp>
      </p:grpSp>
      <p:sp>
        <p:nvSpPr>
          <p:cNvPr id="30" name="Freeform 128">
            <a:extLst>
              <a:ext uri="{FF2B5EF4-FFF2-40B4-BE49-F238E27FC236}">
                <a16:creationId xmlns:a16="http://schemas.microsoft.com/office/drawing/2014/main" id="{E19B880C-7A2A-6A5A-D0DE-13F100690E27}"/>
              </a:ext>
              <a:ext uri="{C183D7F6-B498-43B3-948B-1728B52AA6E4}">
                <adec:decorative xmlns:adec="http://schemas.microsoft.com/office/drawing/2017/decorative" val="1"/>
              </a:ext>
            </a:extLst>
          </p:cNvPr>
          <p:cNvSpPr>
            <a:spLocks noChangeArrowheads="1"/>
          </p:cNvSpPr>
          <p:nvPr/>
        </p:nvSpPr>
        <p:spPr bwMode="auto">
          <a:xfrm rot="10800000">
            <a:off x="4683160" y="5087135"/>
            <a:ext cx="22243" cy="468000"/>
          </a:xfrm>
          <a:custGeom>
            <a:avLst/>
            <a:gdLst>
              <a:gd name="T0" fmla="*/ 51 w 52"/>
              <a:gd name="T1" fmla="*/ 1815 h 1816"/>
              <a:gd name="T2" fmla="*/ 0 w 52"/>
              <a:gd name="T3" fmla="*/ 1815 h 1816"/>
              <a:gd name="T4" fmla="*/ 0 w 52"/>
              <a:gd name="T5" fmla="*/ 0 h 1816"/>
              <a:gd name="T6" fmla="*/ 51 w 52"/>
              <a:gd name="T7" fmla="*/ 0 h 1816"/>
              <a:gd name="T8" fmla="*/ 51 w 52"/>
              <a:gd name="T9" fmla="*/ 1815 h 1816"/>
            </a:gdLst>
            <a:ahLst/>
            <a:cxnLst>
              <a:cxn ang="0">
                <a:pos x="T0" y="T1"/>
              </a:cxn>
              <a:cxn ang="0">
                <a:pos x="T2" y="T3"/>
              </a:cxn>
              <a:cxn ang="0">
                <a:pos x="T4" y="T5"/>
              </a:cxn>
              <a:cxn ang="0">
                <a:pos x="T6" y="T7"/>
              </a:cxn>
              <a:cxn ang="0">
                <a:pos x="T8" y="T9"/>
              </a:cxn>
            </a:cxnLst>
            <a:rect l="0" t="0" r="r" b="b"/>
            <a:pathLst>
              <a:path w="52" h="1816">
                <a:moveTo>
                  <a:pt x="51" y="1815"/>
                </a:moveTo>
                <a:lnTo>
                  <a:pt x="0" y="1815"/>
                </a:lnTo>
                <a:lnTo>
                  <a:pt x="0" y="0"/>
                </a:lnTo>
                <a:lnTo>
                  <a:pt x="51" y="0"/>
                </a:lnTo>
                <a:lnTo>
                  <a:pt x="51" y="1815"/>
                </a:lnTo>
              </a:path>
            </a:pathLst>
          </a:custGeom>
          <a:solidFill>
            <a:srgbClr val="F15D25"/>
          </a:solidFill>
          <a:ln>
            <a:noFill/>
          </a:ln>
          <a:effectLst/>
        </p:spPr>
        <p:txBody>
          <a:bodyPr wrap="none" anchor="ctr"/>
          <a:lstStyle/>
          <a:p>
            <a:endParaRPr lang="en-US" sz="3265">
              <a:latin typeface="Lato Light" panose="020F0502020204030203" pitchFamily="34" charset="0"/>
            </a:endParaRPr>
          </a:p>
        </p:txBody>
      </p:sp>
      <p:sp>
        <p:nvSpPr>
          <p:cNvPr id="33" name="Freeform 129">
            <a:extLst>
              <a:ext uri="{FF2B5EF4-FFF2-40B4-BE49-F238E27FC236}">
                <a16:creationId xmlns:a16="http://schemas.microsoft.com/office/drawing/2014/main" id="{D3AEEEF1-61D9-7BEF-3AEE-1282C0AE4A3F}"/>
              </a:ext>
              <a:ext uri="{C183D7F6-B498-43B3-948B-1728B52AA6E4}">
                <adec:decorative xmlns:adec="http://schemas.microsoft.com/office/drawing/2017/decorative" val="1"/>
              </a:ext>
            </a:extLst>
          </p:cNvPr>
          <p:cNvSpPr>
            <a:spLocks noChangeArrowheads="1"/>
          </p:cNvSpPr>
          <p:nvPr/>
        </p:nvSpPr>
        <p:spPr bwMode="auto">
          <a:xfrm rot="10800000">
            <a:off x="4662638" y="5523091"/>
            <a:ext cx="63021" cy="64087"/>
          </a:xfrm>
          <a:custGeom>
            <a:avLst/>
            <a:gdLst>
              <a:gd name="T0" fmla="*/ 151 w 152"/>
              <a:gd name="T1" fmla="*/ 76 h 152"/>
              <a:gd name="T2" fmla="*/ 151 w 152"/>
              <a:gd name="T3" fmla="*/ 76 h 152"/>
              <a:gd name="T4" fmla="*/ 76 w 152"/>
              <a:gd name="T5" fmla="*/ 151 h 152"/>
              <a:gd name="T6" fmla="*/ 76 w 152"/>
              <a:gd name="T7" fmla="*/ 151 h 152"/>
              <a:gd name="T8" fmla="*/ 0 w 152"/>
              <a:gd name="T9" fmla="*/ 76 h 152"/>
              <a:gd name="T10" fmla="*/ 0 w 152"/>
              <a:gd name="T11" fmla="*/ 76 h 152"/>
              <a:gd name="T12" fmla="*/ 76 w 152"/>
              <a:gd name="T13" fmla="*/ 0 h 152"/>
              <a:gd name="T14" fmla="*/ 76 w 152"/>
              <a:gd name="T15" fmla="*/ 0 h 152"/>
              <a:gd name="T16" fmla="*/ 151 w 152"/>
              <a:gd name="T17" fmla="*/ 76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52">
                <a:moveTo>
                  <a:pt x="151" y="76"/>
                </a:moveTo>
                <a:lnTo>
                  <a:pt x="151" y="76"/>
                </a:lnTo>
                <a:cubicBezTo>
                  <a:pt x="151" y="117"/>
                  <a:pt x="117" y="151"/>
                  <a:pt x="76" y="151"/>
                </a:cubicBezTo>
                <a:lnTo>
                  <a:pt x="76" y="151"/>
                </a:lnTo>
                <a:cubicBezTo>
                  <a:pt x="34" y="151"/>
                  <a:pt x="0" y="117"/>
                  <a:pt x="0" y="76"/>
                </a:cubicBezTo>
                <a:lnTo>
                  <a:pt x="0" y="76"/>
                </a:lnTo>
                <a:cubicBezTo>
                  <a:pt x="0" y="34"/>
                  <a:pt x="34" y="0"/>
                  <a:pt x="76" y="0"/>
                </a:cubicBezTo>
                <a:lnTo>
                  <a:pt x="76" y="0"/>
                </a:lnTo>
                <a:cubicBezTo>
                  <a:pt x="117" y="0"/>
                  <a:pt x="151" y="34"/>
                  <a:pt x="151" y="76"/>
                </a:cubicBezTo>
              </a:path>
            </a:pathLst>
          </a:custGeom>
          <a:solidFill>
            <a:srgbClr val="F15D25"/>
          </a:solidFill>
          <a:ln>
            <a:noFill/>
          </a:ln>
          <a:effectLst/>
        </p:spPr>
        <p:txBody>
          <a:bodyPr wrap="none" anchor="ctr"/>
          <a:lstStyle/>
          <a:p>
            <a:endParaRPr lang="en-US" sz="3265">
              <a:latin typeface="Lato Light" panose="020F0502020204030203" pitchFamily="34" charset="0"/>
            </a:endParaRPr>
          </a:p>
        </p:txBody>
      </p:sp>
      <p:pic>
        <p:nvPicPr>
          <p:cNvPr id="11" name="Picture 10">
            <a:extLst>
              <a:ext uri="{FF2B5EF4-FFF2-40B4-BE49-F238E27FC236}">
                <a16:creationId xmlns:a16="http://schemas.microsoft.com/office/drawing/2014/main" id="{85E391A4-2E6D-CC6C-2480-67C78DDA2898}"/>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456174" y="4211530"/>
            <a:ext cx="356494" cy="375869"/>
          </a:xfrm>
          <a:prstGeom prst="flowChartConnector">
            <a:avLst/>
          </a:prstGeom>
        </p:spPr>
      </p:pic>
      <p:pic>
        <p:nvPicPr>
          <p:cNvPr id="13" name="Picture 12">
            <a:extLst>
              <a:ext uri="{FF2B5EF4-FFF2-40B4-BE49-F238E27FC236}">
                <a16:creationId xmlns:a16="http://schemas.microsoft.com/office/drawing/2014/main" id="{976AB381-FB0F-FCED-8FB3-AEA47785A654}"/>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314377" y="3174458"/>
            <a:ext cx="356494" cy="375869"/>
          </a:xfrm>
          <a:prstGeom prst="flowChartConnector">
            <a:avLst/>
          </a:prstGeom>
        </p:spPr>
      </p:pic>
      <p:pic>
        <p:nvPicPr>
          <p:cNvPr id="14" name="Picture 13">
            <a:extLst>
              <a:ext uri="{FF2B5EF4-FFF2-40B4-BE49-F238E27FC236}">
                <a16:creationId xmlns:a16="http://schemas.microsoft.com/office/drawing/2014/main" id="{C60FE1FF-B498-84AD-80FD-F1DB3BF38CED}"/>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17875" y="5155261"/>
            <a:ext cx="356494" cy="375869"/>
          </a:xfrm>
          <a:prstGeom prst="flowChartConnector">
            <a:avLst/>
          </a:prstGeom>
        </p:spPr>
      </p:pic>
      <p:pic>
        <p:nvPicPr>
          <p:cNvPr id="9" name="Picture 8">
            <a:extLst>
              <a:ext uri="{FF2B5EF4-FFF2-40B4-BE49-F238E27FC236}">
                <a16:creationId xmlns:a16="http://schemas.microsoft.com/office/drawing/2014/main" id="{9C0A3DBB-23F5-1419-875D-74E1C321D479}"/>
              </a:ext>
              <a:ext uri="{C183D7F6-B498-43B3-948B-1728B52AA6E4}">
                <adec:decorative xmlns:adec="http://schemas.microsoft.com/office/drawing/2017/decorative" val="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92197" y="743361"/>
            <a:ext cx="972576" cy="1310395"/>
          </a:xfrm>
          <a:prstGeom prst="rect">
            <a:avLst/>
          </a:prstGeom>
        </p:spPr>
      </p:pic>
      <p:sp>
        <p:nvSpPr>
          <p:cNvPr id="16" name="Isosceles Triangle 15">
            <a:extLst>
              <a:ext uri="{FF2B5EF4-FFF2-40B4-BE49-F238E27FC236}">
                <a16:creationId xmlns:a16="http://schemas.microsoft.com/office/drawing/2014/main" id="{BB136945-4ABC-AD6A-3472-4DD89B04A0B9}"/>
              </a:ext>
              <a:ext uri="{C183D7F6-B498-43B3-948B-1728B52AA6E4}">
                <adec:decorative xmlns:adec="http://schemas.microsoft.com/office/drawing/2017/decorative" val="1"/>
              </a:ext>
            </a:extLst>
          </p:cNvPr>
          <p:cNvSpPr/>
          <p:nvPr/>
        </p:nvSpPr>
        <p:spPr>
          <a:xfrm rot="5400000">
            <a:off x="2770829" y="3920596"/>
            <a:ext cx="327167" cy="252853"/>
          </a:xfrm>
          <a:prstGeom prs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6746654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dlc_DocId xmlns="c37b5790-acd4-42f4-8325-bee80aaab7c3">HXSSKMFARZKA-1519940043-1717026</_dlc_DocId>
    <_dlc_DocIdUrl xmlns="c37b5790-acd4-42f4-8325-bee80aaab7c3">
      <Url>https://eunomiacouk.sharepoint.com/sites/EunomiaDrive/_layouts/15/DocIdRedir.aspx?ID=HXSSKMFARZKA-1519940043-1717026</Url>
      <Description>HXSSKMFARZKA-1519940043-1717026</Description>
    </_dlc_DocIdUrl>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753C70FA3A8D604195CC1AB9C657FC76" ma:contentTypeVersion="4" ma:contentTypeDescription="Create a new document." ma:contentTypeScope="" ma:versionID="ab523228d45b10733ec8e971cfabe844">
  <xsd:schema xmlns:xsd="http://www.w3.org/2001/XMLSchema" xmlns:xs="http://www.w3.org/2001/XMLSchema" xmlns:p="http://schemas.microsoft.com/office/2006/metadata/properties" xmlns:ns2="c37b5790-acd4-42f4-8325-bee80aaab7c3" xmlns:ns3="25164968-3a48-48fa-997b-feba96ecf6aa" targetNamespace="http://schemas.microsoft.com/office/2006/metadata/properties" ma:root="true" ma:fieldsID="f2ba6b6b2e8dd57aaec31f28f41cc948" ns2:_="" ns3:_="">
    <xsd:import namespace="c37b5790-acd4-42f4-8325-bee80aaab7c3"/>
    <xsd:import namespace="25164968-3a48-48fa-997b-feba96ecf6aa"/>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7b5790-acd4-42f4-8325-bee80aaab7c3"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5164968-3a48-48fa-997b-feba96ecf6aa"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737BA1B-B8F0-4E66-B630-22F83F08CAE1}">
  <ds:schemaRefs>
    <ds:schemaRef ds:uri="http://schemas.microsoft.com/sharepoint/events"/>
  </ds:schemaRefs>
</ds:datastoreItem>
</file>

<file path=customXml/itemProps2.xml><?xml version="1.0" encoding="utf-8"?>
<ds:datastoreItem xmlns:ds="http://schemas.openxmlformats.org/officeDocument/2006/customXml" ds:itemID="{EB288DE0-B8BF-4EEA-AB28-BDF43A66F5B6}">
  <ds:schemaRefs>
    <ds:schemaRef ds:uri="http://schemas.microsoft.com/sharepoint/v3/contenttype/forms"/>
  </ds:schemaRefs>
</ds:datastoreItem>
</file>

<file path=customXml/itemProps3.xml><?xml version="1.0" encoding="utf-8"?>
<ds:datastoreItem xmlns:ds="http://schemas.openxmlformats.org/officeDocument/2006/customXml" ds:itemID="{11174865-B2D6-4477-82F9-ACF85D6BC341}">
  <ds:schemaRefs>
    <ds:schemaRef ds:uri="http://www.w3.org/XML/1998/namespace"/>
    <ds:schemaRef ds:uri="http://purl.org/dc/terms/"/>
    <ds:schemaRef ds:uri="http://purl.org/dc/dcmitype/"/>
    <ds:schemaRef ds:uri="http://schemas.microsoft.com/office/2006/documentManagement/types"/>
    <ds:schemaRef ds:uri="c37b5790-acd4-42f4-8325-bee80aaab7c3"/>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25164968-3a48-48fa-997b-feba96ecf6aa"/>
  </ds:schemaRefs>
</ds:datastoreItem>
</file>

<file path=customXml/itemProps4.xml><?xml version="1.0" encoding="utf-8"?>
<ds:datastoreItem xmlns:ds="http://schemas.openxmlformats.org/officeDocument/2006/customXml" ds:itemID="{E011F0B1-DB19-48A8-B18C-9308BE3664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7b5790-acd4-42f4-8325-bee80aaab7c3"/>
    <ds:schemaRef ds:uri="25164968-3a48-48fa-997b-feba96ecf6a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805</TotalTime>
  <Words>882</Words>
  <Application>Microsoft Office PowerPoint</Application>
  <PresentationFormat>Widescreen</PresentationFormat>
  <Paragraphs>63</Paragraphs>
  <Slides>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Arial</vt:lpstr>
      <vt:lpstr>Arial Black</vt:lpstr>
      <vt:lpstr>Calibri</vt:lpstr>
      <vt:lpstr>Calibri Light</vt:lpstr>
      <vt:lpstr>Lato Light</vt:lpstr>
      <vt:lpstr>Poppins</vt:lpstr>
      <vt:lpstr>Office Theme</vt:lpstr>
      <vt:lpstr>Stage 1: Pre-launch</vt:lpstr>
      <vt:lpstr>Stage 2: Launch</vt:lpstr>
      <vt:lpstr>Stage 3: Post-launch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Nicolas Neves</dc:creator>
  <cp:lastModifiedBy>Phillip Nduoyo</cp:lastModifiedBy>
  <cp:revision>5</cp:revision>
  <dcterms:created xsi:type="dcterms:W3CDTF">2021-09-24T14:02:13Z</dcterms:created>
  <dcterms:modified xsi:type="dcterms:W3CDTF">2023-03-14T20:30:16Z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0x010100753C70FA3A8D604195CC1AB9C657FC76</vt:lpwstr>
  </property>
  <property fmtid="{D5CDD505-2E9C-101B-9397-08002B2CF9AE}" pid="3" name="MediaServiceImageTags">
    <vt:lpwstr/>
  </property>
  <property fmtid="{D5CDD505-2E9C-101B-9397-08002B2CF9AE}" pid="4" name="_dlc_DocIdItemGuid">
    <vt:lpwstr>710c503f-6e7f-4b11-86d4-a1f54a4480b8</vt:lpwstr>
  </property>
</Properties>
</file>