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145708282" r:id="rId6"/>
    <p:sldId id="2145708283" r:id="rId7"/>
    <p:sldId id="2145708284" r:id="rId8"/>
    <p:sldId id="2145708285" r:id="rId9"/>
    <p:sldId id="2145708288" r:id="rId10"/>
    <p:sldId id="2569" r:id="rId11"/>
    <p:sldId id="277" r:id="rId12"/>
    <p:sldId id="311" r:id="rId13"/>
    <p:sldId id="318" r:id="rId14"/>
    <p:sldId id="319" r:id="rId15"/>
    <p:sldId id="320" r:id="rId16"/>
    <p:sldId id="321" r:id="rId17"/>
    <p:sldId id="322" r:id="rId18"/>
    <p:sldId id="323" r:id="rId19"/>
    <p:sldId id="288" r:id="rId20"/>
    <p:sldId id="290" r:id="rId21"/>
    <p:sldId id="2145708281" r:id="rId22"/>
    <p:sldId id="3482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ADB972-5496-4A75-9E47-34406F55C223}" name="Halimun Choudhury" initials="HC" userId="S::halimun.choudhury@towerhamlets.gov.uk::53cc1ebd-8e81-4a97-98e1-6cda40059fdf" providerId="AD"/>
  <p188:author id="{D546E279-64D5-DEF2-3AD3-41C51BF7B2D8}" name="Afazul Hoque" initials="AH" userId="S::afazul.hoque@towerhamlets.gov.uk::55d7b7cc-0fa6-4e96-9930-7bf4fc54db63" providerId="AD"/>
  <p188:author id="{D08C827B-A492-2B2D-0CF5-6C91665CE281}" name="Afazul Hoque" initials="AH" userId="S::Afazul.Hoque@towerhamlets.gov.uk::55d7b7cc-0fa6-4e96-9930-7bf4fc54db63" providerId="AD"/>
  <p188:author id="{2B5C0EFF-2C82-3C0F-8773-15E596478045}" name="Sharon Godman" initials="SG" userId="S::sharon.godman@towerhamlets.gov.uk::7d3da250-8623-413c-b4b1-c0b751026ac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azul Hoque" initials="AH" lastIdx="4" clrIdx="0">
    <p:extLst>
      <p:ext uri="{19B8F6BF-5375-455C-9EA6-DF929625EA0E}">
        <p15:presenceInfo xmlns:p15="http://schemas.microsoft.com/office/powerpoint/2012/main" userId="S::Afazul.Hoque@towerhamlets.gov.uk::55d7b7cc-0fa6-4e96-9930-7bf4fc54db63" providerId="AD"/>
      </p:ext>
    </p:extLst>
  </p:cmAuthor>
  <p:cmAuthor id="2" name="Emily FieranReed" initials="EF" lastIdx="1" clrIdx="1">
    <p:extLst>
      <p:ext uri="{19B8F6BF-5375-455C-9EA6-DF929625EA0E}">
        <p15:presenceInfo xmlns:p15="http://schemas.microsoft.com/office/powerpoint/2012/main" userId="S::Emily.FieranReed@towerhamlets.gov.uk::c1164e68-60e7-426c-8d2f-76d5e7bbbf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85FF"/>
    <a:srgbClr val="003366"/>
    <a:srgbClr val="08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1AC96-68AD-420C-A672-21D4271E6ACC}" v="1033" dt="2023-03-08T18:14:27.422"/>
    <p1510:client id="{5DB6E614-4075-44DE-ACB6-FBD9B94F48F6}" v="478" dt="2023-03-08T15:58:50.339"/>
    <p1510:client id="{9EB76458-30D0-4048-BBE2-09AC590A133C}" v="2" dt="2023-03-08T19:01:42.569"/>
    <p1510:client id="{DF31CF2F-AFAA-B3EA-8484-95157866DF8B}" v="4" dt="2023-03-08T13:20:57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Nduoyo" userId="5568e3a2-4061-4155-8b48-33bca9c9c426" providerId="ADAL" clId="{9EB76458-30D0-4048-BBE2-09AC590A133C}"/>
    <pc:docChg chg="custSel modSld">
      <pc:chgData name="Phillip Nduoyo" userId="5568e3a2-4061-4155-8b48-33bca9c9c426" providerId="ADAL" clId="{9EB76458-30D0-4048-BBE2-09AC590A133C}" dt="2023-03-08T19:01:10.743" v="232" actId="13244"/>
      <pc:docMkLst>
        <pc:docMk/>
      </pc:docMkLst>
      <pc:sldChg chg="addSp delSp modSp mod">
        <pc:chgData name="Phillip Nduoyo" userId="5568e3a2-4061-4155-8b48-33bca9c9c426" providerId="ADAL" clId="{9EB76458-30D0-4048-BBE2-09AC590A133C}" dt="2023-03-08T18:59:04.734" v="228" actId="13244"/>
        <pc:sldMkLst>
          <pc:docMk/>
          <pc:sldMk cId="989528080" sldId="2145708285"/>
        </pc:sldMkLst>
        <pc:spChg chg="mod">
          <ac:chgData name="Phillip Nduoyo" userId="5568e3a2-4061-4155-8b48-33bca9c9c426" providerId="ADAL" clId="{9EB76458-30D0-4048-BBE2-09AC590A133C}" dt="2023-03-08T18:56:48.400" v="201" actId="1036"/>
          <ac:spMkLst>
            <pc:docMk/>
            <pc:sldMk cId="989528080" sldId="2145708285"/>
            <ac:spMk id="2" creationId="{A754D6C2-3AFC-575E-3FBB-A22EC2B95131}"/>
          </ac:spMkLst>
        </pc:spChg>
        <pc:spChg chg="mod">
          <ac:chgData name="Phillip Nduoyo" userId="5568e3a2-4061-4155-8b48-33bca9c9c426" providerId="ADAL" clId="{9EB76458-30D0-4048-BBE2-09AC590A133C}" dt="2023-03-08T18:52:14.904" v="94" actId="1036"/>
          <ac:spMkLst>
            <pc:docMk/>
            <pc:sldMk cId="989528080" sldId="2145708285"/>
            <ac:spMk id="7" creationId="{0EAA7BE0-4071-E5FA-D69C-CC8FA20807BD}"/>
          </ac:spMkLst>
        </pc:spChg>
        <pc:spChg chg="mod">
          <ac:chgData name="Phillip Nduoyo" userId="5568e3a2-4061-4155-8b48-33bca9c9c426" providerId="ADAL" clId="{9EB76458-30D0-4048-BBE2-09AC590A133C}" dt="2023-03-08T18:52:05.620" v="72" actId="1036"/>
          <ac:spMkLst>
            <pc:docMk/>
            <pc:sldMk cId="989528080" sldId="2145708285"/>
            <ac:spMk id="10" creationId="{5315E505-87EB-686F-DBAE-CE599696DB94}"/>
          </ac:spMkLst>
        </pc:spChg>
        <pc:spChg chg="mod">
          <ac:chgData name="Phillip Nduoyo" userId="5568e3a2-4061-4155-8b48-33bca9c9c426" providerId="ADAL" clId="{9EB76458-30D0-4048-BBE2-09AC590A133C}" dt="2023-03-08T18:51:54.853" v="54" actId="1036"/>
          <ac:spMkLst>
            <pc:docMk/>
            <pc:sldMk cId="989528080" sldId="2145708285"/>
            <ac:spMk id="11" creationId="{F383F10F-87AF-83A2-9432-CFA79D71122C}"/>
          </ac:spMkLst>
        </pc:spChg>
        <pc:spChg chg="mod">
          <ac:chgData name="Phillip Nduoyo" userId="5568e3a2-4061-4155-8b48-33bca9c9c426" providerId="ADAL" clId="{9EB76458-30D0-4048-BBE2-09AC590A133C}" dt="2023-03-08T18:46:42.972" v="37" actId="1076"/>
          <ac:spMkLst>
            <pc:docMk/>
            <pc:sldMk cId="989528080" sldId="2145708285"/>
            <ac:spMk id="12" creationId="{D4FCDA1A-E6D3-4C29-CD5A-0FB92E787346}"/>
          </ac:spMkLst>
        </pc:spChg>
        <pc:spChg chg="mod">
          <ac:chgData name="Phillip Nduoyo" userId="5568e3a2-4061-4155-8b48-33bca9c9c426" providerId="ADAL" clId="{9EB76458-30D0-4048-BBE2-09AC590A133C}" dt="2023-03-08T18:56:03.099" v="160" actId="962"/>
          <ac:spMkLst>
            <pc:docMk/>
            <pc:sldMk cId="989528080" sldId="2145708285"/>
            <ac:spMk id="25" creationId="{614A6FF9-DB84-3DF3-3240-61F081A7311A}"/>
          </ac:spMkLst>
        </pc:spChg>
        <pc:spChg chg="mod">
          <ac:chgData name="Phillip Nduoyo" userId="5568e3a2-4061-4155-8b48-33bca9c9c426" providerId="ADAL" clId="{9EB76458-30D0-4048-BBE2-09AC590A133C}" dt="2023-03-08T18:56:04.497" v="161" actId="962"/>
          <ac:spMkLst>
            <pc:docMk/>
            <pc:sldMk cId="989528080" sldId="2145708285"/>
            <ac:spMk id="26" creationId="{B4A00B66-79E7-C7B0-28A1-8EFBF6F2737D}"/>
          </ac:spMkLst>
        </pc:spChg>
        <pc:spChg chg="mod">
          <ac:chgData name="Phillip Nduoyo" userId="5568e3a2-4061-4155-8b48-33bca9c9c426" providerId="ADAL" clId="{9EB76458-30D0-4048-BBE2-09AC590A133C}" dt="2023-03-08T18:56:05.769" v="162" actId="962"/>
          <ac:spMkLst>
            <pc:docMk/>
            <pc:sldMk cId="989528080" sldId="2145708285"/>
            <ac:spMk id="27" creationId="{DB9CD943-D4D4-02AE-7C77-2D0777F0756F}"/>
          </ac:spMkLst>
        </pc:spChg>
        <pc:spChg chg="mod">
          <ac:chgData name="Phillip Nduoyo" userId="5568e3a2-4061-4155-8b48-33bca9c9c426" providerId="ADAL" clId="{9EB76458-30D0-4048-BBE2-09AC590A133C}" dt="2023-03-08T18:56:06.971" v="163" actId="962"/>
          <ac:spMkLst>
            <pc:docMk/>
            <pc:sldMk cId="989528080" sldId="2145708285"/>
            <ac:spMk id="28" creationId="{D35CBA0E-56D6-C8C8-289A-76E6330DF6A8}"/>
          </ac:spMkLst>
        </pc:spChg>
        <pc:picChg chg="ord">
          <ac:chgData name="Phillip Nduoyo" userId="5568e3a2-4061-4155-8b48-33bca9c9c426" providerId="ADAL" clId="{9EB76458-30D0-4048-BBE2-09AC590A133C}" dt="2023-03-08T18:58:49.912" v="225" actId="13244"/>
          <ac:picMkLst>
            <pc:docMk/>
            <pc:sldMk cId="989528080" sldId="2145708285"/>
            <ac:picMk id="18" creationId="{42A18303-625E-F356-7B90-35D61DA46842}"/>
          </ac:picMkLst>
        </pc:picChg>
        <pc:picChg chg="ord">
          <ac:chgData name="Phillip Nduoyo" userId="5568e3a2-4061-4155-8b48-33bca9c9c426" providerId="ADAL" clId="{9EB76458-30D0-4048-BBE2-09AC590A133C}" dt="2023-03-08T18:58:58.606" v="226" actId="13244"/>
          <ac:picMkLst>
            <pc:docMk/>
            <pc:sldMk cId="989528080" sldId="2145708285"/>
            <ac:picMk id="20" creationId="{3D721A4C-DBA4-9251-40EC-8BDF35195BCF}"/>
          </ac:picMkLst>
        </pc:picChg>
        <pc:picChg chg="ord">
          <ac:chgData name="Phillip Nduoyo" userId="5568e3a2-4061-4155-8b48-33bca9c9c426" providerId="ADAL" clId="{9EB76458-30D0-4048-BBE2-09AC590A133C}" dt="2023-03-08T18:59:00.974" v="227" actId="13244"/>
          <ac:picMkLst>
            <pc:docMk/>
            <pc:sldMk cId="989528080" sldId="2145708285"/>
            <ac:picMk id="22" creationId="{43C51791-CB50-9AD9-FA95-93C31AFBE0E3}"/>
          </ac:picMkLst>
        </pc:picChg>
        <pc:picChg chg="ord">
          <ac:chgData name="Phillip Nduoyo" userId="5568e3a2-4061-4155-8b48-33bca9c9c426" providerId="ADAL" clId="{9EB76458-30D0-4048-BBE2-09AC590A133C}" dt="2023-03-08T18:59:04.734" v="228" actId="13244"/>
          <ac:picMkLst>
            <pc:docMk/>
            <pc:sldMk cId="989528080" sldId="2145708285"/>
            <ac:picMk id="24" creationId="{3D7CC191-5D54-BD67-BBB6-C35D3F837647}"/>
          </ac:picMkLst>
        </pc:picChg>
        <pc:cxnChg chg="add del mod">
          <ac:chgData name="Phillip Nduoyo" userId="5568e3a2-4061-4155-8b48-33bca9c9c426" providerId="ADAL" clId="{9EB76458-30D0-4048-BBE2-09AC590A133C}" dt="2023-03-08T18:52:18.213" v="95" actId="478"/>
          <ac:cxnSpMkLst>
            <pc:docMk/>
            <pc:sldMk cId="989528080" sldId="2145708285"/>
            <ac:cxnSpMk id="4" creationId="{343D0357-E525-0C1A-FFC4-63BCC5DA2ADA}"/>
          </ac:cxnSpMkLst>
        </pc:cxnChg>
        <pc:cxnChg chg="mod">
          <ac:chgData name="Phillip Nduoyo" userId="5568e3a2-4061-4155-8b48-33bca9c9c426" providerId="ADAL" clId="{9EB76458-30D0-4048-BBE2-09AC590A133C}" dt="2023-03-08T18:56:08.138" v="164" actId="962"/>
          <ac:cxnSpMkLst>
            <pc:docMk/>
            <pc:sldMk cId="989528080" sldId="2145708285"/>
            <ac:cxnSpMk id="30" creationId="{4098941C-217A-2630-7A3A-EBFC6A524A45}"/>
          </ac:cxnSpMkLst>
        </pc:cxnChg>
        <pc:cxnChg chg="mod">
          <ac:chgData name="Phillip Nduoyo" userId="5568e3a2-4061-4155-8b48-33bca9c9c426" providerId="ADAL" clId="{9EB76458-30D0-4048-BBE2-09AC590A133C}" dt="2023-03-08T18:56:09.366" v="165" actId="962"/>
          <ac:cxnSpMkLst>
            <pc:docMk/>
            <pc:sldMk cId="989528080" sldId="2145708285"/>
            <ac:cxnSpMk id="31" creationId="{35CDF50E-D7C5-3D52-F148-3C7091827C9B}"/>
          </ac:cxnSpMkLst>
        </pc:cxnChg>
        <pc:cxnChg chg="mod">
          <ac:chgData name="Phillip Nduoyo" userId="5568e3a2-4061-4155-8b48-33bca9c9c426" providerId="ADAL" clId="{9EB76458-30D0-4048-BBE2-09AC590A133C}" dt="2023-03-08T18:56:10.738" v="166" actId="962"/>
          <ac:cxnSpMkLst>
            <pc:docMk/>
            <pc:sldMk cId="989528080" sldId="2145708285"/>
            <ac:cxnSpMk id="35" creationId="{1362486F-3316-9B2C-077E-348C02D65BE1}"/>
          </ac:cxnSpMkLst>
        </pc:cxnChg>
        <pc:cxnChg chg="mod">
          <ac:chgData name="Phillip Nduoyo" userId="5568e3a2-4061-4155-8b48-33bca9c9c426" providerId="ADAL" clId="{9EB76458-30D0-4048-BBE2-09AC590A133C}" dt="2023-03-08T18:56:11.937" v="167" actId="962"/>
          <ac:cxnSpMkLst>
            <pc:docMk/>
            <pc:sldMk cId="989528080" sldId="2145708285"/>
            <ac:cxnSpMk id="38" creationId="{22259FBE-8EED-117E-6A55-237FBA6167D8}"/>
          </ac:cxnSpMkLst>
        </pc:cxnChg>
      </pc:sldChg>
      <pc:sldChg chg="addSp delSp modSp mod">
        <pc:chgData name="Phillip Nduoyo" userId="5568e3a2-4061-4155-8b48-33bca9c9c426" providerId="ADAL" clId="{9EB76458-30D0-4048-BBE2-09AC590A133C}" dt="2023-03-08T19:01:10.743" v="232" actId="13244"/>
        <pc:sldMkLst>
          <pc:docMk/>
          <pc:sldMk cId="2909653455" sldId="2145708288"/>
        </pc:sldMkLst>
        <pc:spChg chg="mod">
          <ac:chgData name="Phillip Nduoyo" userId="5568e3a2-4061-4155-8b48-33bca9c9c426" providerId="ADAL" clId="{9EB76458-30D0-4048-BBE2-09AC590A133C}" dt="2023-03-08T18:57:43.524" v="223" actId="1036"/>
          <ac:spMkLst>
            <pc:docMk/>
            <pc:sldMk cId="2909653455" sldId="2145708288"/>
            <ac:spMk id="2" creationId="{A754D6C2-3AFC-575E-3FBB-A22EC2B95131}"/>
          </ac:spMkLst>
        </pc:spChg>
        <pc:spChg chg="mod">
          <ac:chgData name="Phillip Nduoyo" userId="5568e3a2-4061-4155-8b48-33bca9c9c426" providerId="ADAL" clId="{9EB76458-30D0-4048-BBE2-09AC590A133C}" dt="2023-03-08T18:55:38.064" v="156" actId="20577"/>
          <ac:spMkLst>
            <pc:docMk/>
            <pc:sldMk cId="2909653455" sldId="2145708288"/>
            <ac:spMk id="7" creationId="{0EAA7BE0-4071-E5FA-D69C-CC8FA20807BD}"/>
          </ac:spMkLst>
        </pc:spChg>
        <pc:spChg chg="mod">
          <ac:chgData name="Phillip Nduoyo" userId="5568e3a2-4061-4155-8b48-33bca9c9c426" providerId="ADAL" clId="{9EB76458-30D0-4048-BBE2-09AC590A133C}" dt="2023-03-08T18:55:39.536" v="157" actId="20577"/>
          <ac:spMkLst>
            <pc:docMk/>
            <pc:sldMk cId="2909653455" sldId="2145708288"/>
            <ac:spMk id="10" creationId="{5315E505-87EB-686F-DBAE-CE599696DB94}"/>
          </ac:spMkLst>
        </pc:spChg>
        <pc:spChg chg="mod">
          <ac:chgData name="Phillip Nduoyo" userId="5568e3a2-4061-4155-8b48-33bca9c9c426" providerId="ADAL" clId="{9EB76458-30D0-4048-BBE2-09AC590A133C}" dt="2023-03-08T18:55:24.415" v="155" actId="20577"/>
          <ac:spMkLst>
            <pc:docMk/>
            <pc:sldMk cId="2909653455" sldId="2145708288"/>
            <ac:spMk id="11" creationId="{F383F10F-87AF-83A2-9432-CFA79D71122C}"/>
          </ac:spMkLst>
        </pc:spChg>
        <pc:spChg chg="mod">
          <ac:chgData name="Phillip Nduoyo" userId="5568e3a2-4061-4155-8b48-33bca9c9c426" providerId="ADAL" clId="{9EB76458-30D0-4048-BBE2-09AC590A133C}" dt="2023-03-08T18:55:10.046" v="149" actId="1035"/>
          <ac:spMkLst>
            <pc:docMk/>
            <pc:sldMk cId="2909653455" sldId="2145708288"/>
            <ac:spMk id="12" creationId="{D4FCDA1A-E6D3-4C29-CD5A-0FB92E787346}"/>
          </ac:spMkLst>
        </pc:spChg>
        <pc:spChg chg="mod">
          <ac:chgData name="Phillip Nduoyo" userId="5568e3a2-4061-4155-8b48-33bca9c9c426" providerId="ADAL" clId="{9EB76458-30D0-4048-BBE2-09AC590A133C}" dt="2023-03-08T18:56:13.470" v="168" actId="962"/>
          <ac:spMkLst>
            <pc:docMk/>
            <pc:sldMk cId="2909653455" sldId="2145708288"/>
            <ac:spMk id="25" creationId="{614A6FF9-DB84-3DF3-3240-61F081A7311A}"/>
          </ac:spMkLst>
        </pc:spChg>
        <pc:spChg chg="mod">
          <ac:chgData name="Phillip Nduoyo" userId="5568e3a2-4061-4155-8b48-33bca9c9c426" providerId="ADAL" clId="{9EB76458-30D0-4048-BBE2-09AC590A133C}" dt="2023-03-08T18:56:15.088" v="169" actId="962"/>
          <ac:spMkLst>
            <pc:docMk/>
            <pc:sldMk cId="2909653455" sldId="2145708288"/>
            <ac:spMk id="26" creationId="{B4A00B66-79E7-C7B0-28A1-8EFBF6F2737D}"/>
          </ac:spMkLst>
        </pc:spChg>
        <pc:spChg chg="mod">
          <ac:chgData name="Phillip Nduoyo" userId="5568e3a2-4061-4155-8b48-33bca9c9c426" providerId="ADAL" clId="{9EB76458-30D0-4048-BBE2-09AC590A133C}" dt="2023-03-08T18:56:16.473" v="170" actId="962"/>
          <ac:spMkLst>
            <pc:docMk/>
            <pc:sldMk cId="2909653455" sldId="2145708288"/>
            <ac:spMk id="27" creationId="{DB9CD943-D4D4-02AE-7C77-2D0777F0756F}"/>
          </ac:spMkLst>
        </pc:spChg>
        <pc:spChg chg="mod">
          <ac:chgData name="Phillip Nduoyo" userId="5568e3a2-4061-4155-8b48-33bca9c9c426" providerId="ADAL" clId="{9EB76458-30D0-4048-BBE2-09AC590A133C}" dt="2023-03-08T18:56:18.013" v="171" actId="962"/>
          <ac:spMkLst>
            <pc:docMk/>
            <pc:sldMk cId="2909653455" sldId="2145708288"/>
            <ac:spMk id="28" creationId="{D35CBA0E-56D6-C8C8-289A-76E6330DF6A8}"/>
          </ac:spMkLst>
        </pc:spChg>
        <pc:picChg chg="mod ord">
          <ac:chgData name="Phillip Nduoyo" userId="5568e3a2-4061-4155-8b48-33bca9c9c426" providerId="ADAL" clId="{9EB76458-30D0-4048-BBE2-09AC590A133C}" dt="2023-03-08T19:00:59.847" v="229" actId="13244"/>
          <ac:picMkLst>
            <pc:docMk/>
            <pc:sldMk cId="2909653455" sldId="2145708288"/>
            <ac:picMk id="4" creationId="{9AAD110B-1F29-5B70-1896-F548FFB47F0E}"/>
          </ac:picMkLst>
        </pc:picChg>
        <pc:picChg chg="mod ord">
          <ac:chgData name="Phillip Nduoyo" userId="5568e3a2-4061-4155-8b48-33bca9c9c426" providerId="ADAL" clId="{9EB76458-30D0-4048-BBE2-09AC590A133C}" dt="2023-03-08T19:01:05.822" v="230" actId="13244"/>
          <ac:picMkLst>
            <pc:docMk/>
            <pc:sldMk cId="2909653455" sldId="2145708288"/>
            <ac:picMk id="14" creationId="{C80CCA61-1AA8-6E67-CE86-216BFD984100}"/>
          </ac:picMkLst>
        </pc:picChg>
        <pc:picChg chg="mod ord">
          <ac:chgData name="Phillip Nduoyo" userId="5568e3a2-4061-4155-8b48-33bca9c9c426" providerId="ADAL" clId="{9EB76458-30D0-4048-BBE2-09AC590A133C}" dt="2023-03-08T19:01:07.694" v="231" actId="13244"/>
          <ac:picMkLst>
            <pc:docMk/>
            <pc:sldMk cId="2909653455" sldId="2145708288"/>
            <ac:picMk id="16" creationId="{A44BBB1D-BAAE-1856-DA4D-DAC399A5A8A8}"/>
          </ac:picMkLst>
        </pc:picChg>
        <pc:picChg chg="mod ord">
          <ac:chgData name="Phillip Nduoyo" userId="5568e3a2-4061-4155-8b48-33bca9c9c426" providerId="ADAL" clId="{9EB76458-30D0-4048-BBE2-09AC590A133C}" dt="2023-03-08T19:01:10.743" v="232" actId="13244"/>
          <ac:picMkLst>
            <pc:docMk/>
            <pc:sldMk cId="2909653455" sldId="2145708288"/>
            <ac:picMk id="19" creationId="{786E846A-7DE6-6592-ED1D-5E26E8D050F8}"/>
          </ac:picMkLst>
        </pc:picChg>
        <pc:cxnChg chg="add del mod">
          <ac:chgData name="Phillip Nduoyo" userId="5568e3a2-4061-4155-8b48-33bca9c9c426" providerId="ADAL" clId="{9EB76458-30D0-4048-BBE2-09AC590A133C}" dt="2023-03-08T18:55:16.829" v="150" actId="478"/>
          <ac:cxnSpMkLst>
            <pc:docMk/>
            <pc:sldMk cId="2909653455" sldId="2145708288"/>
            <ac:cxnSpMk id="5" creationId="{D6E0900C-3F27-883B-17D7-CC92ACB8B40E}"/>
          </ac:cxnSpMkLst>
        </pc:cxnChg>
        <pc:cxnChg chg="mod">
          <ac:chgData name="Phillip Nduoyo" userId="5568e3a2-4061-4155-8b48-33bca9c9c426" providerId="ADAL" clId="{9EB76458-30D0-4048-BBE2-09AC590A133C}" dt="2023-03-08T18:56:19.310" v="172" actId="962"/>
          <ac:cxnSpMkLst>
            <pc:docMk/>
            <pc:sldMk cId="2909653455" sldId="2145708288"/>
            <ac:cxnSpMk id="30" creationId="{4098941C-217A-2630-7A3A-EBFC6A524A45}"/>
          </ac:cxnSpMkLst>
        </pc:cxnChg>
        <pc:cxnChg chg="mod">
          <ac:chgData name="Phillip Nduoyo" userId="5568e3a2-4061-4155-8b48-33bca9c9c426" providerId="ADAL" clId="{9EB76458-30D0-4048-BBE2-09AC590A133C}" dt="2023-03-08T18:56:20.497" v="173" actId="962"/>
          <ac:cxnSpMkLst>
            <pc:docMk/>
            <pc:sldMk cId="2909653455" sldId="2145708288"/>
            <ac:cxnSpMk id="31" creationId="{35CDF50E-D7C5-3D52-F148-3C7091827C9B}"/>
          </ac:cxnSpMkLst>
        </pc:cxnChg>
        <pc:cxnChg chg="mod">
          <ac:chgData name="Phillip Nduoyo" userId="5568e3a2-4061-4155-8b48-33bca9c9c426" providerId="ADAL" clId="{9EB76458-30D0-4048-BBE2-09AC590A133C}" dt="2023-03-08T18:56:21.709" v="174" actId="962"/>
          <ac:cxnSpMkLst>
            <pc:docMk/>
            <pc:sldMk cId="2909653455" sldId="2145708288"/>
            <ac:cxnSpMk id="35" creationId="{1362486F-3316-9B2C-077E-348C02D65BE1}"/>
          </ac:cxnSpMkLst>
        </pc:cxnChg>
        <pc:cxnChg chg="mod">
          <ac:chgData name="Phillip Nduoyo" userId="5568e3a2-4061-4155-8b48-33bca9c9c426" providerId="ADAL" clId="{9EB76458-30D0-4048-BBE2-09AC590A133C}" dt="2023-03-08T18:56:23.052" v="175" actId="962"/>
          <ac:cxnSpMkLst>
            <pc:docMk/>
            <pc:sldMk cId="2909653455" sldId="2145708288"/>
            <ac:cxnSpMk id="38" creationId="{22259FBE-8EED-117E-6A55-237FBA6167D8}"/>
          </ac:cxnSpMkLst>
        </pc:cxnChg>
      </pc:sldChg>
    </pc:docChg>
  </pc:docChgLst>
  <pc:docChgLst>
    <pc:chgData name="Mark Waterman" userId="4d29b9b2-10cc-4fd1-af41-4ea145bc08d4" providerId="ADAL" clId="{1C41AC96-68AD-420C-A672-21D4271E6ACC}"/>
    <pc:docChg chg="undo redo custSel addSld delSld modSld sldOrd">
      <pc:chgData name="Mark Waterman" userId="4d29b9b2-10cc-4fd1-af41-4ea145bc08d4" providerId="ADAL" clId="{1C41AC96-68AD-420C-A672-21D4271E6ACC}" dt="2023-03-08T18:14:27.422" v="1105" actId="14100"/>
      <pc:docMkLst>
        <pc:docMk/>
      </pc:docMkLst>
      <pc:sldChg chg="modSp del mod">
        <pc:chgData name="Mark Waterman" userId="4d29b9b2-10cc-4fd1-af41-4ea145bc08d4" providerId="ADAL" clId="{1C41AC96-68AD-420C-A672-21D4271E6ACC}" dt="2023-03-07T11:23:20.313" v="57" actId="2696"/>
        <pc:sldMkLst>
          <pc:docMk/>
          <pc:sldMk cId="3894856254" sldId="294"/>
        </pc:sldMkLst>
        <pc:picChg chg="mod">
          <ac:chgData name="Mark Waterman" userId="4d29b9b2-10cc-4fd1-af41-4ea145bc08d4" providerId="ADAL" clId="{1C41AC96-68AD-420C-A672-21D4271E6ACC}" dt="2023-03-07T09:54:14.924" v="23" actId="14100"/>
          <ac:picMkLst>
            <pc:docMk/>
            <pc:sldMk cId="3894856254" sldId="294"/>
            <ac:picMk id="4" creationId="{504A2A02-2F6F-2335-D98B-E5516900ABCA}"/>
          </ac:picMkLst>
        </pc:picChg>
        <pc:picChg chg="mod">
          <ac:chgData name="Mark Waterman" userId="4d29b9b2-10cc-4fd1-af41-4ea145bc08d4" providerId="ADAL" clId="{1C41AC96-68AD-420C-A672-21D4271E6ACC}" dt="2023-03-07T09:56:02.883" v="24" actId="1076"/>
          <ac:picMkLst>
            <pc:docMk/>
            <pc:sldMk cId="3894856254" sldId="294"/>
            <ac:picMk id="5" creationId="{9E5BCB9E-F4D6-818C-AABB-1B443F3EDF23}"/>
          </ac:picMkLst>
        </pc:picChg>
      </pc:sldChg>
      <pc:sldChg chg="ord">
        <pc:chgData name="Mark Waterman" userId="4d29b9b2-10cc-4fd1-af41-4ea145bc08d4" providerId="ADAL" clId="{1C41AC96-68AD-420C-A672-21D4271E6ACC}" dt="2023-03-07T10:01:19.579" v="39"/>
        <pc:sldMkLst>
          <pc:docMk/>
          <pc:sldMk cId="3459225843" sldId="2569"/>
        </pc:sldMkLst>
      </pc:sldChg>
      <pc:sldChg chg="addSp delSp modSp new mod">
        <pc:chgData name="Mark Waterman" userId="4d29b9b2-10cc-4fd1-af41-4ea145bc08d4" providerId="ADAL" clId="{1C41AC96-68AD-420C-A672-21D4271E6ACC}" dt="2023-03-08T17:56:34.428" v="660" actId="255"/>
        <pc:sldMkLst>
          <pc:docMk/>
          <pc:sldMk cId="989528080" sldId="2145708285"/>
        </pc:sldMkLst>
        <pc:spChg chg="mod">
          <ac:chgData name="Mark Waterman" userId="4d29b9b2-10cc-4fd1-af41-4ea145bc08d4" providerId="ADAL" clId="{1C41AC96-68AD-420C-A672-21D4271E6ACC}" dt="2023-03-07T09:50:08.330" v="5"/>
          <ac:spMkLst>
            <pc:docMk/>
            <pc:sldMk cId="989528080" sldId="2145708285"/>
            <ac:spMk id="2" creationId="{A754D6C2-3AFC-575E-3FBB-A22EC2B95131}"/>
          </ac:spMkLst>
        </pc:spChg>
        <pc:spChg chg="mod">
          <ac:chgData name="Mark Waterman" userId="4d29b9b2-10cc-4fd1-af41-4ea145bc08d4" providerId="ADAL" clId="{1C41AC96-68AD-420C-A672-21D4271E6ACC}" dt="2023-03-07T09:57:10.739" v="31" actId="14100"/>
          <ac:spMkLst>
            <pc:docMk/>
            <pc:sldMk cId="989528080" sldId="2145708285"/>
            <ac:spMk id="3" creationId="{ECFFDDA6-2996-EA2A-E507-A02A7DBEAE0D}"/>
          </ac:spMkLst>
        </pc:spChg>
        <pc:spChg chg="add del mod">
          <ac:chgData name="Mark Waterman" userId="4d29b9b2-10cc-4fd1-af41-4ea145bc08d4" providerId="ADAL" clId="{1C41AC96-68AD-420C-A672-21D4271E6ACC}" dt="2023-03-07T09:49:49.751" v="4"/>
          <ac:spMkLst>
            <pc:docMk/>
            <pc:sldMk cId="989528080" sldId="2145708285"/>
            <ac:spMk id="4" creationId="{AD4A9638-97DF-A66B-8F4B-23BF61165059}"/>
          </ac:spMkLst>
        </pc:spChg>
        <pc:spChg chg="add del mod">
          <ac:chgData name="Mark Waterman" userId="4d29b9b2-10cc-4fd1-af41-4ea145bc08d4" providerId="ADAL" clId="{1C41AC96-68AD-420C-A672-21D4271E6ACC}" dt="2023-03-07T09:56:49.148" v="30"/>
          <ac:spMkLst>
            <pc:docMk/>
            <pc:sldMk cId="989528080" sldId="2145708285"/>
            <ac:spMk id="4" creationId="{CB3C8D78-6303-DF62-44AB-D1EDC1B33A39}"/>
          </ac:spMkLst>
        </pc:spChg>
        <pc:spChg chg="add del mod">
          <ac:chgData name="Mark Waterman" userId="4d29b9b2-10cc-4fd1-af41-4ea145bc08d4" providerId="ADAL" clId="{1C41AC96-68AD-420C-A672-21D4271E6ACC}" dt="2023-03-07T09:50:51.441" v="12"/>
          <ac:spMkLst>
            <pc:docMk/>
            <pc:sldMk cId="989528080" sldId="2145708285"/>
            <ac:spMk id="5" creationId="{AD8B87CA-6FC5-4912-097E-150E8AE52612}"/>
          </ac:spMkLst>
        </pc:spChg>
        <pc:spChg chg="add del mod">
          <ac:chgData name="Mark Waterman" userId="4d29b9b2-10cc-4fd1-af41-4ea145bc08d4" providerId="ADAL" clId="{1C41AC96-68AD-420C-A672-21D4271E6ACC}" dt="2023-03-07T09:50:51.442" v="14"/>
          <ac:spMkLst>
            <pc:docMk/>
            <pc:sldMk cId="989528080" sldId="2145708285"/>
            <ac:spMk id="6" creationId="{E41FD43C-E690-E847-A37D-6CFA0534AC26}"/>
          </ac:spMkLst>
        </pc:spChg>
        <pc:spChg chg="mod">
          <ac:chgData name="Mark Waterman" userId="4d29b9b2-10cc-4fd1-af41-4ea145bc08d4" providerId="ADAL" clId="{1C41AC96-68AD-420C-A672-21D4271E6ACC}" dt="2023-03-08T17:56:34.428" v="660" actId="255"/>
          <ac:spMkLst>
            <pc:docMk/>
            <pc:sldMk cId="989528080" sldId="2145708285"/>
            <ac:spMk id="10" creationId="{5315E505-87EB-686F-DBAE-CE599696DB94}"/>
          </ac:spMkLst>
        </pc:spChg>
        <pc:picChg chg="add mod">
          <ac:chgData name="Mark Waterman" userId="4d29b9b2-10cc-4fd1-af41-4ea145bc08d4" providerId="ADAL" clId="{1C41AC96-68AD-420C-A672-21D4271E6ACC}" dt="2023-03-07T11:23:41.474" v="60" actId="14100"/>
          <ac:picMkLst>
            <pc:docMk/>
            <pc:sldMk cId="989528080" sldId="2145708285"/>
            <ac:picMk id="5" creationId="{08D80AED-457A-F766-5200-D6FA2A9CCB73}"/>
          </ac:picMkLst>
        </pc:picChg>
      </pc:sldChg>
      <pc:sldChg chg="addSp delSp modSp new del mod ord">
        <pc:chgData name="Mark Waterman" userId="4d29b9b2-10cc-4fd1-af41-4ea145bc08d4" providerId="ADAL" clId="{1C41AC96-68AD-420C-A672-21D4271E6ACC}" dt="2023-03-08T18:06:27.524" v="1045" actId="2696"/>
        <pc:sldMkLst>
          <pc:docMk/>
          <pc:sldMk cId="398102541" sldId="2145708286"/>
        </pc:sldMkLst>
        <pc:spChg chg="mod">
          <ac:chgData name="Mark Waterman" userId="4d29b9b2-10cc-4fd1-af41-4ea145bc08d4" providerId="ADAL" clId="{1C41AC96-68AD-420C-A672-21D4271E6ACC}" dt="2023-03-07T11:21:39.153" v="46"/>
          <ac:spMkLst>
            <pc:docMk/>
            <pc:sldMk cId="398102541" sldId="2145708286"/>
            <ac:spMk id="2" creationId="{19B2940C-658B-9E5D-6AD8-BF89444B7718}"/>
          </ac:spMkLst>
        </pc:spChg>
        <pc:spChg chg="del">
          <ac:chgData name="Mark Waterman" userId="4d29b9b2-10cc-4fd1-af41-4ea145bc08d4" providerId="ADAL" clId="{1C41AC96-68AD-420C-A672-21D4271E6ACC}" dt="2023-03-07T11:22:58.550" v="56"/>
          <ac:spMkLst>
            <pc:docMk/>
            <pc:sldMk cId="398102541" sldId="2145708286"/>
            <ac:spMk id="3" creationId="{08C62CC4-12FE-2687-A40E-9140972D67EF}"/>
          </ac:spMkLst>
        </pc:spChg>
        <pc:spChg chg="add del mod">
          <ac:chgData name="Mark Waterman" userId="4d29b9b2-10cc-4fd1-af41-4ea145bc08d4" providerId="ADAL" clId="{1C41AC96-68AD-420C-A672-21D4271E6ACC}" dt="2023-03-07T11:21:12.523" v="45"/>
          <ac:spMkLst>
            <pc:docMk/>
            <pc:sldMk cId="398102541" sldId="2145708286"/>
            <ac:spMk id="4" creationId="{4D264B55-3E40-FD66-AA4F-8C5BD712ADFC}"/>
          </ac:spMkLst>
        </pc:spChg>
        <pc:spChg chg="add del mod">
          <ac:chgData name="Mark Waterman" userId="4d29b9b2-10cc-4fd1-af41-4ea145bc08d4" providerId="ADAL" clId="{1C41AC96-68AD-420C-A672-21D4271E6ACC}" dt="2023-03-07T11:22:48.709" v="55"/>
          <ac:spMkLst>
            <pc:docMk/>
            <pc:sldMk cId="398102541" sldId="2145708286"/>
            <ac:spMk id="7" creationId="{8103AC43-CA83-9A84-049C-43EB3163D3B1}"/>
          </ac:spMkLst>
        </pc:spChg>
        <pc:picChg chg="add mod">
          <ac:chgData name="Mark Waterman" userId="4d29b9b2-10cc-4fd1-af41-4ea145bc08d4" providerId="ADAL" clId="{1C41AC96-68AD-420C-A672-21D4271E6ACC}" dt="2023-03-08T13:56:22.813" v="61" actId="1076"/>
          <ac:picMkLst>
            <pc:docMk/>
            <pc:sldMk cId="398102541" sldId="2145708286"/>
            <ac:picMk id="8" creationId="{27746EDF-A2AC-69D5-1922-7814C6D3847E}"/>
          </ac:picMkLst>
        </pc:picChg>
      </pc:sldChg>
      <pc:sldChg chg="del">
        <pc:chgData name="Mark Waterman" userId="4d29b9b2-10cc-4fd1-af41-4ea145bc08d4" providerId="ADAL" clId="{1C41AC96-68AD-420C-A672-21D4271E6ACC}" dt="2023-03-08T17:36:15.453" v="78" actId="2696"/>
        <pc:sldMkLst>
          <pc:docMk/>
          <pc:sldMk cId="395204582" sldId="2145708287"/>
        </pc:sldMkLst>
      </pc:sldChg>
      <pc:sldChg chg="new del ord">
        <pc:chgData name="Mark Waterman" userId="4d29b9b2-10cc-4fd1-af41-4ea145bc08d4" providerId="ADAL" clId="{1C41AC96-68AD-420C-A672-21D4271E6ACC}" dt="2023-03-08T17:38:17.819" v="85" actId="2696"/>
        <pc:sldMkLst>
          <pc:docMk/>
          <pc:sldMk cId="1916583112" sldId="2145708287"/>
        </pc:sldMkLst>
      </pc:sldChg>
      <pc:sldChg chg="addSp delSp modSp new add del mod ord">
        <pc:chgData name="Mark Waterman" userId="4d29b9b2-10cc-4fd1-af41-4ea145bc08d4" providerId="ADAL" clId="{1C41AC96-68AD-420C-A672-21D4271E6ACC}" dt="2023-03-08T14:01:55.936" v="77" actId="680"/>
        <pc:sldMkLst>
          <pc:docMk/>
          <pc:sldMk cId="2515525936" sldId="2145708287"/>
        </pc:sldMkLst>
        <pc:spChg chg="add del mod">
          <ac:chgData name="Mark Waterman" userId="4d29b9b2-10cc-4fd1-af41-4ea145bc08d4" providerId="ADAL" clId="{1C41AC96-68AD-420C-A672-21D4271E6ACC}" dt="2023-03-08T13:59:24.447" v="66" actId="767"/>
          <ac:spMkLst>
            <pc:docMk/>
            <pc:sldMk cId="2515525936" sldId="2145708287"/>
            <ac:spMk id="4" creationId="{771D9F79-8383-89A4-7750-77987981B1BA}"/>
          </ac:spMkLst>
        </pc:spChg>
        <pc:spChg chg="add del mod">
          <ac:chgData name="Mark Waterman" userId="4d29b9b2-10cc-4fd1-af41-4ea145bc08d4" providerId="ADAL" clId="{1C41AC96-68AD-420C-A672-21D4271E6ACC}" dt="2023-03-08T13:59:38.711" v="68" actId="767"/>
          <ac:spMkLst>
            <pc:docMk/>
            <pc:sldMk cId="2515525936" sldId="2145708287"/>
            <ac:spMk id="5" creationId="{A2D3E42C-52DF-7E25-5FCF-8B22DE7FD7B7}"/>
          </ac:spMkLst>
        </pc:spChg>
        <pc:spChg chg="add del mod">
          <ac:chgData name="Mark Waterman" userId="4d29b9b2-10cc-4fd1-af41-4ea145bc08d4" providerId="ADAL" clId="{1C41AC96-68AD-420C-A672-21D4271E6ACC}" dt="2023-03-08T14:01:54.714" v="76" actId="767"/>
          <ac:spMkLst>
            <pc:docMk/>
            <pc:sldMk cId="2515525936" sldId="2145708287"/>
            <ac:spMk id="6" creationId="{0BE5C9E1-B2A5-A010-6132-399105355237}"/>
          </ac:spMkLst>
        </pc:spChg>
      </pc:sldChg>
      <pc:sldChg chg="new del">
        <pc:chgData name="Mark Waterman" userId="4d29b9b2-10cc-4fd1-af41-4ea145bc08d4" providerId="ADAL" clId="{1C41AC96-68AD-420C-A672-21D4271E6ACC}" dt="2023-03-07T10:01:12.361" v="35" actId="2696"/>
        <pc:sldMkLst>
          <pc:docMk/>
          <pc:sldMk cId="3327221630" sldId="2145708287"/>
        </pc:sldMkLst>
      </pc:sldChg>
      <pc:sldChg chg="addSp delSp modSp add mod ord">
        <pc:chgData name="Mark Waterman" userId="4d29b9b2-10cc-4fd1-af41-4ea145bc08d4" providerId="ADAL" clId="{1C41AC96-68AD-420C-A672-21D4271E6ACC}" dt="2023-03-08T18:14:27.422" v="1105" actId="14100"/>
        <pc:sldMkLst>
          <pc:docMk/>
          <pc:sldMk cId="2909653455" sldId="2145708288"/>
        </pc:sldMkLst>
        <pc:spChg chg="mod">
          <ac:chgData name="Mark Waterman" userId="4d29b9b2-10cc-4fd1-af41-4ea145bc08d4" providerId="ADAL" clId="{1C41AC96-68AD-420C-A672-21D4271E6ACC}" dt="2023-03-08T18:08:58.022" v="1070" actId="27636"/>
          <ac:spMkLst>
            <pc:docMk/>
            <pc:sldMk cId="2909653455" sldId="2145708288"/>
            <ac:spMk id="7" creationId="{0EAA7BE0-4071-E5FA-D69C-CC8FA20807BD}"/>
          </ac:spMkLst>
        </pc:spChg>
        <pc:spChg chg="mod">
          <ac:chgData name="Mark Waterman" userId="4d29b9b2-10cc-4fd1-af41-4ea145bc08d4" providerId="ADAL" clId="{1C41AC96-68AD-420C-A672-21D4271E6ACC}" dt="2023-03-08T18:07:47.577" v="1054" actId="255"/>
          <ac:spMkLst>
            <pc:docMk/>
            <pc:sldMk cId="2909653455" sldId="2145708288"/>
            <ac:spMk id="10" creationId="{5315E505-87EB-686F-DBAE-CE599696DB94}"/>
          </ac:spMkLst>
        </pc:spChg>
        <pc:spChg chg="mod">
          <ac:chgData name="Mark Waterman" userId="4d29b9b2-10cc-4fd1-af41-4ea145bc08d4" providerId="ADAL" clId="{1C41AC96-68AD-420C-A672-21D4271E6ACC}" dt="2023-03-08T18:09:09.982" v="1072" actId="27636"/>
          <ac:spMkLst>
            <pc:docMk/>
            <pc:sldMk cId="2909653455" sldId="2145708288"/>
            <ac:spMk id="11" creationId="{F383F10F-87AF-83A2-9432-CFA79D71122C}"/>
          </ac:spMkLst>
        </pc:spChg>
        <pc:spChg chg="mod">
          <ac:chgData name="Mark Waterman" userId="4d29b9b2-10cc-4fd1-af41-4ea145bc08d4" providerId="ADAL" clId="{1C41AC96-68AD-420C-A672-21D4271E6ACC}" dt="2023-03-08T18:08:21.995" v="1068" actId="27636"/>
          <ac:spMkLst>
            <pc:docMk/>
            <pc:sldMk cId="2909653455" sldId="2145708288"/>
            <ac:spMk id="12" creationId="{D4FCDA1A-E6D3-4C29-CD5A-0FB92E787346}"/>
          </ac:spMkLst>
        </pc:spChg>
        <pc:spChg chg="mod">
          <ac:chgData name="Mark Waterman" userId="4d29b9b2-10cc-4fd1-af41-4ea145bc08d4" providerId="ADAL" clId="{1C41AC96-68AD-420C-A672-21D4271E6ACC}" dt="2023-03-08T18:13:10.694" v="1090" actId="1076"/>
          <ac:spMkLst>
            <pc:docMk/>
            <pc:sldMk cId="2909653455" sldId="2145708288"/>
            <ac:spMk id="26" creationId="{B4A00B66-79E7-C7B0-28A1-8EFBF6F2737D}"/>
          </ac:spMkLst>
        </pc:spChg>
        <pc:picChg chg="add mod">
          <ac:chgData name="Mark Waterman" userId="4d29b9b2-10cc-4fd1-af41-4ea145bc08d4" providerId="ADAL" clId="{1C41AC96-68AD-420C-A672-21D4271E6ACC}" dt="2023-03-08T18:11:21.113" v="1080" actId="1076"/>
          <ac:picMkLst>
            <pc:docMk/>
            <pc:sldMk cId="2909653455" sldId="2145708288"/>
            <ac:picMk id="4" creationId="{9AAD110B-1F29-5B70-1896-F548FFB47F0E}"/>
          </ac:picMkLst>
        </pc:picChg>
        <pc:picChg chg="add del mod">
          <ac:chgData name="Mark Waterman" userId="4d29b9b2-10cc-4fd1-af41-4ea145bc08d4" providerId="ADAL" clId="{1C41AC96-68AD-420C-A672-21D4271E6ACC}" dt="2023-03-08T18:12:25.118" v="1083" actId="931"/>
          <ac:picMkLst>
            <pc:docMk/>
            <pc:sldMk cId="2909653455" sldId="2145708288"/>
            <ac:picMk id="6" creationId="{91B8B732-B837-AC67-DF1D-29F8E451C96C}"/>
          </ac:picMkLst>
        </pc:picChg>
        <pc:picChg chg="add del mod">
          <ac:chgData name="Mark Waterman" userId="4d29b9b2-10cc-4fd1-af41-4ea145bc08d4" providerId="ADAL" clId="{1C41AC96-68AD-420C-A672-21D4271E6ACC}" dt="2023-03-08T18:12:25.118" v="1083" actId="931"/>
          <ac:picMkLst>
            <pc:docMk/>
            <pc:sldMk cId="2909653455" sldId="2145708288"/>
            <ac:picMk id="9" creationId="{E1C522BE-205D-E03E-37EE-7D912CF65F05}"/>
          </ac:picMkLst>
        </pc:picChg>
        <pc:picChg chg="add mod">
          <ac:chgData name="Mark Waterman" userId="4d29b9b2-10cc-4fd1-af41-4ea145bc08d4" providerId="ADAL" clId="{1C41AC96-68AD-420C-A672-21D4271E6ACC}" dt="2023-03-08T18:13:13.712" v="1091" actId="1076"/>
          <ac:picMkLst>
            <pc:docMk/>
            <pc:sldMk cId="2909653455" sldId="2145708288"/>
            <ac:picMk id="14" creationId="{C80CCA61-1AA8-6E67-CE86-216BFD984100}"/>
          </ac:picMkLst>
        </pc:picChg>
        <pc:picChg chg="add mod">
          <ac:chgData name="Mark Waterman" userId="4d29b9b2-10cc-4fd1-af41-4ea145bc08d4" providerId="ADAL" clId="{1C41AC96-68AD-420C-A672-21D4271E6ACC}" dt="2023-03-08T18:13:45.857" v="1096" actId="1076"/>
          <ac:picMkLst>
            <pc:docMk/>
            <pc:sldMk cId="2909653455" sldId="2145708288"/>
            <ac:picMk id="16" creationId="{A44BBB1D-BAAE-1856-DA4D-DAC399A5A8A8}"/>
          </ac:picMkLst>
        </pc:picChg>
        <pc:picChg chg="add del">
          <ac:chgData name="Mark Waterman" userId="4d29b9b2-10cc-4fd1-af41-4ea145bc08d4" providerId="ADAL" clId="{1C41AC96-68AD-420C-A672-21D4271E6ACC}" dt="2023-03-08T18:12:45.084" v="1085" actId="478"/>
          <ac:picMkLst>
            <pc:docMk/>
            <pc:sldMk cId="2909653455" sldId="2145708288"/>
            <ac:picMk id="18" creationId="{42A18303-625E-F356-7B90-35D61DA46842}"/>
          </ac:picMkLst>
        </pc:picChg>
        <pc:picChg chg="add mod">
          <ac:chgData name="Mark Waterman" userId="4d29b9b2-10cc-4fd1-af41-4ea145bc08d4" providerId="ADAL" clId="{1C41AC96-68AD-420C-A672-21D4271E6ACC}" dt="2023-03-08T18:14:27.422" v="1105" actId="14100"/>
          <ac:picMkLst>
            <pc:docMk/>
            <pc:sldMk cId="2909653455" sldId="2145708288"/>
            <ac:picMk id="19" creationId="{786E846A-7DE6-6592-ED1D-5E26E8D050F8}"/>
          </ac:picMkLst>
        </pc:picChg>
        <pc:picChg chg="del">
          <ac:chgData name="Mark Waterman" userId="4d29b9b2-10cc-4fd1-af41-4ea145bc08d4" providerId="ADAL" clId="{1C41AC96-68AD-420C-A672-21D4271E6ACC}" dt="2023-03-08T18:13:21.827" v="1092" actId="478"/>
          <ac:picMkLst>
            <pc:docMk/>
            <pc:sldMk cId="2909653455" sldId="2145708288"/>
            <ac:picMk id="20" creationId="{3D721A4C-DBA4-9251-40EC-8BDF35195BCF}"/>
          </ac:picMkLst>
        </pc:picChg>
        <pc:picChg chg="del">
          <ac:chgData name="Mark Waterman" userId="4d29b9b2-10cc-4fd1-af41-4ea145bc08d4" providerId="ADAL" clId="{1C41AC96-68AD-420C-A672-21D4271E6ACC}" dt="2023-03-08T18:13:51.891" v="1097" actId="478"/>
          <ac:picMkLst>
            <pc:docMk/>
            <pc:sldMk cId="2909653455" sldId="2145708288"/>
            <ac:picMk id="22" creationId="{43C51791-CB50-9AD9-FA95-93C31AFBE0E3}"/>
          </ac:picMkLst>
        </pc:picChg>
        <pc:picChg chg="del">
          <ac:chgData name="Mark Waterman" userId="4d29b9b2-10cc-4fd1-af41-4ea145bc08d4" providerId="ADAL" clId="{1C41AC96-68AD-420C-A672-21D4271E6ACC}" dt="2023-03-08T18:11:16.616" v="1079" actId="478"/>
          <ac:picMkLst>
            <pc:docMk/>
            <pc:sldMk cId="2909653455" sldId="2145708288"/>
            <ac:picMk id="24" creationId="{3D7CC191-5D54-BD67-BBB6-C35D3F837647}"/>
          </ac:picMkLst>
        </pc:picChg>
        <pc:cxnChg chg="mod">
          <ac:chgData name="Mark Waterman" userId="4d29b9b2-10cc-4fd1-af41-4ea145bc08d4" providerId="ADAL" clId="{1C41AC96-68AD-420C-A672-21D4271E6ACC}" dt="2023-03-08T18:13:10.694" v="1090" actId="1076"/>
          <ac:cxnSpMkLst>
            <pc:docMk/>
            <pc:sldMk cId="2909653455" sldId="2145708288"/>
            <ac:cxnSpMk id="31" creationId="{35CDF50E-D7C5-3D52-F148-3C7091827C9B}"/>
          </ac:cxnSpMkLst>
        </pc:cxnChg>
      </pc:sldChg>
    </pc:docChg>
  </pc:docChgLst>
  <pc:docChgLst>
    <pc:chgData name="Phillip Nduoyo" userId="S::phillip.nduoyo@towerhamlets.gov.uk::5568e3a2-4061-4155-8b48-33bca9c9c426" providerId="AD" clId="Web-{DF31CF2F-AFAA-B3EA-8484-95157866DF8B}"/>
    <pc:docChg chg="modSld">
      <pc:chgData name="Phillip Nduoyo" userId="S::phillip.nduoyo@towerhamlets.gov.uk::5568e3a2-4061-4155-8b48-33bca9c9c426" providerId="AD" clId="Web-{DF31CF2F-AFAA-B3EA-8484-95157866DF8B}" dt="2023-03-08T13:20:57.084" v="3" actId="1076"/>
      <pc:docMkLst>
        <pc:docMk/>
      </pc:docMkLst>
      <pc:sldChg chg="modSp">
        <pc:chgData name="Phillip Nduoyo" userId="S::phillip.nduoyo@towerhamlets.gov.uk::5568e3a2-4061-4155-8b48-33bca9c9c426" providerId="AD" clId="Web-{DF31CF2F-AFAA-B3EA-8484-95157866DF8B}" dt="2023-03-08T13:20:47.161" v="1" actId="1076"/>
        <pc:sldMkLst>
          <pc:docMk/>
          <pc:sldMk cId="989528080" sldId="2145708285"/>
        </pc:sldMkLst>
        <pc:picChg chg="mod">
          <ac:chgData name="Phillip Nduoyo" userId="S::phillip.nduoyo@towerhamlets.gov.uk::5568e3a2-4061-4155-8b48-33bca9c9c426" providerId="AD" clId="Web-{DF31CF2F-AFAA-B3EA-8484-95157866DF8B}" dt="2023-03-08T13:20:47.161" v="1" actId="1076"/>
          <ac:picMkLst>
            <pc:docMk/>
            <pc:sldMk cId="989528080" sldId="2145708285"/>
            <ac:picMk id="5" creationId="{08D80AED-457A-F766-5200-D6FA2A9CCB73}"/>
          </ac:picMkLst>
        </pc:picChg>
      </pc:sldChg>
      <pc:sldChg chg="modSp">
        <pc:chgData name="Phillip Nduoyo" userId="S::phillip.nduoyo@towerhamlets.gov.uk::5568e3a2-4061-4155-8b48-33bca9c9c426" providerId="AD" clId="Web-{DF31CF2F-AFAA-B3EA-8484-95157866DF8B}" dt="2023-03-08T13:20:57.084" v="3" actId="1076"/>
        <pc:sldMkLst>
          <pc:docMk/>
          <pc:sldMk cId="398102541" sldId="2145708286"/>
        </pc:sldMkLst>
        <pc:picChg chg="mod">
          <ac:chgData name="Phillip Nduoyo" userId="S::phillip.nduoyo@towerhamlets.gov.uk::5568e3a2-4061-4155-8b48-33bca9c9c426" providerId="AD" clId="Web-{DF31CF2F-AFAA-B3EA-8484-95157866DF8B}" dt="2023-03-08T13:20:57.084" v="3" actId="1076"/>
          <ac:picMkLst>
            <pc:docMk/>
            <pc:sldMk cId="398102541" sldId="2145708286"/>
            <ac:picMk id="8" creationId="{27746EDF-A2AC-69D5-1922-7814C6D3847E}"/>
          </ac:picMkLst>
        </pc:picChg>
      </pc:sldChg>
    </pc:docChg>
  </pc:docChgLst>
  <pc:docChgLst>
    <pc:chgData name="Phillip Nduoyo" userId="5568e3a2-4061-4155-8b48-33bca9c9c426" providerId="ADAL" clId="{5DB6E614-4075-44DE-ACB6-FBD9B94F48F6}"/>
    <pc:docChg chg="undo custSel addSld modSld">
      <pc:chgData name="Phillip Nduoyo" userId="5568e3a2-4061-4155-8b48-33bca9c9c426" providerId="ADAL" clId="{5DB6E614-4075-44DE-ACB6-FBD9B94F48F6}" dt="2023-03-08T16:01:36.592" v="742" actId="1076"/>
      <pc:docMkLst>
        <pc:docMk/>
      </pc:docMkLst>
      <pc:sldChg chg="addSp delSp modSp mod">
        <pc:chgData name="Phillip Nduoyo" userId="5568e3a2-4061-4155-8b48-33bca9c9c426" providerId="ADAL" clId="{5DB6E614-4075-44DE-ACB6-FBD9B94F48F6}" dt="2023-03-08T15:41:55.315" v="704" actId="14100"/>
        <pc:sldMkLst>
          <pc:docMk/>
          <pc:sldMk cId="989528080" sldId="2145708285"/>
        </pc:sldMkLst>
        <pc:spChg chg="del">
          <ac:chgData name="Phillip Nduoyo" userId="5568e3a2-4061-4155-8b48-33bca9c9c426" providerId="ADAL" clId="{5DB6E614-4075-44DE-ACB6-FBD9B94F48F6}" dt="2023-03-08T13:22:07.909" v="1" actId="478"/>
          <ac:spMkLst>
            <pc:docMk/>
            <pc:sldMk cId="989528080" sldId="2145708285"/>
            <ac:spMk id="3" creationId="{ECFFDDA6-2996-EA2A-E507-A02A7DBEAE0D}"/>
          </ac:spMkLst>
        </pc:spChg>
        <pc:spChg chg="add mod">
          <ac:chgData name="Phillip Nduoyo" userId="5568e3a2-4061-4155-8b48-33bca9c9c426" providerId="ADAL" clId="{5DB6E614-4075-44DE-ACB6-FBD9B94F48F6}" dt="2023-03-08T15:41:43.141" v="702" actId="14100"/>
          <ac:spMkLst>
            <pc:docMk/>
            <pc:sldMk cId="989528080" sldId="2145708285"/>
            <ac:spMk id="7" creationId="{0EAA7BE0-4071-E5FA-D69C-CC8FA20807BD}"/>
          </ac:spMkLst>
        </pc:spChg>
        <pc:spChg chg="add mod">
          <ac:chgData name="Phillip Nduoyo" userId="5568e3a2-4061-4155-8b48-33bca9c9c426" providerId="ADAL" clId="{5DB6E614-4075-44DE-ACB6-FBD9B94F48F6}" dt="2023-03-08T15:41:45.871" v="703" actId="14100"/>
          <ac:spMkLst>
            <pc:docMk/>
            <pc:sldMk cId="989528080" sldId="2145708285"/>
            <ac:spMk id="10" creationId="{5315E505-87EB-686F-DBAE-CE599696DB94}"/>
          </ac:spMkLst>
        </pc:spChg>
        <pc:spChg chg="add mod">
          <ac:chgData name="Phillip Nduoyo" userId="5568e3a2-4061-4155-8b48-33bca9c9c426" providerId="ADAL" clId="{5DB6E614-4075-44DE-ACB6-FBD9B94F48F6}" dt="2023-03-08T15:41:16.285" v="700" actId="20577"/>
          <ac:spMkLst>
            <pc:docMk/>
            <pc:sldMk cId="989528080" sldId="2145708285"/>
            <ac:spMk id="11" creationId="{F383F10F-87AF-83A2-9432-CFA79D71122C}"/>
          </ac:spMkLst>
        </pc:spChg>
        <pc:spChg chg="add mod">
          <ac:chgData name="Phillip Nduoyo" userId="5568e3a2-4061-4155-8b48-33bca9c9c426" providerId="ADAL" clId="{5DB6E614-4075-44DE-ACB6-FBD9B94F48F6}" dt="2023-03-08T13:38:55.533" v="564" actId="1036"/>
          <ac:spMkLst>
            <pc:docMk/>
            <pc:sldMk cId="989528080" sldId="2145708285"/>
            <ac:spMk id="12" creationId="{D4FCDA1A-E6D3-4C29-CD5A-0FB92E787346}"/>
          </ac:spMkLst>
        </pc:spChg>
        <pc:spChg chg="add mod">
          <ac:chgData name="Phillip Nduoyo" userId="5568e3a2-4061-4155-8b48-33bca9c9c426" providerId="ADAL" clId="{5DB6E614-4075-44DE-ACB6-FBD9B94F48F6}" dt="2023-03-08T13:39:54.834" v="582" actId="1076"/>
          <ac:spMkLst>
            <pc:docMk/>
            <pc:sldMk cId="989528080" sldId="2145708285"/>
            <ac:spMk id="25" creationId="{614A6FF9-DB84-3DF3-3240-61F081A7311A}"/>
          </ac:spMkLst>
        </pc:spChg>
        <pc:spChg chg="add mod">
          <ac:chgData name="Phillip Nduoyo" userId="5568e3a2-4061-4155-8b48-33bca9c9c426" providerId="ADAL" clId="{5DB6E614-4075-44DE-ACB6-FBD9B94F48F6}" dt="2023-03-08T13:41:05.088" v="647" actId="1038"/>
          <ac:spMkLst>
            <pc:docMk/>
            <pc:sldMk cId="989528080" sldId="2145708285"/>
            <ac:spMk id="26" creationId="{B4A00B66-79E7-C7B0-28A1-8EFBF6F2737D}"/>
          </ac:spMkLst>
        </pc:spChg>
        <pc:spChg chg="add mod">
          <ac:chgData name="Phillip Nduoyo" userId="5568e3a2-4061-4155-8b48-33bca9c9c426" providerId="ADAL" clId="{5DB6E614-4075-44DE-ACB6-FBD9B94F48F6}" dt="2023-03-08T15:41:29.014" v="701" actId="1076"/>
          <ac:spMkLst>
            <pc:docMk/>
            <pc:sldMk cId="989528080" sldId="2145708285"/>
            <ac:spMk id="27" creationId="{DB9CD943-D4D4-02AE-7C77-2D0777F0756F}"/>
          </ac:spMkLst>
        </pc:spChg>
        <pc:spChg chg="add mod">
          <ac:chgData name="Phillip Nduoyo" userId="5568e3a2-4061-4155-8b48-33bca9c9c426" providerId="ADAL" clId="{5DB6E614-4075-44DE-ACB6-FBD9B94F48F6}" dt="2023-03-08T13:41:14.017" v="679" actId="1038"/>
          <ac:spMkLst>
            <pc:docMk/>
            <pc:sldMk cId="989528080" sldId="2145708285"/>
            <ac:spMk id="28" creationId="{D35CBA0E-56D6-C8C8-289A-76E6330DF6A8}"/>
          </ac:spMkLst>
        </pc:spChg>
        <pc:picChg chg="del mod">
          <ac:chgData name="Phillip Nduoyo" userId="5568e3a2-4061-4155-8b48-33bca9c9c426" providerId="ADAL" clId="{5DB6E614-4075-44DE-ACB6-FBD9B94F48F6}" dt="2023-03-08T13:36:01.694" v="485" actId="478"/>
          <ac:picMkLst>
            <pc:docMk/>
            <pc:sldMk cId="989528080" sldId="2145708285"/>
            <ac:picMk id="5" creationId="{08D80AED-457A-F766-5200-D6FA2A9CCB73}"/>
          </ac:picMkLst>
        </pc:picChg>
        <pc:picChg chg="add del mod">
          <ac:chgData name="Phillip Nduoyo" userId="5568e3a2-4061-4155-8b48-33bca9c9c426" providerId="ADAL" clId="{5DB6E614-4075-44DE-ACB6-FBD9B94F48F6}" dt="2023-03-08T13:33:03.239" v="467" actId="478"/>
          <ac:picMkLst>
            <pc:docMk/>
            <pc:sldMk cId="989528080" sldId="2145708285"/>
            <ac:picMk id="9" creationId="{45813C31-84C8-1071-45B0-15253F06A6AF}"/>
          </ac:picMkLst>
        </pc:picChg>
        <pc:picChg chg="add del mod">
          <ac:chgData name="Phillip Nduoyo" userId="5568e3a2-4061-4155-8b48-33bca9c9c426" providerId="ADAL" clId="{5DB6E614-4075-44DE-ACB6-FBD9B94F48F6}" dt="2023-03-08T13:32:22.535" v="459" actId="478"/>
          <ac:picMkLst>
            <pc:docMk/>
            <pc:sldMk cId="989528080" sldId="2145708285"/>
            <ac:picMk id="14" creationId="{2FF4BACC-7552-93B3-07C9-C8411E14479F}"/>
          </ac:picMkLst>
        </pc:picChg>
        <pc:picChg chg="add del mod">
          <ac:chgData name="Phillip Nduoyo" userId="5568e3a2-4061-4155-8b48-33bca9c9c426" providerId="ADAL" clId="{5DB6E614-4075-44DE-ACB6-FBD9B94F48F6}" dt="2023-03-08T13:33:05.426" v="468" actId="478"/>
          <ac:picMkLst>
            <pc:docMk/>
            <pc:sldMk cId="989528080" sldId="2145708285"/>
            <ac:picMk id="16" creationId="{244349D7-C3DD-87BF-3C7F-9574D9255C78}"/>
          </ac:picMkLst>
        </pc:picChg>
        <pc:picChg chg="add mod">
          <ac:chgData name="Phillip Nduoyo" userId="5568e3a2-4061-4155-8b48-33bca9c9c426" providerId="ADAL" clId="{5DB6E614-4075-44DE-ACB6-FBD9B94F48F6}" dt="2023-03-08T13:41:05.088" v="647" actId="1038"/>
          <ac:picMkLst>
            <pc:docMk/>
            <pc:sldMk cId="989528080" sldId="2145708285"/>
            <ac:picMk id="18" creationId="{42A18303-625E-F356-7B90-35D61DA46842}"/>
          </ac:picMkLst>
        </pc:picChg>
        <pc:picChg chg="add mod">
          <ac:chgData name="Phillip Nduoyo" userId="5568e3a2-4061-4155-8b48-33bca9c9c426" providerId="ADAL" clId="{5DB6E614-4075-44DE-ACB6-FBD9B94F48F6}" dt="2023-03-08T13:41:08.927" v="660" actId="1038"/>
          <ac:picMkLst>
            <pc:docMk/>
            <pc:sldMk cId="989528080" sldId="2145708285"/>
            <ac:picMk id="20" creationId="{3D721A4C-DBA4-9251-40EC-8BDF35195BCF}"/>
          </ac:picMkLst>
        </pc:picChg>
        <pc:picChg chg="add mod">
          <ac:chgData name="Phillip Nduoyo" userId="5568e3a2-4061-4155-8b48-33bca9c9c426" providerId="ADAL" clId="{5DB6E614-4075-44DE-ACB6-FBD9B94F48F6}" dt="2023-03-08T13:41:14.017" v="679" actId="1038"/>
          <ac:picMkLst>
            <pc:docMk/>
            <pc:sldMk cId="989528080" sldId="2145708285"/>
            <ac:picMk id="22" creationId="{43C51791-CB50-9AD9-FA95-93C31AFBE0E3}"/>
          </ac:picMkLst>
        </pc:picChg>
        <pc:picChg chg="add mod">
          <ac:chgData name="Phillip Nduoyo" userId="5568e3a2-4061-4155-8b48-33bca9c9c426" providerId="ADAL" clId="{5DB6E614-4075-44DE-ACB6-FBD9B94F48F6}" dt="2023-03-08T13:40:37.153" v="602" actId="1038"/>
          <ac:picMkLst>
            <pc:docMk/>
            <pc:sldMk cId="989528080" sldId="2145708285"/>
            <ac:picMk id="24" creationId="{3D7CC191-5D54-BD67-BBB6-C35D3F837647}"/>
          </ac:picMkLst>
        </pc:picChg>
        <pc:cxnChg chg="add mod">
          <ac:chgData name="Phillip Nduoyo" userId="5568e3a2-4061-4155-8b48-33bca9c9c426" providerId="ADAL" clId="{5DB6E614-4075-44DE-ACB6-FBD9B94F48F6}" dt="2023-03-08T13:41:42.728" v="682" actId="1582"/>
          <ac:cxnSpMkLst>
            <pc:docMk/>
            <pc:sldMk cId="989528080" sldId="2145708285"/>
            <ac:cxnSpMk id="30" creationId="{4098941C-217A-2630-7A3A-EBFC6A524A45}"/>
          </ac:cxnSpMkLst>
        </pc:cxnChg>
        <pc:cxnChg chg="add mod">
          <ac:chgData name="Phillip Nduoyo" userId="5568e3a2-4061-4155-8b48-33bca9c9c426" providerId="ADAL" clId="{5DB6E614-4075-44DE-ACB6-FBD9B94F48F6}" dt="2023-03-08T13:42:05.545" v="688" actId="14100"/>
          <ac:cxnSpMkLst>
            <pc:docMk/>
            <pc:sldMk cId="989528080" sldId="2145708285"/>
            <ac:cxnSpMk id="31" creationId="{35CDF50E-D7C5-3D52-F148-3C7091827C9B}"/>
          </ac:cxnSpMkLst>
        </pc:cxnChg>
        <pc:cxnChg chg="add mod">
          <ac:chgData name="Phillip Nduoyo" userId="5568e3a2-4061-4155-8b48-33bca9c9c426" providerId="ADAL" clId="{5DB6E614-4075-44DE-ACB6-FBD9B94F48F6}" dt="2023-03-08T15:41:29.014" v="701" actId="1076"/>
          <ac:cxnSpMkLst>
            <pc:docMk/>
            <pc:sldMk cId="989528080" sldId="2145708285"/>
            <ac:cxnSpMk id="35" creationId="{1362486F-3316-9B2C-077E-348C02D65BE1}"/>
          </ac:cxnSpMkLst>
        </pc:cxnChg>
        <pc:cxnChg chg="add mod">
          <ac:chgData name="Phillip Nduoyo" userId="5568e3a2-4061-4155-8b48-33bca9c9c426" providerId="ADAL" clId="{5DB6E614-4075-44DE-ACB6-FBD9B94F48F6}" dt="2023-03-08T15:41:55.315" v="704" actId="14100"/>
          <ac:cxnSpMkLst>
            <pc:docMk/>
            <pc:sldMk cId="989528080" sldId="2145708285"/>
            <ac:cxnSpMk id="38" creationId="{22259FBE-8EED-117E-6A55-237FBA6167D8}"/>
          </ac:cxnSpMkLst>
        </pc:cxnChg>
      </pc:sldChg>
      <pc:sldChg chg="modSp mod">
        <pc:chgData name="Phillip Nduoyo" userId="5568e3a2-4061-4155-8b48-33bca9c9c426" providerId="ADAL" clId="{5DB6E614-4075-44DE-ACB6-FBD9B94F48F6}" dt="2023-03-08T15:41:04.824" v="699" actId="1076"/>
        <pc:sldMkLst>
          <pc:docMk/>
          <pc:sldMk cId="398102541" sldId="2145708286"/>
        </pc:sldMkLst>
        <pc:picChg chg="mod">
          <ac:chgData name="Phillip Nduoyo" userId="5568e3a2-4061-4155-8b48-33bca9c9c426" providerId="ADAL" clId="{5DB6E614-4075-44DE-ACB6-FBD9B94F48F6}" dt="2023-03-08T15:41:04.824" v="699" actId="1076"/>
          <ac:picMkLst>
            <pc:docMk/>
            <pc:sldMk cId="398102541" sldId="2145708286"/>
            <ac:picMk id="8" creationId="{27746EDF-A2AC-69D5-1922-7814C6D3847E}"/>
          </ac:picMkLst>
        </pc:picChg>
      </pc:sldChg>
      <pc:sldChg chg="addSp delSp modSp add mod">
        <pc:chgData name="Phillip Nduoyo" userId="5568e3a2-4061-4155-8b48-33bca9c9c426" providerId="ADAL" clId="{5DB6E614-4075-44DE-ACB6-FBD9B94F48F6}" dt="2023-03-08T16:01:36.592" v="742" actId="1076"/>
        <pc:sldMkLst>
          <pc:docMk/>
          <pc:sldMk cId="395204582" sldId="2145708287"/>
        </pc:sldMkLst>
        <pc:picChg chg="add mod">
          <ac:chgData name="Phillip Nduoyo" userId="5568e3a2-4061-4155-8b48-33bca9c9c426" providerId="ADAL" clId="{5DB6E614-4075-44DE-ACB6-FBD9B94F48F6}" dt="2023-03-08T16:01:36.592" v="742" actId="1076"/>
          <ac:picMkLst>
            <pc:docMk/>
            <pc:sldMk cId="395204582" sldId="2145708287"/>
            <ac:picMk id="3" creationId="{8B084859-33E6-45BD-7C5C-A30E2113F08C}"/>
          </ac:picMkLst>
        </pc:picChg>
        <pc:picChg chg="add mod">
          <ac:chgData name="Phillip Nduoyo" userId="5568e3a2-4061-4155-8b48-33bca9c9c426" providerId="ADAL" clId="{5DB6E614-4075-44DE-ACB6-FBD9B94F48F6}" dt="2023-03-08T15:45:54.593" v="717" actId="1076"/>
          <ac:picMkLst>
            <pc:docMk/>
            <pc:sldMk cId="395204582" sldId="2145708287"/>
            <ac:picMk id="5" creationId="{061A6732-53B0-CB7C-2443-B9DF7EAC8518}"/>
          </ac:picMkLst>
        </pc:picChg>
        <pc:picChg chg="add mod">
          <ac:chgData name="Phillip Nduoyo" userId="5568e3a2-4061-4155-8b48-33bca9c9c426" providerId="ADAL" clId="{5DB6E614-4075-44DE-ACB6-FBD9B94F48F6}" dt="2023-03-08T15:55:58.873" v="724" actId="1076"/>
          <ac:picMkLst>
            <pc:docMk/>
            <pc:sldMk cId="395204582" sldId="2145708287"/>
            <ac:picMk id="8" creationId="{CD487144-9C6B-419A-03FC-FB3DF99B768D}"/>
          </ac:picMkLst>
        </pc:picChg>
        <pc:picChg chg="add del mod">
          <ac:chgData name="Phillip Nduoyo" userId="5568e3a2-4061-4155-8b48-33bca9c9c426" providerId="ADAL" clId="{5DB6E614-4075-44DE-ACB6-FBD9B94F48F6}" dt="2023-03-08T15:57:09.820" v="726" actId="478"/>
          <ac:picMkLst>
            <pc:docMk/>
            <pc:sldMk cId="395204582" sldId="2145708287"/>
            <ac:picMk id="13" creationId="{7A44DFB7-9124-CB9A-AE21-71C3D3396460}"/>
          </ac:picMkLst>
        </pc:picChg>
        <pc:picChg chg="add mod">
          <ac:chgData name="Phillip Nduoyo" userId="5568e3a2-4061-4155-8b48-33bca9c9c426" providerId="ADAL" clId="{5DB6E614-4075-44DE-ACB6-FBD9B94F48F6}" dt="2023-03-08T15:57:32.289" v="730" actId="1076"/>
          <ac:picMkLst>
            <pc:docMk/>
            <pc:sldMk cId="395204582" sldId="2145708287"/>
            <ac:picMk id="15" creationId="{F8AA112A-A79E-07DF-D498-A319F1169CF3}"/>
          </ac:picMkLst>
        </pc:picChg>
        <pc:picChg chg="add mod">
          <ac:chgData name="Phillip Nduoyo" userId="5568e3a2-4061-4155-8b48-33bca9c9c426" providerId="ADAL" clId="{5DB6E614-4075-44DE-ACB6-FBD9B94F48F6}" dt="2023-03-08T15:59:03.249" v="737" actId="14100"/>
          <ac:picMkLst>
            <pc:docMk/>
            <pc:sldMk cId="395204582" sldId="2145708287"/>
            <ac:picMk id="17" creationId="{45253646-1D74-D1C0-94CC-68201253BBF0}"/>
          </ac:picMkLst>
        </pc:picChg>
        <pc:picChg chg="del">
          <ac:chgData name="Phillip Nduoyo" userId="5568e3a2-4061-4155-8b48-33bca9c9c426" providerId="ADAL" clId="{5DB6E614-4075-44DE-ACB6-FBD9B94F48F6}" dt="2023-03-08T15:55:09.457" v="719" actId="478"/>
          <ac:picMkLst>
            <pc:docMk/>
            <pc:sldMk cId="395204582" sldId="2145708287"/>
            <ac:picMk id="18" creationId="{42A18303-625E-F356-7B90-35D61DA46842}"/>
          </ac:picMkLst>
        </pc:picChg>
        <pc:picChg chg="del">
          <ac:chgData name="Phillip Nduoyo" userId="5568e3a2-4061-4155-8b48-33bca9c9c426" providerId="ADAL" clId="{5DB6E614-4075-44DE-ACB6-FBD9B94F48F6}" dt="2023-03-08T15:57:25.109" v="728" actId="478"/>
          <ac:picMkLst>
            <pc:docMk/>
            <pc:sldMk cId="395204582" sldId="2145708287"/>
            <ac:picMk id="20" creationId="{3D721A4C-DBA4-9251-40EC-8BDF35195BCF}"/>
          </ac:picMkLst>
        </pc:picChg>
        <pc:picChg chg="del">
          <ac:chgData name="Phillip Nduoyo" userId="5568e3a2-4061-4155-8b48-33bca9c9c426" providerId="ADAL" clId="{5DB6E614-4075-44DE-ACB6-FBD9B94F48F6}" dt="2023-03-08T15:58:52.772" v="732" actId="478"/>
          <ac:picMkLst>
            <pc:docMk/>
            <pc:sldMk cId="395204582" sldId="2145708287"/>
            <ac:picMk id="22" creationId="{43C51791-CB50-9AD9-FA95-93C31AFBE0E3}"/>
          </ac:picMkLst>
        </pc:picChg>
        <pc:picChg chg="del">
          <ac:chgData name="Phillip Nduoyo" userId="5568e3a2-4061-4155-8b48-33bca9c9c426" providerId="ADAL" clId="{5DB6E614-4075-44DE-ACB6-FBD9B94F48F6}" dt="2023-03-08T15:45:46.145" v="714" actId="478"/>
          <ac:picMkLst>
            <pc:docMk/>
            <pc:sldMk cId="395204582" sldId="2145708287"/>
            <ac:picMk id="24" creationId="{3D7CC191-5D54-BD67-BBB6-C35D3F83764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017FD-A12E-4271-A973-3C4946174F68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4F6612B-3706-4744-AEA5-88313F3EFA3C}">
      <dgm:prSet phldrT="[Text]"/>
      <dgm:spPr/>
      <dgm:t>
        <a:bodyPr/>
        <a:lstStyle/>
        <a:p>
          <a:r>
            <a:rPr lang="en-GB"/>
            <a:t>Theme</a:t>
          </a:r>
        </a:p>
      </dgm:t>
    </dgm:pt>
    <dgm:pt modelId="{540B4344-C92E-47F0-B732-03EC54A6C2CB}" type="parTrans" cxnId="{0EBF8AF3-7AFC-45BE-8FAF-E3837B4D6C9E}">
      <dgm:prSet/>
      <dgm:spPr/>
      <dgm:t>
        <a:bodyPr/>
        <a:lstStyle/>
        <a:p>
          <a:endParaRPr lang="en-GB"/>
        </a:p>
      </dgm:t>
    </dgm:pt>
    <dgm:pt modelId="{9124200D-6BF7-4874-A4FB-D75A7EC63318}" type="sibTrans" cxnId="{0EBF8AF3-7AFC-45BE-8FAF-E3837B4D6C9E}">
      <dgm:prSet/>
      <dgm:spPr/>
      <dgm:t>
        <a:bodyPr/>
        <a:lstStyle/>
        <a:p>
          <a:endParaRPr lang="en-GB"/>
        </a:p>
      </dgm:t>
    </dgm:pt>
    <dgm:pt modelId="{102F8872-F807-4A7E-A43B-125E390D5FD4}">
      <dgm:prSet phldrT="[Text]"/>
      <dgm:spPr/>
      <dgm:t>
        <a:bodyPr/>
        <a:lstStyle/>
        <a:p>
          <a:r>
            <a:rPr lang="en-GB"/>
            <a:t>Scheme</a:t>
          </a:r>
        </a:p>
      </dgm:t>
    </dgm:pt>
    <dgm:pt modelId="{6532CCAF-9E8E-43EF-8F06-FEF123AD20EF}" type="parTrans" cxnId="{4F66CFCF-5249-461C-A226-1878B34A3926}">
      <dgm:prSet/>
      <dgm:spPr/>
      <dgm:t>
        <a:bodyPr/>
        <a:lstStyle/>
        <a:p>
          <a:endParaRPr lang="en-GB"/>
        </a:p>
      </dgm:t>
    </dgm:pt>
    <dgm:pt modelId="{D3FF015C-FC45-494A-9B8B-A1550675408D}" type="sibTrans" cxnId="{4F66CFCF-5249-461C-A226-1878B34A3926}">
      <dgm:prSet/>
      <dgm:spPr/>
      <dgm:t>
        <a:bodyPr/>
        <a:lstStyle/>
        <a:p>
          <a:endParaRPr lang="en-GB"/>
        </a:p>
      </dgm:t>
    </dgm:pt>
    <dgm:pt modelId="{89DC8DAE-F2B9-493D-83B1-B50B823B75C8}">
      <dgm:prSet phldrT="[Text]"/>
      <dgm:spPr/>
      <dgm:t>
        <a:bodyPr/>
        <a:lstStyle/>
        <a:p>
          <a:r>
            <a:rPr lang="en-GB"/>
            <a:t>Priority</a:t>
          </a:r>
        </a:p>
      </dgm:t>
    </dgm:pt>
    <dgm:pt modelId="{93C16B55-37BE-48CA-88CC-F967FA242B80}" type="parTrans" cxnId="{6B5E7712-A1A4-4B68-887C-5C5A3E26BB64}">
      <dgm:prSet/>
      <dgm:spPr/>
      <dgm:t>
        <a:bodyPr/>
        <a:lstStyle/>
        <a:p>
          <a:endParaRPr lang="en-GB"/>
        </a:p>
      </dgm:t>
    </dgm:pt>
    <dgm:pt modelId="{27B8BB58-30D2-4A86-A29D-F883F6234393}" type="sibTrans" cxnId="{6B5E7712-A1A4-4B68-887C-5C5A3E26BB64}">
      <dgm:prSet/>
      <dgm:spPr/>
      <dgm:t>
        <a:bodyPr/>
        <a:lstStyle/>
        <a:p>
          <a:endParaRPr lang="en-GB"/>
        </a:p>
      </dgm:t>
    </dgm:pt>
    <dgm:pt modelId="{613BAA88-D198-489A-BD63-860919B57FB1}">
      <dgm:prSet phldrT="[Text]"/>
      <dgm:spPr/>
      <dgm:t>
        <a:bodyPr/>
        <a:lstStyle/>
        <a:p>
          <a:r>
            <a:rPr lang="en-GB"/>
            <a:t>Outcome</a:t>
          </a:r>
        </a:p>
      </dgm:t>
    </dgm:pt>
    <dgm:pt modelId="{0A96BEC5-67C8-4B26-B8EC-DCE910671D89}" type="parTrans" cxnId="{2E099E40-A32F-4E00-A20E-E2103A10ED24}">
      <dgm:prSet/>
      <dgm:spPr/>
      <dgm:t>
        <a:bodyPr/>
        <a:lstStyle/>
        <a:p>
          <a:endParaRPr lang="en-GB"/>
        </a:p>
      </dgm:t>
    </dgm:pt>
    <dgm:pt modelId="{59DAE161-A7FE-47BF-9CCA-8E05D6C2460D}" type="sibTrans" cxnId="{2E099E40-A32F-4E00-A20E-E2103A10ED24}">
      <dgm:prSet/>
      <dgm:spPr/>
      <dgm:t>
        <a:bodyPr/>
        <a:lstStyle/>
        <a:p>
          <a:endParaRPr lang="en-GB"/>
        </a:p>
      </dgm:t>
    </dgm:pt>
    <dgm:pt modelId="{61267AD9-620E-4D85-B722-5770BF260B4B}">
      <dgm:prSet phldrT="[Text]"/>
      <dgm:spPr/>
      <dgm:t>
        <a:bodyPr/>
        <a:lstStyle/>
        <a:p>
          <a:r>
            <a:rPr lang="en-GB"/>
            <a:t>Activity </a:t>
          </a:r>
        </a:p>
      </dgm:t>
    </dgm:pt>
    <dgm:pt modelId="{34280673-2633-401C-87A4-F2A4112DF704}" type="parTrans" cxnId="{466E964D-0234-4D66-92FC-E7A4DD0FF7EF}">
      <dgm:prSet/>
      <dgm:spPr/>
      <dgm:t>
        <a:bodyPr/>
        <a:lstStyle/>
        <a:p>
          <a:endParaRPr lang="en-GB"/>
        </a:p>
      </dgm:t>
    </dgm:pt>
    <dgm:pt modelId="{15B8F429-2974-4373-9CAB-42C024EF1B13}" type="sibTrans" cxnId="{466E964D-0234-4D66-92FC-E7A4DD0FF7EF}">
      <dgm:prSet/>
      <dgm:spPr/>
      <dgm:t>
        <a:bodyPr/>
        <a:lstStyle/>
        <a:p>
          <a:endParaRPr lang="en-GB"/>
        </a:p>
      </dgm:t>
    </dgm:pt>
    <dgm:pt modelId="{E39D40E3-1805-437A-9B81-C338A901B0F6}" type="pres">
      <dgm:prSet presAssocID="{4A6017FD-A12E-4271-A973-3C4946174F68}" presName="Name0" presStyleCnt="0">
        <dgm:presLayoutVars>
          <dgm:dir/>
          <dgm:resizeHandles val="exact"/>
        </dgm:presLayoutVars>
      </dgm:prSet>
      <dgm:spPr/>
    </dgm:pt>
    <dgm:pt modelId="{00461F43-072D-4A32-91A2-C2DDB45AC750}" type="pres">
      <dgm:prSet presAssocID="{E4F6612B-3706-4744-AEA5-88313F3EFA3C}" presName="composite" presStyleCnt="0"/>
      <dgm:spPr/>
    </dgm:pt>
    <dgm:pt modelId="{FDC9AE6B-DDCB-46A8-9119-8917EE976F64}" type="pres">
      <dgm:prSet presAssocID="{E4F6612B-3706-4744-AEA5-88313F3EFA3C}" presName="bgChev" presStyleLbl="node1" presStyleIdx="0" presStyleCnt="5"/>
      <dgm:spPr/>
    </dgm:pt>
    <dgm:pt modelId="{ED33A431-3036-4E4A-A0B1-74C359121A3A}" type="pres">
      <dgm:prSet presAssocID="{E4F6612B-3706-4744-AEA5-88313F3EFA3C}" presName="txNode" presStyleLbl="fgAcc1" presStyleIdx="0" presStyleCnt="5">
        <dgm:presLayoutVars>
          <dgm:bulletEnabled val="1"/>
        </dgm:presLayoutVars>
      </dgm:prSet>
      <dgm:spPr/>
    </dgm:pt>
    <dgm:pt modelId="{2B6C0B54-AF61-4142-B1C0-9CFFE0BE59BA}" type="pres">
      <dgm:prSet presAssocID="{9124200D-6BF7-4874-A4FB-D75A7EC63318}" presName="compositeSpace" presStyleCnt="0"/>
      <dgm:spPr/>
    </dgm:pt>
    <dgm:pt modelId="{6DA93B26-2C29-4DF7-ACE9-BD0B1026FDCC}" type="pres">
      <dgm:prSet presAssocID="{102F8872-F807-4A7E-A43B-125E390D5FD4}" presName="composite" presStyleCnt="0"/>
      <dgm:spPr/>
    </dgm:pt>
    <dgm:pt modelId="{0D08B2B5-A549-48B8-886F-537AC80F5C6C}" type="pres">
      <dgm:prSet presAssocID="{102F8872-F807-4A7E-A43B-125E390D5FD4}" presName="bgChev" presStyleLbl="node1" presStyleIdx="1" presStyleCnt="5"/>
      <dgm:spPr/>
    </dgm:pt>
    <dgm:pt modelId="{391ECD40-DFB5-4007-8E9C-277BA932316A}" type="pres">
      <dgm:prSet presAssocID="{102F8872-F807-4A7E-A43B-125E390D5FD4}" presName="txNode" presStyleLbl="fgAcc1" presStyleIdx="1" presStyleCnt="5">
        <dgm:presLayoutVars>
          <dgm:bulletEnabled val="1"/>
        </dgm:presLayoutVars>
      </dgm:prSet>
      <dgm:spPr/>
    </dgm:pt>
    <dgm:pt modelId="{5FECE26D-C6CC-483E-A6E8-BB25F3B49B94}" type="pres">
      <dgm:prSet presAssocID="{D3FF015C-FC45-494A-9B8B-A1550675408D}" presName="compositeSpace" presStyleCnt="0"/>
      <dgm:spPr/>
    </dgm:pt>
    <dgm:pt modelId="{AC36CC94-F3DB-49F1-9E5E-5563CC3EE899}" type="pres">
      <dgm:prSet presAssocID="{89DC8DAE-F2B9-493D-83B1-B50B823B75C8}" presName="composite" presStyleCnt="0"/>
      <dgm:spPr/>
    </dgm:pt>
    <dgm:pt modelId="{1AE376B4-832D-49C3-8220-5E523D9D4B3B}" type="pres">
      <dgm:prSet presAssocID="{89DC8DAE-F2B9-493D-83B1-B50B823B75C8}" presName="bgChev" presStyleLbl="node1" presStyleIdx="2" presStyleCnt="5"/>
      <dgm:spPr/>
    </dgm:pt>
    <dgm:pt modelId="{41E4238E-0C04-4F3D-92D5-3020E90CE735}" type="pres">
      <dgm:prSet presAssocID="{89DC8DAE-F2B9-493D-83B1-B50B823B75C8}" presName="txNode" presStyleLbl="fgAcc1" presStyleIdx="2" presStyleCnt="5">
        <dgm:presLayoutVars>
          <dgm:bulletEnabled val="1"/>
        </dgm:presLayoutVars>
      </dgm:prSet>
      <dgm:spPr/>
    </dgm:pt>
    <dgm:pt modelId="{32AF1981-37C3-42F4-831B-B36402C63A52}" type="pres">
      <dgm:prSet presAssocID="{27B8BB58-30D2-4A86-A29D-F883F6234393}" presName="compositeSpace" presStyleCnt="0"/>
      <dgm:spPr/>
    </dgm:pt>
    <dgm:pt modelId="{0B11AF1F-A4E6-4E75-B70A-832B8A38093F}" type="pres">
      <dgm:prSet presAssocID="{613BAA88-D198-489A-BD63-860919B57FB1}" presName="composite" presStyleCnt="0"/>
      <dgm:spPr/>
    </dgm:pt>
    <dgm:pt modelId="{8B6D77F7-8186-4DF6-B1C6-7ADE2FA6F38A}" type="pres">
      <dgm:prSet presAssocID="{613BAA88-D198-489A-BD63-860919B57FB1}" presName="bgChev" presStyleLbl="node1" presStyleIdx="3" presStyleCnt="5" custLinFactNeighborX="-1436" custLinFactNeighborY="4475"/>
      <dgm:spPr/>
    </dgm:pt>
    <dgm:pt modelId="{A3F5725A-ACAE-4C6E-B562-1A531B110BD8}" type="pres">
      <dgm:prSet presAssocID="{613BAA88-D198-489A-BD63-860919B57FB1}" presName="txNode" presStyleLbl="fgAcc1" presStyleIdx="3" presStyleCnt="5">
        <dgm:presLayoutVars>
          <dgm:bulletEnabled val="1"/>
        </dgm:presLayoutVars>
      </dgm:prSet>
      <dgm:spPr/>
    </dgm:pt>
    <dgm:pt modelId="{6F7C1924-F075-4732-8515-CEB54BE94DD3}" type="pres">
      <dgm:prSet presAssocID="{59DAE161-A7FE-47BF-9CCA-8E05D6C2460D}" presName="compositeSpace" presStyleCnt="0"/>
      <dgm:spPr/>
    </dgm:pt>
    <dgm:pt modelId="{651616BF-DC3C-47CD-9230-B954CE17CAAC}" type="pres">
      <dgm:prSet presAssocID="{61267AD9-620E-4D85-B722-5770BF260B4B}" presName="composite" presStyleCnt="0"/>
      <dgm:spPr/>
    </dgm:pt>
    <dgm:pt modelId="{54E89208-4BA5-4D99-9D45-D3012F372E1A}" type="pres">
      <dgm:prSet presAssocID="{61267AD9-620E-4D85-B722-5770BF260B4B}" presName="bgChev" presStyleLbl="node1" presStyleIdx="4" presStyleCnt="5"/>
      <dgm:spPr/>
    </dgm:pt>
    <dgm:pt modelId="{0D802670-06DB-4850-9E8A-A0F542236C62}" type="pres">
      <dgm:prSet presAssocID="{61267AD9-620E-4D85-B722-5770BF260B4B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6B5E7712-A1A4-4B68-887C-5C5A3E26BB64}" srcId="{4A6017FD-A12E-4271-A973-3C4946174F68}" destId="{89DC8DAE-F2B9-493D-83B1-B50B823B75C8}" srcOrd="2" destOrd="0" parTransId="{93C16B55-37BE-48CA-88CC-F967FA242B80}" sibTransId="{27B8BB58-30D2-4A86-A29D-F883F6234393}"/>
    <dgm:cxn modelId="{EEA5F216-203F-40EF-9F12-4B29D172B258}" type="presOf" srcId="{61267AD9-620E-4D85-B722-5770BF260B4B}" destId="{0D802670-06DB-4850-9E8A-A0F542236C62}" srcOrd="0" destOrd="0" presId="urn:microsoft.com/office/officeart/2005/8/layout/chevronAccent+Icon"/>
    <dgm:cxn modelId="{5477B439-F990-46E6-92EB-036A30EDA072}" type="presOf" srcId="{613BAA88-D198-489A-BD63-860919B57FB1}" destId="{A3F5725A-ACAE-4C6E-B562-1A531B110BD8}" srcOrd="0" destOrd="0" presId="urn:microsoft.com/office/officeart/2005/8/layout/chevronAccent+Icon"/>
    <dgm:cxn modelId="{C6AA5A3A-6C34-45E2-B146-7AE5A82C6F38}" type="presOf" srcId="{89DC8DAE-F2B9-493D-83B1-B50B823B75C8}" destId="{41E4238E-0C04-4F3D-92D5-3020E90CE735}" srcOrd="0" destOrd="0" presId="urn:microsoft.com/office/officeart/2005/8/layout/chevronAccent+Icon"/>
    <dgm:cxn modelId="{2E099E40-A32F-4E00-A20E-E2103A10ED24}" srcId="{4A6017FD-A12E-4271-A973-3C4946174F68}" destId="{613BAA88-D198-489A-BD63-860919B57FB1}" srcOrd="3" destOrd="0" parTransId="{0A96BEC5-67C8-4B26-B8EC-DCE910671D89}" sibTransId="{59DAE161-A7FE-47BF-9CCA-8E05D6C2460D}"/>
    <dgm:cxn modelId="{466E964D-0234-4D66-92FC-E7A4DD0FF7EF}" srcId="{4A6017FD-A12E-4271-A973-3C4946174F68}" destId="{61267AD9-620E-4D85-B722-5770BF260B4B}" srcOrd="4" destOrd="0" parTransId="{34280673-2633-401C-87A4-F2A4112DF704}" sibTransId="{15B8F429-2974-4373-9CAB-42C024EF1B13}"/>
    <dgm:cxn modelId="{A30CE283-212E-4C65-9500-3730B378A00C}" type="presOf" srcId="{4A6017FD-A12E-4271-A973-3C4946174F68}" destId="{E39D40E3-1805-437A-9B81-C338A901B0F6}" srcOrd="0" destOrd="0" presId="urn:microsoft.com/office/officeart/2005/8/layout/chevronAccent+Icon"/>
    <dgm:cxn modelId="{6964499F-B2DF-4CD8-BC2C-739307CB54D9}" type="presOf" srcId="{102F8872-F807-4A7E-A43B-125E390D5FD4}" destId="{391ECD40-DFB5-4007-8E9C-277BA932316A}" srcOrd="0" destOrd="0" presId="urn:microsoft.com/office/officeart/2005/8/layout/chevronAccent+Icon"/>
    <dgm:cxn modelId="{0A3268C8-2566-4AA1-B613-4988865464F6}" type="presOf" srcId="{E4F6612B-3706-4744-AEA5-88313F3EFA3C}" destId="{ED33A431-3036-4E4A-A0B1-74C359121A3A}" srcOrd="0" destOrd="0" presId="urn:microsoft.com/office/officeart/2005/8/layout/chevronAccent+Icon"/>
    <dgm:cxn modelId="{4F66CFCF-5249-461C-A226-1878B34A3926}" srcId="{4A6017FD-A12E-4271-A973-3C4946174F68}" destId="{102F8872-F807-4A7E-A43B-125E390D5FD4}" srcOrd="1" destOrd="0" parTransId="{6532CCAF-9E8E-43EF-8F06-FEF123AD20EF}" sibTransId="{D3FF015C-FC45-494A-9B8B-A1550675408D}"/>
    <dgm:cxn modelId="{0EBF8AF3-7AFC-45BE-8FAF-E3837B4D6C9E}" srcId="{4A6017FD-A12E-4271-A973-3C4946174F68}" destId="{E4F6612B-3706-4744-AEA5-88313F3EFA3C}" srcOrd="0" destOrd="0" parTransId="{540B4344-C92E-47F0-B732-03EC54A6C2CB}" sibTransId="{9124200D-6BF7-4874-A4FB-D75A7EC63318}"/>
    <dgm:cxn modelId="{7A8F92F9-F43D-4200-A81B-4CE40662324D}" type="presParOf" srcId="{E39D40E3-1805-437A-9B81-C338A901B0F6}" destId="{00461F43-072D-4A32-91A2-C2DDB45AC750}" srcOrd="0" destOrd="0" presId="urn:microsoft.com/office/officeart/2005/8/layout/chevronAccent+Icon"/>
    <dgm:cxn modelId="{4AD00E41-2DD0-4AFF-99F3-025A0E629A26}" type="presParOf" srcId="{00461F43-072D-4A32-91A2-C2DDB45AC750}" destId="{FDC9AE6B-DDCB-46A8-9119-8917EE976F64}" srcOrd="0" destOrd="0" presId="urn:microsoft.com/office/officeart/2005/8/layout/chevronAccent+Icon"/>
    <dgm:cxn modelId="{AFFA4A52-9E15-4CB3-A3E0-78F18401A8BE}" type="presParOf" srcId="{00461F43-072D-4A32-91A2-C2DDB45AC750}" destId="{ED33A431-3036-4E4A-A0B1-74C359121A3A}" srcOrd="1" destOrd="0" presId="urn:microsoft.com/office/officeart/2005/8/layout/chevronAccent+Icon"/>
    <dgm:cxn modelId="{319DE78D-297B-436B-A103-7764216D8DC4}" type="presParOf" srcId="{E39D40E3-1805-437A-9B81-C338A901B0F6}" destId="{2B6C0B54-AF61-4142-B1C0-9CFFE0BE59BA}" srcOrd="1" destOrd="0" presId="urn:microsoft.com/office/officeart/2005/8/layout/chevronAccent+Icon"/>
    <dgm:cxn modelId="{315D445C-0CD2-4716-A16C-731BA3A3104E}" type="presParOf" srcId="{E39D40E3-1805-437A-9B81-C338A901B0F6}" destId="{6DA93B26-2C29-4DF7-ACE9-BD0B1026FDCC}" srcOrd="2" destOrd="0" presId="urn:microsoft.com/office/officeart/2005/8/layout/chevronAccent+Icon"/>
    <dgm:cxn modelId="{C8A84DE0-B60F-497E-85F6-4514BE2C7B8B}" type="presParOf" srcId="{6DA93B26-2C29-4DF7-ACE9-BD0B1026FDCC}" destId="{0D08B2B5-A549-48B8-886F-537AC80F5C6C}" srcOrd="0" destOrd="0" presId="urn:microsoft.com/office/officeart/2005/8/layout/chevronAccent+Icon"/>
    <dgm:cxn modelId="{CA29112A-DF4A-4BB3-A936-6A1B62A952DB}" type="presParOf" srcId="{6DA93B26-2C29-4DF7-ACE9-BD0B1026FDCC}" destId="{391ECD40-DFB5-4007-8E9C-277BA932316A}" srcOrd="1" destOrd="0" presId="urn:microsoft.com/office/officeart/2005/8/layout/chevronAccent+Icon"/>
    <dgm:cxn modelId="{09A6CF0A-B7F1-45A6-A019-1BD88EA07493}" type="presParOf" srcId="{E39D40E3-1805-437A-9B81-C338A901B0F6}" destId="{5FECE26D-C6CC-483E-A6E8-BB25F3B49B94}" srcOrd="3" destOrd="0" presId="urn:microsoft.com/office/officeart/2005/8/layout/chevronAccent+Icon"/>
    <dgm:cxn modelId="{AD23EC4B-2628-4268-812B-60EB17B352BB}" type="presParOf" srcId="{E39D40E3-1805-437A-9B81-C338A901B0F6}" destId="{AC36CC94-F3DB-49F1-9E5E-5563CC3EE899}" srcOrd="4" destOrd="0" presId="urn:microsoft.com/office/officeart/2005/8/layout/chevronAccent+Icon"/>
    <dgm:cxn modelId="{053C1F84-2058-4070-837A-5940854D2F35}" type="presParOf" srcId="{AC36CC94-F3DB-49F1-9E5E-5563CC3EE899}" destId="{1AE376B4-832D-49C3-8220-5E523D9D4B3B}" srcOrd="0" destOrd="0" presId="urn:microsoft.com/office/officeart/2005/8/layout/chevronAccent+Icon"/>
    <dgm:cxn modelId="{48BE1F1B-0E64-4C27-816D-D8B4D90D8E59}" type="presParOf" srcId="{AC36CC94-F3DB-49F1-9E5E-5563CC3EE899}" destId="{41E4238E-0C04-4F3D-92D5-3020E90CE735}" srcOrd="1" destOrd="0" presId="urn:microsoft.com/office/officeart/2005/8/layout/chevronAccent+Icon"/>
    <dgm:cxn modelId="{1402A6A9-6EF9-4E3A-8ED1-8DEB195A9D22}" type="presParOf" srcId="{E39D40E3-1805-437A-9B81-C338A901B0F6}" destId="{32AF1981-37C3-42F4-831B-B36402C63A52}" srcOrd="5" destOrd="0" presId="urn:microsoft.com/office/officeart/2005/8/layout/chevronAccent+Icon"/>
    <dgm:cxn modelId="{2964E925-8504-4A21-8A29-51AFFEC8415E}" type="presParOf" srcId="{E39D40E3-1805-437A-9B81-C338A901B0F6}" destId="{0B11AF1F-A4E6-4E75-B70A-832B8A38093F}" srcOrd="6" destOrd="0" presId="urn:microsoft.com/office/officeart/2005/8/layout/chevronAccent+Icon"/>
    <dgm:cxn modelId="{471D89E2-9428-4D77-9F47-68E932E5B78B}" type="presParOf" srcId="{0B11AF1F-A4E6-4E75-B70A-832B8A38093F}" destId="{8B6D77F7-8186-4DF6-B1C6-7ADE2FA6F38A}" srcOrd="0" destOrd="0" presId="urn:microsoft.com/office/officeart/2005/8/layout/chevronAccent+Icon"/>
    <dgm:cxn modelId="{E97E6B43-7869-4A87-A4BE-C3AA2EB68E9C}" type="presParOf" srcId="{0B11AF1F-A4E6-4E75-B70A-832B8A38093F}" destId="{A3F5725A-ACAE-4C6E-B562-1A531B110BD8}" srcOrd="1" destOrd="0" presId="urn:microsoft.com/office/officeart/2005/8/layout/chevronAccent+Icon"/>
    <dgm:cxn modelId="{D7EDA170-1A0D-48F3-890E-2E098A2A0567}" type="presParOf" srcId="{E39D40E3-1805-437A-9B81-C338A901B0F6}" destId="{6F7C1924-F075-4732-8515-CEB54BE94DD3}" srcOrd="7" destOrd="0" presId="urn:microsoft.com/office/officeart/2005/8/layout/chevronAccent+Icon"/>
    <dgm:cxn modelId="{33511706-FF36-40B9-A59E-376D901D1137}" type="presParOf" srcId="{E39D40E3-1805-437A-9B81-C338A901B0F6}" destId="{651616BF-DC3C-47CD-9230-B954CE17CAAC}" srcOrd="8" destOrd="0" presId="urn:microsoft.com/office/officeart/2005/8/layout/chevronAccent+Icon"/>
    <dgm:cxn modelId="{62B2B166-288E-4A26-ABA8-82EF193F3D06}" type="presParOf" srcId="{651616BF-DC3C-47CD-9230-B954CE17CAAC}" destId="{54E89208-4BA5-4D99-9D45-D3012F372E1A}" srcOrd="0" destOrd="0" presId="urn:microsoft.com/office/officeart/2005/8/layout/chevronAccent+Icon"/>
    <dgm:cxn modelId="{6D1C3D8F-5ED9-4048-8395-49F81D7F3EA9}" type="presParOf" srcId="{651616BF-DC3C-47CD-9230-B954CE17CAAC}" destId="{0D802670-06DB-4850-9E8A-A0F542236C62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9AE6B-DDCB-46A8-9119-8917EE976F64}">
      <dsp:nvSpPr>
        <dsp:cNvPr id="0" name=""/>
        <dsp:cNvSpPr/>
      </dsp:nvSpPr>
      <dsp:spPr>
        <a:xfrm>
          <a:off x="1653" y="640416"/>
          <a:ext cx="1850755" cy="714391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3A431-3036-4E4A-A0B1-74C359121A3A}">
      <dsp:nvSpPr>
        <dsp:cNvPr id="0" name=""/>
        <dsp:cNvSpPr/>
      </dsp:nvSpPr>
      <dsp:spPr>
        <a:xfrm>
          <a:off x="495188" y="819014"/>
          <a:ext cx="1562860" cy="714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Theme</a:t>
          </a:r>
        </a:p>
      </dsp:txBody>
      <dsp:txXfrm>
        <a:off x="516112" y="839938"/>
        <a:ext cx="1521012" cy="672543"/>
      </dsp:txXfrm>
    </dsp:sp>
    <dsp:sp modelId="{0D08B2B5-A549-48B8-886F-537AC80F5C6C}">
      <dsp:nvSpPr>
        <dsp:cNvPr id="0" name=""/>
        <dsp:cNvSpPr/>
      </dsp:nvSpPr>
      <dsp:spPr>
        <a:xfrm>
          <a:off x="2115627" y="640416"/>
          <a:ext cx="1850755" cy="714391"/>
        </a:xfrm>
        <a:prstGeom prst="chevron">
          <a:avLst>
            <a:gd name="adj" fmla="val 4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CD40-DFB5-4007-8E9C-277BA932316A}">
      <dsp:nvSpPr>
        <dsp:cNvPr id="0" name=""/>
        <dsp:cNvSpPr/>
      </dsp:nvSpPr>
      <dsp:spPr>
        <a:xfrm>
          <a:off x="2609162" y="819014"/>
          <a:ext cx="1562860" cy="714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Scheme</a:t>
          </a:r>
        </a:p>
      </dsp:txBody>
      <dsp:txXfrm>
        <a:off x="2630086" y="839938"/>
        <a:ext cx="1521012" cy="672543"/>
      </dsp:txXfrm>
    </dsp:sp>
    <dsp:sp modelId="{1AE376B4-832D-49C3-8220-5E523D9D4B3B}">
      <dsp:nvSpPr>
        <dsp:cNvPr id="0" name=""/>
        <dsp:cNvSpPr/>
      </dsp:nvSpPr>
      <dsp:spPr>
        <a:xfrm>
          <a:off x="4229602" y="640416"/>
          <a:ext cx="1850755" cy="714391"/>
        </a:xfrm>
        <a:prstGeom prst="chevron">
          <a:avLst>
            <a:gd name="adj" fmla="val 4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4238E-0C04-4F3D-92D5-3020E90CE735}">
      <dsp:nvSpPr>
        <dsp:cNvPr id="0" name=""/>
        <dsp:cNvSpPr/>
      </dsp:nvSpPr>
      <dsp:spPr>
        <a:xfrm>
          <a:off x="4723137" y="819014"/>
          <a:ext cx="1562860" cy="714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Priority</a:t>
          </a:r>
        </a:p>
      </dsp:txBody>
      <dsp:txXfrm>
        <a:off x="4744061" y="839938"/>
        <a:ext cx="1521012" cy="672543"/>
      </dsp:txXfrm>
    </dsp:sp>
    <dsp:sp modelId="{8B6D77F7-8186-4DF6-B1C6-7ADE2FA6F38A}">
      <dsp:nvSpPr>
        <dsp:cNvPr id="0" name=""/>
        <dsp:cNvSpPr/>
      </dsp:nvSpPr>
      <dsp:spPr>
        <a:xfrm>
          <a:off x="6316999" y="672385"/>
          <a:ext cx="1850755" cy="714391"/>
        </a:xfrm>
        <a:prstGeom prst="chevron">
          <a:avLst>
            <a:gd name="adj" fmla="val 4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5725A-ACAE-4C6E-B562-1A531B110BD8}">
      <dsp:nvSpPr>
        <dsp:cNvPr id="0" name=""/>
        <dsp:cNvSpPr/>
      </dsp:nvSpPr>
      <dsp:spPr>
        <a:xfrm>
          <a:off x="6837111" y="819014"/>
          <a:ext cx="1562860" cy="714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Outcome</a:t>
          </a:r>
        </a:p>
      </dsp:txBody>
      <dsp:txXfrm>
        <a:off x="6858035" y="839938"/>
        <a:ext cx="1521012" cy="672543"/>
      </dsp:txXfrm>
    </dsp:sp>
    <dsp:sp modelId="{54E89208-4BA5-4D99-9D45-D3012F372E1A}">
      <dsp:nvSpPr>
        <dsp:cNvPr id="0" name=""/>
        <dsp:cNvSpPr/>
      </dsp:nvSpPr>
      <dsp:spPr>
        <a:xfrm>
          <a:off x="8457551" y="640416"/>
          <a:ext cx="1850755" cy="714391"/>
        </a:xfrm>
        <a:prstGeom prst="chevron">
          <a:avLst>
            <a:gd name="adj" fmla="val 4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02670-06DB-4850-9E8A-A0F542236C62}">
      <dsp:nvSpPr>
        <dsp:cNvPr id="0" name=""/>
        <dsp:cNvSpPr/>
      </dsp:nvSpPr>
      <dsp:spPr>
        <a:xfrm>
          <a:off x="8951086" y="819014"/>
          <a:ext cx="1562860" cy="714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Activity </a:t>
          </a:r>
        </a:p>
      </dsp:txBody>
      <dsp:txXfrm>
        <a:off x="8972010" y="839938"/>
        <a:ext cx="1521012" cy="672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72372-3FAC-4BE9-8EE1-6A13F1478157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C86B9-DF43-4918-B0E4-DC0228652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7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86B9-DF43-4918-B0E4-DC02286521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2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Allocations per annum</a:t>
            </a:r>
          </a:p>
          <a:p>
            <a:pPr marL="171450" indent="-171450">
              <a:buFontTx/>
              <a:buChar char="-"/>
            </a:pPr>
            <a:r>
              <a:rPr lang="en-GB"/>
              <a:t>Local Community Fund: £2.67 million per annum</a:t>
            </a:r>
          </a:p>
          <a:p>
            <a:pPr marL="171450" indent="-171450">
              <a:buFontTx/>
              <a:buChar char="-"/>
            </a:pPr>
            <a:r>
              <a:rPr lang="en-GB"/>
              <a:t>Infrastructure &amp; Capacity Building Fund: £260,000 per annum</a:t>
            </a:r>
          </a:p>
          <a:p>
            <a:pPr marL="171450" indent="-171450">
              <a:buFontTx/>
              <a:buChar char="-"/>
            </a:pPr>
            <a:r>
              <a:rPr lang="en-GB"/>
              <a:t>Small Grants Programme 2022-2023 budget: £412,500 (not including £100,000 Older People’s Services Fund)</a:t>
            </a:r>
          </a:p>
          <a:p>
            <a:pPr marL="171450" indent="-171450">
              <a:buFontTx/>
              <a:buChar char="-"/>
            </a:pPr>
            <a:r>
              <a:rPr lang="en-GB"/>
              <a:t>Innovation Fund: £82,500 per annum</a:t>
            </a:r>
          </a:p>
          <a:p>
            <a:pPr marL="171450" indent="-171450">
              <a:buFontTx/>
              <a:buChar char="-"/>
            </a:pPr>
            <a:r>
              <a:rPr lang="en-GB"/>
              <a:t>Emergency Fund budget is £100,000 per annum, although budget is not always fully used.</a:t>
            </a:r>
          </a:p>
          <a:p>
            <a:pPr marL="171450" indent="-1714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86B9-DF43-4918-B0E4-DC02286521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2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Two stage</a:t>
            </a:r>
          </a:p>
          <a:p>
            <a:pPr lvl="1"/>
            <a:r>
              <a:rPr lang="en-GB"/>
              <a:t>Organisational criteria</a:t>
            </a:r>
          </a:p>
          <a:p>
            <a:pPr lvl="1"/>
            <a:r>
              <a:rPr lang="en-GB"/>
              <a:t>Service criteria</a:t>
            </a:r>
          </a:p>
          <a:p>
            <a:r>
              <a:rPr lang="en-GB"/>
              <a:t>Consistent with other funders</a:t>
            </a:r>
          </a:p>
          <a:p>
            <a:r>
              <a:rPr lang="en-GB"/>
              <a:t>Specific, Measurable, Achievable, Realistic, Timely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C86B9-DF43-4918-B0E4-DC02286521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8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2FB-60EB-42F9-88DC-B87BE31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7186126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1B1B-C1AD-4610-9765-10AB1B1A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18612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86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3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9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29D1-A8E1-47D7-8022-AA09FC3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F75A-D3E4-4D2D-B9C9-CFEFCBC0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B00B-AAB4-4152-8A58-1AD3A39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7B13-E777-46A4-AB49-5ED43CC1BF76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F3B2-D58D-4AEE-BF91-410881D9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9FEE-CE91-4BCC-BD71-9FDC3104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E56-BEE1-4278-9D45-29BCB868D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werhamlets.gov.uk/lgnl/advice_and_benefits/voluntary_organisations/Council-Grant-Programme-for-VCS.aspx" TargetMode="External"/><Relationship Id="rId2" Type="http://schemas.openxmlformats.org/officeDocument/2006/relationships/hyperlink" Target="mailto:vcs@towerhamlets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alk.towerhamlets.gov.uk/tower-hamlets-grants-engagement-survey" TargetMode="External"/><Relationship Id="rId4" Type="http://schemas.openxmlformats.org/officeDocument/2006/relationships/hyperlink" Target="https://talk.towerhamlets.gov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1E4A-7D54-4FAD-BC19-3B3868CE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93" y="816428"/>
            <a:ext cx="7448942" cy="3460797"/>
          </a:xfrm>
        </p:spPr>
        <p:txBody>
          <a:bodyPr>
            <a:normAutofit/>
          </a:bodyPr>
          <a:lstStyle/>
          <a:p>
            <a:br>
              <a:rPr lang="en-GB" dirty="0"/>
            </a:br>
            <a:br>
              <a:rPr lang="en-GB" dirty="0">
                <a:latin typeface="+mn-lt"/>
                <a:cs typeface="Arial"/>
              </a:rPr>
            </a:br>
            <a:r>
              <a:rPr lang="en-GB" dirty="0">
                <a:latin typeface="+mn-lt"/>
                <a:cs typeface="Calibri"/>
              </a:rPr>
              <a:t>Tower Hamlets New Grants Programme </a:t>
            </a:r>
            <a:br>
              <a:rPr lang="en-GB" dirty="0">
                <a:cs typeface="Arial"/>
              </a:rPr>
            </a:br>
            <a:endParaRPr lang="en-GB" dirty="0"/>
          </a:p>
        </p:txBody>
      </p:sp>
      <p:sp>
        <p:nvSpPr>
          <p:cNvPr id="3" name="Subtitle 2" descr="Presentation provides information on proposed new Tower Hamlets grant programme for the voluntary and community sector. It provides information on programme's proposed themes, schemes and timetable.">
            <a:extLst>
              <a:ext uri="{FF2B5EF4-FFF2-40B4-BE49-F238E27FC236}">
                <a16:creationId xmlns:a16="http://schemas.microsoft.com/office/drawing/2014/main" id="{C116D53B-FBB0-4102-A292-4C07FA09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873887"/>
            <a:ext cx="7186127" cy="1655762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0EB7-6C28-E1D1-2077-54859167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36" y="1138"/>
            <a:ext cx="11204208" cy="1325563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Proposed </a:t>
            </a:r>
            <a:r>
              <a:rPr lang="en-GB" b="1">
                <a:latin typeface="Arial"/>
                <a:cs typeface="Arial"/>
              </a:rPr>
              <a:t>Mayor’s Community Fund</a:t>
            </a:r>
            <a:endParaRPr lang="en-GB">
              <a:latin typeface="Arial"/>
              <a:cs typeface="Arial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402F01-33F7-5DD3-8288-CFD5C9C33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93375"/>
              </p:ext>
            </p:extLst>
          </p:nvPr>
        </p:nvGraphicFramePr>
        <p:xfrm>
          <a:off x="465708" y="3801438"/>
          <a:ext cx="10515600" cy="217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56A372-C636-13E7-C9EA-20C921BC69D4}"/>
              </a:ext>
            </a:extLst>
          </p:cNvPr>
          <p:cNvSpPr txBox="1"/>
          <p:nvPr/>
        </p:nvSpPr>
        <p:spPr>
          <a:xfrm>
            <a:off x="945222" y="1237291"/>
            <a:ext cx="83117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200"/>
              <a:t>Five themes</a:t>
            </a:r>
          </a:p>
          <a:p>
            <a:pPr lvl="1" fontAlgn="t">
              <a:spcBef>
                <a:spcPts val="0"/>
              </a:spcBef>
            </a:pPr>
            <a:r>
              <a:rPr lang="en-GB" sz="2800" b="1"/>
              <a:t>Tackling Cost of Living </a:t>
            </a:r>
          </a:p>
          <a:p>
            <a:pPr lvl="1" fontAlgn="t">
              <a:spcBef>
                <a:spcPts val="0"/>
              </a:spcBef>
            </a:pPr>
            <a:r>
              <a:rPr lang="en-GB" sz="2800" b="1"/>
              <a:t>Accelerate education </a:t>
            </a:r>
          </a:p>
          <a:p>
            <a:pPr lvl="1" fontAlgn="t">
              <a:spcBef>
                <a:spcPts val="0"/>
              </a:spcBef>
            </a:pPr>
            <a:r>
              <a:rPr lang="en-GB" sz="2800" b="1"/>
              <a:t>Culture, Business Jobs and Skills</a:t>
            </a:r>
          </a:p>
          <a:p>
            <a:pPr lvl="1" fontAlgn="t">
              <a:spcBef>
                <a:spcPts val="0"/>
              </a:spcBef>
            </a:pPr>
            <a:r>
              <a:rPr lang="en-GB" sz="2800" b="1"/>
              <a:t>Invest in Public Services</a:t>
            </a:r>
            <a:endParaRPr lang="en-GB" sz="2800"/>
          </a:p>
          <a:p>
            <a:pPr lvl="1" fontAlgn="t">
              <a:spcBef>
                <a:spcPts val="0"/>
              </a:spcBef>
            </a:pPr>
            <a:r>
              <a:rPr lang="en-GB" sz="2800" b="1">
                <a:latin typeface="Arial"/>
                <a:cs typeface="Arial"/>
              </a:rPr>
              <a:t>Empower Communities and Fight Crime</a:t>
            </a:r>
            <a:endParaRPr lang="en-US" sz="2800" b="1">
              <a:latin typeface="Arial"/>
              <a:cs typeface="Arial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6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6534-C282-44C9-8C62-C2642ED1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Tackling the Cost of Living Crisis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DD9621-A2A3-4442-8005-6CB28EE96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005125"/>
              </p:ext>
            </p:extLst>
          </p:nvPr>
        </p:nvGraphicFramePr>
        <p:xfrm>
          <a:off x="751114" y="1325346"/>
          <a:ext cx="10602686" cy="47090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31825">
                  <a:extLst>
                    <a:ext uri="{9D8B030D-6E8A-4147-A177-3AD203B41FA5}">
                      <a16:colId xmlns:a16="http://schemas.microsoft.com/office/drawing/2014/main" val="4118535640"/>
                    </a:ext>
                  </a:extLst>
                </a:gridCol>
                <a:gridCol w="7870861">
                  <a:extLst>
                    <a:ext uri="{9D8B030D-6E8A-4147-A177-3AD203B41FA5}">
                      <a16:colId xmlns:a16="http://schemas.microsoft.com/office/drawing/2014/main" val="3155493028"/>
                    </a:ext>
                  </a:extLst>
                </a:gridCol>
              </a:tblGrid>
              <a:tr h="539466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72077"/>
                  </a:ext>
                </a:extLst>
              </a:tr>
              <a:tr h="931131">
                <a:tc>
                  <a:txBody>
                    <a:bodyPr/>
                    <a:lstStyle/>
                    <a:p>
                      <a:r>
                        <a:rPr lang="en-GB" sz="2000" b="1"/>
                        <a:t>1A Advice and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Information, advice and representation concerning individuals' legal rights, particularly for vulnerable, marginalised and hard to reach groups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42191"/>
                  </a:ext>
                </a:extLst>
              </a:tr>
              <a:tr h="539466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Immigration/asylum advice and casework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44107"/>
                  </a:ext>
                </a:extLst>
              </a:tr>
              <a:tr h="87005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Debt advice and support with budgeting and financial stability, particularly for vulnerable, marginalised and hard to reach groups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72337"/>
                  </a:ext>
                </a:extLst>
              </a:tr>
              <a:tr h="539466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 with universal credit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59995"/>
                  </a:ext>
                </a:extLst>
              </a:tr>
              <a:tr h="539466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Housing/homelessness advice and casework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242024"/>
                  </a:ext>
                </a:extLst>
              </a:tr>
              <a:tr h="539466">
                <a:tc>
                  <a:txBody>
                    <a:bodyPr/>
                    <a:lstStyle/>
                    <a:p>
                      <a:r>
                        <a:rPr lang="en-GB" sz="2000" b="1"/>
                        <a:t>1B Crisis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 for residents in crisis needing immediate support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4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98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F425-46BE-47AA-A4FB-B72C9AB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Accelerate Education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1148216-85C8-434F-A0C7-F49403775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175309"/>
              </p:ext>
            </p:extLst>
          </p:nvPr>
        </p:nvGraphicFramePr>
        <p:xfrm>
          <a:off x="838200" y="1028022"/>
          <a:ext cx="10515600" cy="4693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31029">
                  <a:extLst>
                    <a:ext uri="{9D8B030D-6E8A-4147-A177-3AD203B41FA5}">
                      <a16:colId xmlns:a16="http://schemas.microsoft.com/office/drawing/2014/main" val="467180138"/>
                    </a:ext>
                  </a:extLst>
                </a:gridCol>
                <a:gridCol w="7184571">
                  <a:extLst>
                    <a:ext uri="{9D8B030D-6E8A-4147-A177-3AD203B41FA5}">
                      <a16:colId xmlns:a16="http://schemas.microsoft.com/office/drawing/2014/main" val="348637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82576"/>
                  </a:ext>
                </a:extLst>
              </a:tr>
              <a:tr h="412659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2A – Education attainment and development of children and young people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Access to community-based study support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8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Access to community language development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8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Developing community-based provision for children with Special Educational Needs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6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Wider access to extracurricular activities and after school provision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1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2B – Lifelong Learning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Skills for life and lifelong learning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3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English for Speakers of other Languages (ESOL)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4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Digital Inclusion 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6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0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74DF-76CC-4E52-9EE1-D88369A3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Culture, Business, Jobs and Skills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C4E62-5AF1-4ECA-B5C3-A4D043CAD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082903"/>
              </p:ext>
            </p:extLst>
          </p:nvPr>
        </p:nvGraphicFramePr>
        <p:xfrm>
          <a:off x="838200" y="1230086"/>
          <a:ext cx="10515600" cy="489990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855029">
                  <a:extLst>
                    <a:ext uri="{9D8B030D-6E8A-4147-A177-3AD203B41FA5}">
                      <a16:colId xmlns:a16="http://schemas.microsoft.com/office/drawing/2014/main" val="4102133181"/>
                    </a:ext>
                  </a:extLst>
                </a:gridCol>
                <a:gridCol w="5660571">
                  <a:extLst>
                    <a:ext uri="{9D8B030D-6E8A-4147-A177-3AD203B41FA5}">
                      <a16:colId xmlns:a16="http://schemas.microsoft.com/office/drawing/2014/main" val="1997728904"/>
                    </a:ext>
                  </a:extLst>
                </a:gridCol>
              </a:tblGrid>
              <a:tr h="416681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99920"/>
                  </a:ext>
                </a:extLst>
              </a:tr>
              <a:tr h="1057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3A - Employment and skills opportunities for socially excluded residents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Supporting people not in education, employment or training (NEET)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36865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Targeted youth outreach 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2963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Access to Youth Provision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2655"/>
                  </a:ext>
                </a:extLst>
              </a:tr>
              <a:tr h="73720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enterprise and innovation, particularly the greening of the borough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38712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Job brokerage by supporting people into work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28070"/>
                  </a:ext>
                </a:extLst>
              </a:tr>
              <a:tr h="73720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3B Sports and local culture and heritage 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local culture and heritage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78737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sports activity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29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33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0BF-F51F-4AC9-9DD0-F5B3E1DF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 in Public Services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1CDA5A-F06B-4A85-A464-F85CBD745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935524"/>
              </p:ext>
            </p:extLst>
          </p:nvPr>
        </p:nvGraphicFramePr>
        <p:xfrm>
          <a:off x="838200" y="1326701"/>
          <a:ext cx="10515600" cy="39213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443952453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3001901252"/>
                    </a:ext>
                  </a:extLst>
                </a:gridCol>
              </a:tblGrid>
              <a:tr h="728130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405005"/>
                  </a:ext>
                </a:extLst>
              </a:tr>
              <a:tr h="1064418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4A – Physical and mental wellbeing of older people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Supporting older and vulnerable people, including luncheon clubs, meals on wheels and pensioner projects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30548"/>
                  </a:ext>
                </a:extLst>
              </a:tr>
              <a:tr h="10644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Developing community activities aimed at tackling loneliness and active lifestyle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05770"/>
                  </a:ext>
                </a:extLst>
              </a:tr>
              <a:tr h="1064418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4B - Physical and mental health of residents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health and wellbeing through tackling inequality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9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4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1DA4-69A4-41E3-BA11-55BCF5D7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Empower Communities and Fight Crime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AC0FB8-76A9-497B-85CA-CE6969ADC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895973"/>
              </p:ext>
            </p:extLst>
          </p:nvPr>
        </p:nvGraphicFramePr>
        <p:xfrm>
          <a:off x="838200" y="1326702"/>
          <a:ext cx="10515600" cy="47548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5581458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46178701"/>
                    </a:ext>
                  </a:extLst>
                </a:gridCol>
              </a:tblGrid>
              <a:tr h="383572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161894"/>
                  </a:ext>
                </a:extLst>
              </a:tr>
              <a:tr h="1268737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5A – Inequalities experienced by people and communities reflecting different equality groups and social economic backgrounds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Addressing inequality for Black, Asian &amp; Multi-Ethnic communities and women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86793"/>
                  </a:ext>
                </a:extLst>
              </a:tr>
              <a:tr h="6786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Creating opportunities for people from different backgrounds to come together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575531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5B – Community safety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effectLst/>
                        </a:rPr>
                        <a:t>Tackling drug and alcohol issues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134649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safer communities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32100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Supporting ex-offenders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286076"/>
                  </a:ext>
                </a:extLst>
              </a:tr>
              <a:tr h="3540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effectLst/>
                        </a:rPr>
                        <a:t>Gang intervention and prevention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979574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Victim support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77165"/>
                  </a:ext>
                </a:extLst>
              </a:tr>
              <a:tr h="3540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Violence against women and girls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10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7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7DD0-47F3-4FCF-B63F-E96B843A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Draft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C549-EB58-4D4A-8171-94A81446C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515600" cy="4628320"/>
          </a:xfrm>
        </p:spPr>
        <p:txBody>
          <a:bodyPr>
            <a:normAutofit fontScale="92500" lnSpcReduction="10000"/>
          </a:bodyPr>
          <a:lstStyle/>
          <a:p>
            <a:r>
              <a:rPr lang="en-GB" sz="3000"/>
              <a:t>Effective delivery service plan</a:t>
            </a:r>
          </a:p>
          <a:p>
            <a:r>
              <a:rPr lang="en-GB" sz="3000"/>
              <a:t>Track record of successful service delivery</a:t>
            </a:r>
          </a:p>
          <a:p>
            <a:r>
              <a:rPr lang="en-GB" sz="3000"/>
              <a:t>Demonstrates local connections</a:t>
            </a:r>
          </a:p>
          <a:p>
            <a:r>
              <a:rPr lang="en-GB" sz="3000"/>
              <a:t>Provision for service co-design with borough residents</a:t>
            </a:r>
          </a:p>
          <a:p>
            <a:r>
              <a:rPr lang="en-GB" sz="3000"/>
              <a:t>Quality assurance standard framework or processes</a:t>
            </a:r>
          </a:p>
          <a:p>
            <a:r>
              <a:rPr lang="en-GB" sz="3000"/>
              <a:t>Equalities and diversity</a:t>
            </a:r>
          </a:p>
          <a:p>
            <a:r>
              <a:rPr lang="en-GB" sz="3000"/>
              <a:t>Promotes community cohesion and poverty reduction</a:t>
            </a:r>
          </a:p>
          <a:p>
            <a:r>
              <a:rPr lang="en-GB" sz="3000"/>
              <a:t>Offers good value for money</a:t>
            </a:r>
          </a:p>
          <a:p>
            <a:r>
              <a:rPr lang="en-GB" sz="3000"/>
              <a:t>Ability to demonstrate change using SMART outcomes and indicators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4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7DD0-47F3-4FCF-B63F-E96B843A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Draft Organisational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C549-EB58-4D4A-8171-94A81446C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515600" cy="4628320"/>
          </a:xfrm>
        </p:spPr>
        <p:txBody>
          <a:bodyPr>
            <a:normAutofit/>
          </a:bodyPr>
          <a:lstStyle/>
          <a:p>
            <a:r>
              <a:rPr lang="en-GB" sz="3000"/>
              <a:t>Governance</a:t>
            </a:r>
          </a:p>
          <a:p>
            <a:r>
              <a:rPr lang="en-GB" sz="3000"/>
              <a:t>Business planning</a:t>
            </a:r>
          </a:p>
          <a:p>
            <a:r>
              <a:rPr lang="en-GB" sz="3000"/>
              <a:t>Quality assurance</a:t>
            </a:r>
          </a:p>
          <a:p>
            <a:r>
              <a:rPr lang="en-GB" sz="3000"/>
              <a:t>Managing people</a:t>
            </a:r>
          </a:p>
          <a:p>
            <a:r>
              <a:rPr lang="en-GB" sz="3000"/>
              <a:t>Managing money</a:t>
            </a:r>
          </a:p>
          <a:p>
            <a:r>
              <a:rPr lang="en-GB" sz="3000"/>
              <a:t>Equality and Diversity</a:t>
            </a:r>
          </a:p>
          <a:p>
            <a:r>
              <a:rPr lang="en-GB" sz="3000"/>
              <a:t>Safeguarding children and adults at risk of abuse</a:t>
            </a:r>
          </a:p>
          <a:p>
            <a:r>
              <a:rPr lang="en-GB" sz="3000"/>
              <a:t>Insurance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0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BA48-82E3-6D63-B5B0-C8255DD3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30" y="1138"/>
            <a:ext cx="9770616" cy="1325563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Small Grants Programme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020E-283C-BFA3-621E-27BDCF18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42" y="208214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800">
              <a:latin typeface="Arial"/>
              <a:cs typeface="Arial"/>
            </a:endParaRPr>
          </a:p>
          <a:p>
            <a:r>
              <a:rPr lang="en-GB" sz="1800" b="1">
                <a:latin typeface="Arial"/>
                <a:cs typeface="Arial"/>
              </a:rPr>
              <a:t>Mayor’s Youth Empowerment Fund</a:t>
            </a:r>
            <a:br>
              <a:rPr lang="en-GB" sz="1800"/>
            </a:br>
            <a:r>
              <a:rPr lang="en-GB" sz="1800">
                <a:latin typeface="Arial"/>
                <a:cs typeface="Arial"/>
              </a:rPr>
              <a:t>Supports young people to design, bid and deliver projects for their peers</a:t>
            </a:r>
          </a:p>
          <a:p>
            <a:r>
              <a:rPr lang="en-GB" sz="1800" b="1">
                <a:latin typeface="Arial"/>
                <a:cs typeface="Arial"/>
              </a:rPr>
              <a:t>Mayor’s positive activities for young people</a:t>
            </a:r>
            <a:br>
              <a:rPr lang="en-GB" sz="1800"/>
            </a:br>
            <a:r>
              <a:rPr lang="en-GB" sz="1800">
                <a:latin typeface="Arial"/>
                <a:cs typeface="Arial"/>
              </a:rPr>
              <a:t>Support activities during school holidays</a:t>
            </a:r>
          </a:p>
          <a:p>
            <a:r>
              <a:rPr lang="en-GB" sz="1800" b="1">
                <a:latin typeface="Arial"/>
                <a:cs typeface="Arial"/>
              </a:rPr>
              <a:t>Community events</a:t>
            </a:r>
            <a:br>
              <a:rPr lang="en-GB" sz="1800"/>
            </a:br>
            <a:r>
              <a:rPr lang="en-GB" sz="1800">
                <a:latin typeface="Arial"/>
                <a:cs typeface="Arial"/>
              </a:rPr>
              <a:t>Support events that brings communities together, celebrate our diversity, national and regional celebrations</a:t>
            </a:r>
          </a:p>
          <a:p>
            <a:r>
              <a:rPr lang="en-GB" sz="1800" b="1">
                <a:latin typeface="Arial"/>
                <a:cs typeface="Arial"/>
              </a:rPr>
              <a:t>Capacity building</a:t>
            </a:r>
            <a:br>
              <a:rPr lang="en-GB" sz="1800"/>
            </a:br>
            <a:r>
              <a:rPr lang="en-GB" sz="1800">
                <a:latin typeface="Arial"/>
                <a:cs typeface="Arial"/>
              </a:rPr>
              <a:t>Support organisation development which strengthens local organisations ability to deliver services</a:t>
            </a:r>
          </a:p>
          <a:p>
            <a:r>
              <a:rPr lang="en-GB" sz="1800" b="1">
                <a:latin typeface="Arial"/>
                <a:cs typeface="Arial"/>
              </a:rPr>
              <a:t>Community chest</a:t>
            </a:r>
            <a:br>
              <a:rPr lang="en-GB" sz="1800"/>
            </a:br>
            <a:r>
              <a:rPr lang="en-GB" sz="1800">
                <a:latin typeface="Arial"/>
                <a:cs typeface="Arial"/>
              </a:rPr>
              <a:t>Very small grants to support community events and activities</a:t>
            </a:r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91687-9FE6-3A87-5AE5-CFCA314DCBCD}"/>
              </a:ext>
            </a:extLst>
          </p:cNvPr>
          <p:cNvSpPr txBox="1"/>
          <p:nvPr/>
        </p:nvSpPr>
        <p:spPr>
          <a:xfrm>
            <a:off x="1036674" y="1231604"/>
            <a:ext cx="94098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Arial"/>
              </a:rPr>
              <a:t>The proposed Small Grants Programme will provide one-off funding for time limited projects with different rounds throughout the year, includes the following five themes: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3796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F2E6A7-DEB9-416E-9E9D-CDF2CAEB9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683" y="143867"/>
            <a:ext cx="9770616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Next Steps &amp; Timeline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93F8A-6C85-4297-926E-8AFA8E36A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8720" y="1952625"/>
            <a:ext cx="1938428" cy="651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11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endParaRPr lang="en-GB"/>
          </a:p>
          <a:p>
            <a:r>
              <a:rPr lang="en-GB"/>
              <a:t>SEPT – OCT 23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05824-47BD-4F1B-A921-74DD25118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5660" y="1962150"/>
            <a:ext cx="2003042" cy="651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11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en-GB"/>
              <a:t> </a:t>
            </a:r>
          </a:p>
          <a:p>
            <a:r>
              <a:rPr lang="en-GB"/>
              <a:t>AUGUST 23</a:t>
            </a:r>
          </a:p>
          <a:p>
            <a:r>
              <a:rPr lang="en-GB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C579F-ECD7-41E2-8B18-F57607791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43580" y="1959837"/>
            <a:ext cx="1938428" cy="651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11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endParaRPr lang="en-GB"/>
          </a:p>
          <a:p>
            <a:r>
              <a:rPr lang="en-GB"/>
              <a:t> JUNE – JULY 23</a:t>
            </a:r>
          </a:p>
          <a:p>
            <a:r>
              <a:rPr lang="en-GB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3590C-D78F-446A-86A5-3AD14A548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47019" y="3651221"/>
            <a:ext cx="1631211" cy="15341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123095" marR="0" lvl="0" indent="-12309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969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Online Survey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VCS Workshops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indent="-122555"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Cabinet – Grants Policy and Framework in</a:t>
            </a:r>
            <a:r>
              <a:rPr lang="en-GB" sz="1400">
                <a:latin typeface="Arial"/>
                <a:cs typeface="Arial"/>
              </a:rPr>
              <a:t> 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March 2023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9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56259-EFFB-4E15-A3A4-0E2FBE9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43580" y="3662122"/>
            <a:ext cx="205207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22555" indent="-122555">
              <a:buFont typeface="Wingdings" panose="05000000000000000000" pitchFamily="2" charset="2"/>
              <a:buChar char="§"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Assessments</a:t>
            </a:r>
            <a:r>
              <a:rPr lang="en-GB" sz="1400">
                <a:latin typeface="Arial"/>
                <a:cs typeface="Arial"/>
              </a:rPr>
              <a:t> 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Moderation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3C53C-9B88-4020-8C0E-DE78BCBF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2122" y="3672197"/>
            <a:ext cx="1820894" cy="887807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Cabinet approval for grant funding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Grant award letters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9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3F5D6455-DA3A-41CF-8FF5-FB2FD58E0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8702" y="2598281"/>
            <a:ext cx="2488448" cy="991425"/>
          </a:xfrm>
          <a:custGeom>
            <a:avLst/>
            <a:gdLst>
              <a:gd name="connsiteX0" fmla="*/ 0 w 2559426"/>
              <a:gd name="connsiteY0" fmla="*/ 0 h 1023770"/>
              <a:gd name="connsiteX1" fmla="*/ 2047541 w 2559426"/>
              <a:gd name="connsiteY1" fmla="*/ 0 h 1023770"/>
              <a:gd name="connsiteX2" fmla="*/ 2559426 w 2559426"/>
              <a:gd name="connsiteY2" fmla="*/ 511885 h 1023770"/>
              <a:gd name="connsiteX3" fmla="*/ 2047541 w 2559426"/>
              <a:gd name="connsiteY3" fmla="*/ 1023770 h 1023770"/>
              <a:gd name="connsiteX4" fmla="*/ 0 w 2559426"/>
              <a:gd name="connsiteY4" fmla="*/ 1023770 h 1023770"/>
              <a:gd name="connsiteX5" fmla="*/ 511885 w 2559426"/>
              <a:gd name="connsiteY5" fmla="*/ 511885 h 1023770"/>
              <a:gd name="connsiteX6" fmla="*/ 0 w 2559426"/>
              <a:gd name="connsiteY6" fmla="*/ 0 h 10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9426" h="1023770">
                <a:moveTo>
                  <a:pt x="0" y="0"/>
                </a:moveTo>
                <a:lnTo>
                  <a:pt x="2047541" y="0"/>
                </a:lnTo>
                <a:lnTo>
                  <a:pt x="2559426" y="511885"/>
                </a:lnTo>
                <a:lnTo>
                  <a:pt x="2047541" y="1023770"/>
                </a:lnTo>
                <a:lnTo>
                  <a:pt x="0" y="1023770"/>
                </a:lnTo>
                <a:lnTo>
                  <a:pt x="511885" y="511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418082" tIns="21234" rIns="375616" bIns="21234" numCol="1" spcCol="1270" anchor="ctr" anchorCtr="0">
            <a:noAutofit/>
          </a:bodyPr>
          <a:lstStyle/>
          <a:p>
            <a:pPr marL="0" marR="0" lvl="0" indent="0" algn="ctr" defTabSz="70779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47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GO-LIVE`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E831D-F709-44B1-9E73-2E9A89702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8720" y="3668422"/>
            <a:ext cx="1820894" cy="1749582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Mobilisation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Induction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Exit planning and transition support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New services commence Oct 2023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9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86315-5CFC-2A7F-5CD6-20291EC25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92754" y="1969860"/>
            <a:ext cx="1637174" cy="651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11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endParaRPr lang="en-GB"/>
          </a:p>
          <a:p>
            <a:r>
              <a:rPr lang="en-GB"/>
              <a:t>APRIL – MAY 23</a:t>
            </a:r>
          </a:p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C1C09-EF3A-D436-DECA-A902C2F9E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0670" y="1981469"/>
            <a:ext cx="1938428" cy="651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11" b="1">
                <a:solidFill>
                  <a:schemeClr val="bg1">
                    <a:lumMod val="85000"/>
                  </a:schemeClr>
                </a:solidFill>
                <a:latin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11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1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DEC 22 – MARCH 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11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F58CB6-2FAB-4D9B-9B7A-0E28D1889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79939" y="3631697"/>
            <a:ext cx="1631211" cy="15341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123095" marR="0" lvl="0" indent="-12309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969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Support from CVS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Session on how to sign up and submit applications</a:t>
            </a:r>
            <a:endParaRPr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22555" marR="0" lvl="0" indent="-1225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9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51642-CE5C-4D78-9BCD-EA126E24A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0670" y="2598281"/>
            <a:ext cx="8343438" cy="991425"/>
            <a:chOff x="148224" y="2937661"/>
            <a:chExt cx="10570423" cy="1023770"/>
          </a:xfrm>
          <a:solidFill>
            <a:srgbClr val="0F9EB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9E6B9F4-2102-4464-96FB-9C69667F747E}"/>
                </a:ext>
              </a:extLst>
            </p:cNvPr>
            <p:cNvSpPr/>
            <p:nvPr/>
          </p:nvSpPr>
          <p:spPr>
            <a:xfrm>
              <a:off x="148224" y="2937661"/>
              <a:ext cx="2928778" cy="1023770"/>
            </a:xfrm>
            <a:custGeom>
              <a:avLst/>
              <a:gdLst>
                <a:gd name="connsiteX0" fmla="*/ 0 w 2559426"/>
                <a:gd name="connsiteY0" fmla="*/ 0 h 1023770"/>
                <a:gd name="connsiteX1" fmla="*/ 2047541 w 2559426"/>
                <a:gd name="connsiteY1" fmla="*/ 0 h 1023770"/>
                <a:gd name="connsiteX2" fmla="*/ 2559426 w 2559426"/>
                <a:gd name="connsiteY2" fmla="*/ 511885 h 1023770"/>
                <a:gd name="connsiteX3" fmla="*/ 2047541 w 2559426"/>
                <a:gd name="connsiteY3" fmla="*/ 1023770 h 1023770"/>
                <a:gd name="connsiteX4" fmla="*/ 0 w 2559426"/>
                <a:gd name="connsiteY4" fmla="*/ 1023770 h 1023770"/>
                <a:gd name="connsiteX5" fmla="*/ 511885 w 2559426"/>
                <a:gd name="connsiteY5" fmla="*/ 511885 h 1023770"/>
                <a:gd name="connsiteX6" fmla="*/ 0 w 2559426"/>
                <a:gd name="connsiteY6" fmla="*/ 0 h 102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9426" h="1023770">
                  <a:moveTo>
                    <a:pt x="0" y="0"/>
                  </a:moveTo>
                  <a:lnTo>
                    <a:pt x="2047541" y="0"/>
                  </a:lnTo>
                  <a:lnTo>
                    <a:pt x="2559426" y="511885"/>
                  </a:lnTo>
                  <a:lnTo>
                    <a:pt x="2047541" y="1023770"/>
                  </a:lnTo>
                  <a:lnTo>
                    <a:pt x="0" y="1023770"/>
                  </a:lnTo>
                  <a:lnTo>
                    <a:pt x="511885" y="5118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418082" tIns="21234" rIns="375616" bIns="21234" numCol="1" spcCol="1270" anchor="ctr" anchorCtr="0">
              <a:noAutofit/>
            </a:bodyPr>
            <a:lstStyle/>
            <a:p>
              <a:pPr marL="0" marR="0" lvl="0" indent="0" algn="ctr" defTabSz="70779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4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ENGAGEMENT 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1B6F4A0-E694-4CE1-BFA1-BD0B0D23614D}"/>
                </a:ext>
              </a:extLst>
            </p:cNvPr>
            <p:cNvSpPr/>
            <p:nvPr/>
          </p:nvSpPr>
          <p:spPr>
            <a:xfrm>
              <a:off x="2476253" y="2937661"/>
              <a:ext cx="2999138" cy="1023770"/>
            </a:xfrm>
            <a:custGeom>
              <a:avLst/>
              <a:gdLst>
                <a:gd name="connsiteX0" fmla="*/ 0 w 2559426"/>
                <a:gd name="connsiteY0" fmla="*/ 0 h 1023770"/>
                <a:gd name="connsiteX1" fmla="*/ 2047541 w 2559426"/>
                <a:gd name="connsiteY1" fmla="*/ 0 h 1023770"/>
                <a:gd name="connsiteX2" fmla="*/ 2559426 w 2559426"/>
                <a:gd name="connsiteY2" fmla="*/ 511885 h 1023770"/>
                <a:gd name="connsiteX3" fmla="*/ 2047541 w 2559426"/>
                <a:gd name="connsiteY3" fmla="*/ 1023770 h 1023770"/>
                <a:gd name="connsiteX4" fmla="*/ 0 w 2559426"/>
                <a:gd name="connsiteY4" fmla="*/ 1023770 h 1023770"/>
                <a:gd name="connsiteX5" fmla="*/ 511885 w 2559426"/>
                <a:gd name="connsiteY5" fmla="*/ 511885 h 1023770"/>
                <a:gd name="connsiteX6" fmla="*/ 0 w 2559426"/>
                <a:gd name="connsiteY6" fmla="*/ 0 h 102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9426" h="1023770">
                  <a:moveTo>
                    <a:pt x="0" y="0"/>
                  </a:moveTo>
                  <a:lnTo>
                    <a:pt x="2047541" y="0"/>
                  </a:lnTo>
                  <a:lnTo>
                    <a:pt x="2559426" y="511885"/>
                  </a:lnTo>
                  <a:lnTo>
                    <a:pt x="2047541" y="1023770"/>
                  </a:lnTo>
                  <a:lnTo>
                    <a:pt x="0" y="1023770"/>
                  </a:lnTo>
                  <a:lnTo>
                    <a:pt x="511885" y="5118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418082" tIns="21234" rIns="375616" bIns="21234" numCol="1" spcCol="1270" anchor="ctr" anchorCtr="0">
              <a:noAutofit/>
            </a:bodyPr>
            <a:lstStyle/>
            <a:p>
              <a:pPr marL="0" marR="0" lvl="0" indent="0" algn="ctr" defTabSz="70779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4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BIDDING OPENS 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3706EB-F210-4718-9878-A2773F877720}"/>
                </a:ext>
              </a:extLst>
            </p:cNvPr>
            <p:cNvSpPr/>
            <p:nvPr/>
          </p:nvSpPr>
          <p:spPr>
            <a:xfrm>
              <a:off x="4823596" y="2937661"/>
              <a:ext cx="3392708" cy="1023770"/>
            </a:xfrm>
            <a:custGeom>
              <a:avLst/>
              <a:gdLst>
                <a:gd name="connsiteX0" fmla="*/ 0 w 2559426"/>
                <a:gd name="connsiteY0" fmla="*/ 0 h 1023770"/>
                <a:gd name="connsiteX1" fmla="*/ 2047541 w 2559426"/>
                <a:gd name="connsiteY1" fmla="*/ 0 h 1023770"/>
                <a:gd name="connsiteX2" fmla="*/ 2559426 w 2559426"/>
                <a:gd name="connsiteY2" fmla="*/ 511885 h 1023770"/>
                <a:gd name="connsiteX3" fmla="*/ 2047541 w 2559426"/>
                <a:gd name="connsiteY3" fmla="*/ 1023770 h 1023770"/>
                <a:gd name="connsiteX4" fmla="*/ 0 w 2559426"/>
                <a:gd name="connsiteY4" fmla="*/ 1023770 h 1023770"/>
                <a:gd name="connsiteX5" fmla="*/ 511885 w 2559426"/>
                <a:gd name="connsiteY5" fmla="*/ 511885 h 1023770"/>
                <a:gd name="connsiteX6" fmla="*/ 0 w 2559426"/>
                <a:gd name="connsiteY6" fmla="*/ 0 h 102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9426" h="1023770">
                  <a:moveTo>
                    <a:pt x="0" y="0"/>
                  </a:moveTo>
                  <a:lnTo>
                    <a:pt x="2047541" y="0"/>
                  </a:lnTo>
                  <a:lnTo>
                    <a:pt x="2559426" y="511885"/>
                  </a:lnTo>
                  <a:lnTo>
                    <a:pt x="2047541" y="1023770"/>
                  </a:lnTo>
                  <a:lnTo>
                    <a:pt x="0" y="1023770"/>
                  </a:lnTo>
                  <a:lnTo>
                    <a:pt x="511885" y="5118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418082" tIns="21234" rIns="375616" bIns="21234" numCol="1" spcCol="1270" anchor="ctr" anchorCtr="0">
              <a:noAutofit/>
            </a:bodyPr>
            <a:lstStyle/>
            <a:p>
              <a:pPr marL="0" marR="0" lvl="0" indent="0" algn="ctr" defTabSz="70779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4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ASSESMENTS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CA4977-F082-43C3-9CD2-85F721741EC3}"/>
                </a:ext>
              </a:extLst>
            </p:cNvPr>
            <p:cNvSpPr/>
            <p:nvPr/>
          </p:nvSpPr>
          <p:spPr>
            <a:xfrm>
              <a:off x="7565996" y="2937661"/>
              <a:ext cx="3152651" cy="1023770"/>
            </a:xfrm>
            <a:custGeom>
              <a:avLst/>
              <a:gdLst>
                <a:gd name="connsiteX0" fmla="*/ 0 w 2559426"/>
                <a:gd name="connsiteY0" fmla="*/ 0 h 1023770"/>
                <a:gd name="connsiteX1" fmla="*/ 2047541 w 2559426"/>
                <a:gd name="connsiteY1" fmla="*/ 0 h 1023770"/>
                <a:gd name="connsiteX2" fmla="*/ 2559426 w 2559426"/>
                <a:gd name="connsiteY2" fmla="*/ 511885 h 1023770"/>
                <a:gd name="connsiteX3" fmla="*/ 2047541 w 2559426"/>
                <a:gd name="connsiteY3" fmla="*/ 1023770 h 1023770"/>
                <a:gd name="connsiteX4" fmla="*/ 0 w 2559426"/>
                <a:gd name="connsiteY4" fmla="*/ 1023770 h 1023770"/>
                <a:gd name="connsiteX5" fmla="*/ 511885 w 2559426"/>
                <a:gd name="connsiteY5" fmla="*/ 511885 h 1023770"/>
                <a:gd name="connsiteX6" fmla="*/ 0 w 2559426"/>
                <a:gd name="connsiteY6" fmla="*/ 0 h 102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9426" h="1023770">
                  <a:moveTo>
                    <a:pt x="0" y="0"/>
                  </a:moveTo>
                  <a:lnTo>
                    <a:pt x="2047541" y="0"/>
                  </a:lnTo>
                  <a:lnTo>
                    <a:pt x="2559426" y="511885"/>
                  </a:lnTo>
                  <a:lnTo>
                    <a:pt x="2047541" y="1023770"/>
                  </a:lnTo>
                  <a:lnTo>
                    <a:pt x="0" y="1023770"/>
                  </a:lnTo>
                  <a:lnTo>
                    <a:pt x="511885" y="5118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418082" tIns="21234" rIns="375616" bIns="21234" numCol="1" spcCol="1270" anchor="ctr" anchorCtr="0">
              <a:noAutofit/>
            </a:bodyPr>
            <a:lstStyle/>
            <a:p>
              <a:pPr marL="0" marR="0" lvl="0" indent="0" algn="ctr" defTabSz="70779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47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APPROVAL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57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174E-E59C-A852-1556-106D2F98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the Borough – Census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D5B8-4EC3-FADC-9D1C-A117564A4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424"/>
            <a:ext cx="10515600" cy="4951142"/>
          </a:xfrm>
        </p:spPr>
        <p:txBody>
          <a:bodyPr>
            <a:normAutofit/>
          </a:bodyPr>
          <a:lstStyle/>
          <a:p>
            <a:r>
              <a:rPr lang="en-GB"/>
              <a:t>310,300 residents, 22% increase from 2021- fastest growing area in England and Wales </a:t>
            </a:r>
          </a:p>
          <a:p>
            <a:r>
              <a:rPr lang="en-GB"/>
              <a:t>120,500 households, 19% increase from 2021- largest increase in households in England and Wales </a:t>
            </a:r>
          </a:p>
          <a:p>
            <a:r>
              <a:rPr lang="en-GB"/>
              <a:t>34.6% of residents are of Bangladeshi origin – largest percentage in England and Wales, up from 32% in 2011</a:t>
            </a:r>
          </a:p>
          <a:p>
            <a:r>
              <a:rPr lang="en-GB"/>
              <a:t>Significant increase in White Other population: 45,187 (14.6% of all residents</a:t>
            </a:r>
          </a:p>
          <a:p>
            <a:r>
              <a:rPr lang="en-GB"/>
              <a:t>Population Density of 15,695 persons per square km - most densely populated in England and Wales</a:t>
            </a:r>
          </a:p>
          <a:p>
            <a:r>
              <a:rPr lang="en-GB"/>
              <a:t>Median age of 30 – youngest in England and Wales</a:t>
            </a:r>
          </a:p>
        </p:txBody>
      </p:sp>
    </p:spTree>
    <p:extLst>
      <p:ext uri="{BB962C8B-B14F-4D97-AF65-F5344CB8AC3E}">
        <p14:creationId xmlns:p14="http://schemas.microsoft.com/office/powerpoint/2010/main" val="312916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C034-6065-ACCA-E3B2-877641E9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r>
              <a:rPr lang="en-GB" b="1"/>
              <a:t>Information and support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BFF4-7020-E216-16E7-D0898ADE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hlinkClick r:id="rId2"/>
            </a:endParaRPr>
          </a:p>
          <a:p>
            <a:pPr marL="0" indent="0">
              <a:buNone/>
            </a:pPr>
            <a:r>
              <a:rPr lang="en-GB">
                <a:latin typeface="Arial"/>
                <a:cs typeface="Arial"/>
                <a:hlinkClick r:id="rId2"/>
              </a:rPr>
              <a:t>vcs@towerhamlets.gov.uk</a:t>
            </a:r>
            <a:r>
              <a:rPr lang="en-GB">
                <a:latin typeface="Arial"/>
                <a:cs typeface="Arial"/>
              </a:rPr>
              <a:t> 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latin typeface="Arial"/>
                <a:cs typeface="Arial"/>
                <a:hlinkClick r:id="rId3"/>
              </a:rPr>
              <a:t>www.towerhamlets.gov.uk /Tower Hamlets Grants engagement</a:t>
            </a:r>
            <a:endParaRPr lang="en-GB"/>
          </a:p>
          <a:p>
            <a:pPr marL="0" indent="0">
              <a:buNone/>
            </a:pPr>
            <a:endParaRPr lang="en-GB">
              <a:hlinkClick r:id="rId4"/>
            </a:endParaRPr>
          </a:p>
          <a:p>
            <a:pPr marL="0" indent="0">
              <a:buNone/>
            </a:pPr>
            <a:r>
              <a:rPr lang="en-GB">
                <a:latin typeface="Arial"/>
                <a:cs typeface="Arial"/>
                <a:hlinkClick r:id="rId5"/>
              </a:rPr>
              <a:t>Tower Hamlets Grants Engagement survey | Let’s Talk Tower Hamlets</a:t>
            </a:r>
            <a:endParaRPr lang="en-GB">
              <a:latin typeface="Arial"/>
              <a:cs typeface="Arial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33238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635A-EF44-D1CB-8A20-393E1634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the Borough – Census 21 (</a:t>
            </a:r>
            <a:r>
              <a:rPr lang="en-GB" err="1"/>
              <a:t>cont</a:t>
            </a:r>
            <a:r>
              <a:rPr lang="en-GB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F804-37BA-4206-6AAF-01EB24F5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29"/>
            <a:ext cx="10515600" cy="4772992"/>
          </a:xfrm>
        </p:spPr>
        <p:txBody>
          <a:bodyPr>
            <a:normAutofit/>
          </a:bodyPr>
          <a:lstStyle/>
          <a:p>
            <a:r>
              <a:rPr lang="en-GB"/>
              <a:t>Significant rise in Other Ethnic Group population to 8,494 residents – twice the proportion of residents than in 2011</a:t>
            </a:r>
          </a:p>
          <a:p>
            <a:r>
              <a:rPr lang="en-GB"/>
              <a:t>Increase in Black African population from 9,496 to 15,373 between 2011 to 2021 – now 5% of borough’s population</a:t>
            </a:r>
          </a:p>
          <a:p>
            <a:r>
              <a:rPr lang="en-GB"/>
              <a:t>53% of residents born in the UK – Bangladesh, Italy, India, China and France are most common place of birth outside UK</a:t>
            </a:r>
          </a:p>
          <a:p>
            <a:r>
              <a:rPr lang="en-GB"/>
              <a:t>Significant increase in number of Italian-born residents since 2011 – largest number in England and Wales</a:t>
            </a:r>
          </a:p>
          <a:p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highest proportion of Chinese residents and 4</a:t>
            </a:r>
            <a:r>
              <a:rPr lang="en-GB" baseline="30000"/>
              <a:t>th</a:t>
            </a:r>
            <a:r>
              <a:rPr lang="en-GB"/>
              <a:t> largest number of Roma residents in England and Wales</a:t>
            </a:r>
          </a:p>
        </p:txBody>
      </p:sp>
    </p:spTree>
    <p:extLst>
      <p:ext uri="{BB962C8B-B14F-4D97-AF65-F5344CB8AC3E}">
        <p14:creationId xmlns:p14="http://schemas.microsoft.com/office/powerpoint/2010/main" val="65921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5AB5-8902-8E9A-91AB-88E99F88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the Borough – Census 21 (</a:t>
            </a:r>
            <a:r>
              <a:rPr lang="en-GB" err="1"/>
              <a:t>cont</a:t>
            </a:r>
            <a:r>
              <a:rPr lang="en-GB"/>
              <a:t>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6903-01C7-D43B-CB81-F22D5E735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Largest Muslim population in England and Wales (39.9%) and smallest Christian population (22.3%) </a:t>
            </a:r>
          </a:p>
          <a:p>
            <a:r>
              <a:rPr lang="en-GB"/>
              <a:t>Significant increase in Romanian born residents</a:t>
            </a:r>
          </a:p>
          <a:p>
            <a:r>
              <a:rPr lang="en-GB"/>
              <a:t>24% of all borough residents had arrived in the UK from elsewhere in the last ten years</a:t>
            </a:r>
          </a:p>
          <a:p>
            <a:r>
              <a:rPr lang="en-GB"/>
              <a:t>73% of residents spoke English as the first main language</a:t>
            </a:r>
          </a:p>
          <a:p>
            <a:r>
              <a:rPr lang="en-GB"/>
              <a:t>6.2% of residents could not speak English well or at all – reduction from 8% at 2011.</a:t>
            </a:r>
          </a:p>
        </p:txBody>
      </p:sp>
    </p:spTree>
    <p:extLst>
      <p:ext uri="{BB962C8B-B14F-4D97-AF65-F5344CB8AC3E}">
        <p14:creationId xmlns:p14="http://schemas.microsoft.com/office/powerpoint/2010/main" val="183796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D6C2-3AFC-575E-3FBB-A22EC2B9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98"/>
            <a:ext cx="9770616" cy="1325563"/>
          </a:xfrm>
        </p:spPr>
        <p:txBody>
          <a:bodyPr/>
          <a:lstStyle/>
          <a:p>
            <a:r>
              <a:rPr lang="en-GB" dirty="0"/>
              <a:t>Tower Hamlets Strategic Plan 22-26</a:t>
            </a:r>
            <a:br>
              <a:rPr lang="en-GB" dirty="0"/>
            </a:br>
            <a:r>
              <a:rPr lang="en-GB" dirty="0"/>
              <a:t>(1-4)</a:t>
            </a:r>
          </a:p>
        </p:txBody>
      </p:sp>
      <p:pic>
        <p:nvPicPr>
          <p:cNvPr id="24" name="Graphic 23" descr="Bar graph with upward trend outline">
            <a:extLst>
              <a:ext uri="{FF2B5EF4-FFF2-40B4-BE49-F238E27FC236}">
                <a16:creationId xmlns:a16="http://schemas.microsoft.com/office/drawing/2014/main" id="{3D7CC191-5D54-BD67-BBB6-C35D3F83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5518" y="1677004"/>
            <a:ext cx="514426" cy="514426"/>
          </a:xfrm>
          <a:prstGeom prst="rect">
            <a:avLst/>
          </a:prstGeom>
        </p:spPr>
      </p:pic>
      <p:pic>
        <p:nvPicPr>
          <p:cNvPr id="18" name="Graphic 17" descr="Mortgage outline">
            <a:extLst>
              <a:ext uri="{FF2B5EF4-FFF2-40B4-BE49-F238E27FC236}">
                <a16:creationId xmlns:a16="http://schemas.microsoft.com/office/drawing/2014/main" id="{42A18303-625E-F356-7B90-35D61DA46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2326" y="1644920"/>
            <a:ext cx="514426" cy="514426"/>
          </a:xfrm>
          <a:prstGeom prst="rect">
            <a:avLst/>
          </a:prstGeom>
        </p:spPr>
      </p:pic>
      <p:pic>
        <p:nvPicPr>
          <p:cNvPr id="20" name="Graphic 19" descr="Graduation cap outline">
            <a:extLst>
              <a:ext uri="{FF2B5EF4-FFF2-40B4-BE49-F238E27FC236}">
                <a16:creationId xmlns:a16="http://schemas.microsoft.com/office/drawing/2014/main" id="{3D721A4C-DBA4-9251-40EC-8BDF35195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9469" y="1700658"/>
            <a:ext cx="514426" cy="514426"/>
          </a:xfrm>
          <a:prstGeom prst="rect">
            <a:avLst/>
          </a:prstGeom>
        </p:spPr>
      </p:pic>
      <p:pic>
        <p:nvPicPr>
          <p:cNvPr id="22" name="Graphic 21" descr="Fast Forward outline">
            <a:extLst>
              <a:ext uri="{FF2B5EF4-FFF2-40B4-BE49-F238E27FC236}">
                <a16:creationId xmlns:a16="http://schemas.microsoft.com/office/drawing/2014/main" id="{43C51791-CB50-9AD9-FA95-93C31AFBE0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6310" y="1694274"/>
            <a:ext cx="480509" cy="4805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AA7BE0-4071-E5FA-D69C-CC8FA20807BD}"/>
              </a:ext>
            </a:extLst>
          </p:cNvPr>
          <p:cNvSpPr txBox="1">
            <a:spLocks/>
          </p:cNvSpPr>
          <p:nvPr/>
        </p:nvSpPr>
        <p:spPr>
          <a:xfrm>
            <a:off x="838200" y="2867774"/>
            <a:ext cx="2552212" cy="24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Priority 1: </a:t>
            </a:r>
          </a:p>
          <a:p>
            <a:r>
              <a:rPr lang="en-GB" sz="1800" dirty="0"/>
              <a:t>Tackling the cost-of-living crisis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Our ambition:</a:t>
            </a:r>
          </a:p>
          <a:p>
            <a:r>
              <a:rPr lang="en-GB" sz="1800" b="0" dirty="0"/>
              <a:t>No child will go hungry, and no pensioner will go cold for the next four years.</a:t>
            </a:r>
          </a:p>
          <a:p>
            <a:endParaRPr lang="en-GB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15E505-87EB-686F-DBAE-CE599696DB94}"/>
              </a:ext>
            </a:extLst>
          </p:cNvPr>
          <p:cNvSpPr txBox="1">
            <a:spLocks/>
          </p:cNvSpPr>
          <p:nvPr/>
        </p:nvSpPr>
        <p:spPr>
          <a:xfrm>
            <a:off x="3664584" y="2730489"/>
            <a:ext cx="2624469" cy="24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Priority 2: </a:t>
            </a:r>
          </a:p>
          <a:p>
            <a:r>
              <a:rPr lang="en-GB" sz="1800" dirty="0"/>
              <a:t>Homes for the future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Our ambition:</a:t>
            </a:r>
          </a:p>
          <a:p>
            <a:r>
              <a:rPr lang="en-GB" sz="1800" b="0" dirty="0"/>
              <a:t>Everyone in Tower Hamlets lives in a good quality home they can afford</a:t>
            </a:r>
          </a:p>
          <a:p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83F10F-87AF-83A2-9432-CFA79D71122C}"/>
              </a:ext>
            </a:extLst>
          </p:cNvPr>
          <p:cNvSpPr txBox="1">
            <a:spLocks/>
          </p:cNvSpPr>
          <p:nvPr/>
        </p:nvSpPr>
        <p:spPr>
          <a:xfrm>
            <a:off x="6695994" y="2684732"/>
            <a:ext cx="2624469" cy="202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Priority 3: </a:t>
            </a:r>
          </a:p>
          <a:p>
            <a:r>
              <a:rPr lang="en-GB" sz="1800" dirty="0"/>
              <a:t>Accelerate Education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Our ambition:</a:t>
            </a:r>
          </a:p>
          <a:p>
            <a:r>
              <a:rPr lang="en-GB" sz="1800" b="0" dirty="0"/>
              <a:t>Every child achieves their best in education</a:t>
            </a:r>
          </a:p>
          <a:p>
            <a:endParaRPr lang="en-GB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FCDA1A-E6D3-4C29-CD5A-0FB92E787346}"/>
              </a:ext>
            </a:extLst>
          </p:cNvPr>
          <p:cNvSpPr txBox="1">
            <a:spLocks/>
          </p:cNvSpPr>
          <p:nvPr/>
        </p:nvSpPr>
        <p:spPr>
          <a:xfrm>
            <a:off x="9574617" y="2830009"/>
            <a:ext cx="2360709" cy="202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Priority 4: </a:t>
            </a:r>
          </a:p>
          <a:p>
            <a:r>
              <a:rPr lang="en-GB" sz="1800" dirty="0"/>
              <a:t>Accelerate Education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Our ambition:</a:t>
            </a:r>
          </a:p>
          <a:p>
            <a:r>
              <a:rPr lang="en-GB" sz="1800" b="0" dirty="0"/>
              <a:t>Every child achieves their best in education</a:t>
            </a:r>
          </a:p>
          <a:p>
            <a:endParaRPr lang="en-GB" sz="1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4A6FF9-DB84-3DF3-3240-61F081A73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3487" y="1586371"/>
            <a:ext cx="735062" cy="73506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4A00B66-79E7-C7B0-28A1-8EFBF6F27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2486" y="1567791"/>
            <a:ext cx="735062" cy="73506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9CD943-D4D4-02AE-7C77-2D0777F0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5922" y="1578762"/>
            <a:ext cx="735062" cy="73506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5CBA0E-56D6-C8C8-289A-76E6330D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276" y="1581958"/>
            <a:ext cx="735063" cy="73506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98941C-217A-2630-7A3A-EBFC6A524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5" idx="2"/>
          </p:cNvCxnSpPr>
          <p:nvPr/>
        </p:nvCxnSpPr>
        <p:spPr>
          <a:xfrm flipV="1">
            <a:off x="838200" y="1953902"/>
            <a:ext cx="1695287" cy="396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CDF50E-D7C5-3D52-F148-3C7091827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3612874" y="1934217"/>
            <a:ext cx="2039612" cy="110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362486F-3316-9B2C-077E-348C02D6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6714316" y="1946293"/>
            <a:ext cx="184160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259FBE-8EED-117E-6A55-237FBA61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9574617" y="1934217"/>
            <a:ext cx="1556659" cy="1527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2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D6C2-3AFC-575E-3FBB-A22EC2B9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58"/>
            <a:ext cx="9770616" cy="1325563"/>
          </a:xfrm>
        </p:spPr>
        <p:txBody>
          <a:bodyPr/>
          <a:lstStyle/>
          <a:p>
            <a:r>
              <a:rPr lang="en-GB" dirty="0"/>
              <a:t>Tower Hamlets Strategic Plan 22-26</a:t>
            </a:r>
            <a:br>
              <a:rPr lang="en-GB" dirty="0"/>
            </a:br>
            <a:r>
              <a:rPr lang="en-GB" dirty="0"/>
              <a:t>(5-8)</a:t>
            </a:r>
          </a:p>
        </p:txBody>
      </p:sp>
      <p:pic>
        <p:nvPicPr>
          <p:cNvPr id="4" name="Graphic 3" descr="Coins outline">
            <a:extLst>
              <a:ext uri="{FF2B5EF4-FFF2-40B4-BE49-F238E27FC236}">
                <a16:creationId xmlns:a16="http://schemas.microsoft.com/office/drawing/2014/main" id="{9AAD110B-1F29-5B70-1896-F548FFB4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1706" y="1693505"/>
            <a:ext cx="478619" cy="505576"/>
          </a:xfrm>
          <a:prstGeom prst="rect">
            <a:avLst/>
          </a:prstGeom>
        </p:spPr>
      </p:pic>
      <p:pic>
        <p:nvPicPr>
          <p:cNvPr id="14" name="Graphic 13" descr="Social network outline">
            <a:extLst>
              <a:ext uri="{FF2B5EF4-FFF2-40B4-BE49-F238E27FC236}">
                <a16:creationId xmlns:a16="http://schemas.microsoft.com/office/drawing/2014/main" id="{C80CCA61-1AA8-6E67-CE86-216BFD984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65" y="1683678"/>
            <a:ext cx="517119" cy="496000"/>
          </a:xfrm>
          <a:prstGeom prst="rect">
            <a:avLst/>
          </a:prstGeom>
        </p:spPr>
      </p:pic>
      <p:pic>
        <p:nvPicPr>
          <p:cNvPr id="16" name="Graphic 15" descr="Renewable Energy outline">
            <a:extLst>
              <a:ext uri="{FF2B5EF4-FFF2-40B4-BE49-F238E27FC236}">
                <a16:creationId xmlns:a16="http://schemas.microsoft.com/office/drawing/2014/main" id="{A44BBB1D-BAAE-1856-DA4D-DAC399A5A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0717" y="1672388"/>
            <a:ext cx="550489" cy="521448"/>
          </a:xfrm>
          <a:prstGeom prst="rect">
            <a:avLst/>
          </a:prstGeom>
        </p:spPr>
      </p:pic>
      <p:pic>
        <p:nvPicPr>
          <p:cNvPr id="19" name="Graphic 18" descr="Meeting outline">
            <a:extLst>
              <a:ext uri="{FF2B5EF4-FFF2-40B4-BE49-F238E27FC236}">
                <a16:creationId xmlns:a16="http://schemas.microsoft.com/office/drawing/2014/main" id="{786E846A-7DE6-6592-ED1D-5E26E8D050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7591" y="1717227"/>
            <a:ext cx="398538" cy="4289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AA7BE0-4071-E5FA-D69C-CC8FA20807BD}"/>
              </a:ext>
            </a:extLst>
          </p:cNvPr>
          <p:cNvSpPr txBox="1">
            <a:spLocks/>
          </p:cNvSpPr>
          <p:nvPr/>
        </p:nvSpPr>
        <p:spPr>
          <a:xfrm>
            <a:off x="760879" y="2695605"/>
            <a:ext cx="2720868" cy="3576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Priority 5: </a:t>
            </a:r>
          </a:p>
          <a:p>
            <a:r>
              <a:rPr lang="en-GB" sz="1800" dirty="0"/>
              <a:t>Invest in public services</a:t>
            </a:r>
          </a:p>
          <a:p>
            <a:endParaRPr lang="en-GB" sz="1800" dirty="0"/>
          </a:p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Our ambition:</a:t>
            </a:r>
          </a:p>
          <a:p>
            <a:r>
              <a:rPr lang="en-GB" sz="1800" b="0" dirty="0"/>
              <a:t>Residents have access to high quality council-run public services, including idea stores and libraries, public health, social care and waste and recycling services.</a:t>
            </a:r>
            <a:br>
              <a:rPr lang="en-GB" sz="1800" dirty="0"/>
            </a:br>
            <a:endParaRPr lang="en-GB" sz="1800" dirty="0"/>
          </a:p>
          <a:p>
            <a:endParaRPr lang="en-GB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15E505-87EB-686F-DBAE-CE599696DB94}"/>
              </a:ext>
            </a:extLst>
          </p:cNvPr>
          <p:cNvSpPr txBox="1">
            <a:spLocks/>
          </p:cNvSpPr>
          <p:nvPr/>
        </p:nvSpPr>
        <p:spPr>
          <a:xfrm>
            <a:off x="3551853" y="2471702"/>
            <a:ext cx="2912077" cy="2594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GB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Priority 6: </a:t>
            </a:r>
          </a:p>
          <a:p>
            <a:r>
              <a:rPr lang="en-GB" sz="1800" dirty="0"/>
              <a:t>Empower Communities and Fight Crime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Our ambition:</a:t>
            </a:r>
          </a:p>
          <a:p>
            <a:r>
              <a:rPr lang="en-GB" sz="1800" b="0" dirty="0">
                <a:solidFill>
                  <a:schemeClr val="tx1"/>
                </a:solidFill>
              </a:rPr>
              <a:t>Residents, workers and visitors of all backgrounds feel safe and welcome in Tower Hamlets.</a:t>
            </a:r>
          </a:p>
          <a:p>
            <a:endParaRPr lang="en-GB" sz="1800" b="0" dirty="0">
              <a:solidFill>
                <a:srgbClr val="000000"/>
              </a:solidFill>
            </a:endParaRPr>
          </a:p>
          <a:p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83F10F-87AF-83A2-9432-CFA79D71122C}"/>
              </a:ext>
            </a:extLst>
          </p:cNvPr>
          <p:cNvSpPr txBox="1">
            <a:spLocks/>
          </p:cNvSpPr>
          <p:nvPr/>
        </p:nvSpPr>
        <p:spPr>
          <a:xfrm>
            <a:off x="6666515" y="2431408"/>
            <a:ext cx="2624469" cy="288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2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GB" sz="23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Priority 7: </a:t>
            </a:r>
          </a:p>
          <a:p>
            <a:r>
              <a:rPr lang="en-GB" sz="2300" dirty="0"/>
              <a:t>A Clean and Green Future</a:t>
            </a:r>
            <a:br>
              <a:rPr lang="en-GB" sz="2300" dirty="0"/>
            </a:br>
            <a:endParaRPr lang="en-GB" sz="2300" dirty="0"/>
          </a:p>
          <a:p>
            <a:r>
              <a:rPr lang="en-GB" sz="23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Our ambition:</a:t>
            </a:r>
          </a:p>
          <a:p>
            <a:r>
              <a:rPr lang="en-GB" sz="2300" b="0" dirty="0"/>
              <a:t>Cleanliness and air quality improve, emissions and noise nuisance reduce, and everybody benefits from parks and more trees.</a:t>
            </a:r>
          </a:p>
          <a:p>
            <a:endParaRPr lang="en-GB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FCDA1A-E6D3-4C29-CD5A-0FB92E787346}"/>
              </a:ext>
            </a:extLst>
          </p:cNvPr>
          <p:cNvSpPr txBox="1">
            <a:spLocks/>
          </p:cNvSpPr>
          <p:nvPr/>
        </p:nvSpPr>
        <p:spPr>
          <a:xfrm>
            <a:off x="9505630" y="2767160"/>
            <a:ext cx="2360709" cy="3187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Priority 8: </a:t>
            </a:r>
          </a:p>
          <a:p>
            <a:r>
              <a:rPr lang="en-GB" sz="1800" dirty="0"/>
              <a:t>A council that works for you and listens to you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Our ambition:</a:t>
            </a:r>
          </a:p>
          <a:p>
            <a:r>
              <a:rPr lang="en-GB" sz="1800" b="0" dirty="0"/>
              <a:t>Residents benefit from accessible, high quality services and are involved in decisions that affect them.</a:t>
            </a:r>
          </a:p>
          <a:p>
            <a:endParaRPr lang="en-GB" sz="1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4A6FF9-DB84-3DF3-3240-61F081A73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3487" y="1586371"/>
            <a:ext cx="735062" cy="73506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4A00B66-79E7-C7B0-28A1-8EFBF6F27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194" y="1566686"/>
            <a:ext cx="735062" cy="73506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9CD943-D4D4-02AE-7C77-2D0777F0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5922" y="1578762"/>
            <a:ext cx="735062" cy="73506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5CBA0E-56D6-C8C8-289A-76E6330D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31276" y="1581958"/>
            <a:ext cx="735063" cy="73506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98941C-217A-2630-7A3A-EBFC6A524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5" idx="2"/>
          </p:cNvCxnSpPr>
          <p:nvPr/>
        </p:nvCxnSpPr>
        <p:spPr>
          <a:xfrm flipV="1">
            <a:off x="838200" y="1953902"/>
            <a:ext cx="1695287" cy="396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CDF50E-D7C5-3D52-F148-3C7091827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3615582" y="1933112"/>
            <a:ext cx="2039612" cy="110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362486F-3316-9B2C-077E-348C02D6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6714316" y="1946293"/>
            <a:ext cx="184160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259FBE-8EED-117E-6A55-237FBA61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9574617" y="1934217"/>
            <a:ext cx="1556659" cy="1527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5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A0D7B4-8B55-495C-9B4B-82DA6BFB4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15080" y="2078193"/>
            <a:ext cx="3600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LBTH funds VCS in 2022-3 via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£10.4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million in grants and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£41.7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million in contracts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30FC0-3DE3-4AEF-9E63-6102EFB4C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3791" y="3835578"/>
            <a:ext cx="3600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Impact of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cost of living crisis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VCS, increased demand, staff recruitment and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retention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funding, changes of delivery models, digital inclusion 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71BD9-AB8A-485B-81CB-936BF2DD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15081" y="1422709"/>
            <a:ext cx="360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89FC8"/>
                </a:solidFill>
                <a:latin typeface="Arial" panose="020B0604020202020204"/>
              </a:rPr>
              <a:t>£52.1m </a:t>
            </a:r>
            <a:endParaRPr lang="en-GB" sz="4000" b="1">
              <a:solidFill>
                <a:srgbClr val="089FC8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7F6A8-7ACA-49F7-9EAF-8B2B8A04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15080" y="3169892"/>
            <a:ext cx="360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89FC8"/>
                </a:solidFill>
                <a:latin typeface="Arial" panose="020B0604020202020204"/>
              </a:rPr>
              <a:t>Challenges</a:t>
            </a:r>
            <a:endParaRPr lang="en-GB" sz="4000" b="1">
              <a:solidFill>
                <a:srgbClr val="089FC8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20507-C84D-4BBD-9C38-8FCDD831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9620" y="1422709"/>
            <a:ext cx="360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>
                <a:solidFill>
                  <a:srgbClr val="089FC8"/>
                </a:solidFill>
                <a:latin typeface="Arial" panose="020B0604020202020204"/>
              </a:rPr>
              <a:t>COVID-19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55E78-15B6-4BFE-AF47-777E07C6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28331" y="2078193"/>
            <a:ext cx="36000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Vital contribution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response to the pandemic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9C294-18DC-49E2-AB3A-CC5409BF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541" y="2078193"/>
            <a:ext cx="3600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VCS plays 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crucial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role in life of Tower Hamlets, with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1,300 VCS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organisations in borough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C5AF2-C011-4EB7-BD20-1013FA358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542" y="1422709"/>
            <a:ext cx="360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89FC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1300 orgs.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10A4B-A65E-4950-9A0B-6E55B6453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539" y="3835578"/>
            <a:ext cx="360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Provides services to socially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excluded residents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wider role in relationship development between the council and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4AB85-3616-4CE8-969C-1D747941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541" y="3169892"/>
            <a:ext cx="360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89FC8"/>
                </a:solidFill>
                <a:latin typeface="Arial" panose="020B0604020202020204"/>
              </a:rPr>
              <a:t>VCS Role</a:t>
            </a:r>
            <a:endParaRPr lang="en-GB" sz="4000" b="1">
              <a:solidFill>
                <a:srgbClr val="089FC8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5B306-8DA7-400C-AD59-DFF57486C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9620" y="3835578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council funding programme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the VCS </a:t>
            </a:r>
            <a:r>
              <a:rPr lang="en-GB" sz="200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2023-2027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CA8DA3-7527-4931-9194-0511818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9619" y="3166379"/>
            <a:ext cx="360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89FC8"/>
                </a:solidFill>
                <a:latin typeface="Arial" panose="020B0604020202020204"/>
              </a:rPr>
              <a:t>Opportunities</a:t>
            </a:r>
            <a:endParaRPr lang="en-GB" sz="4000" b="1">
              <a:solidFill>
                <a:srgbClr val="089FC8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9F2BB-9335-9B6D-4C82-B2777A264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39" y="26764"/>
            <a:ext cx="9770616" cy="1325563"/>
          </a:xfrm>
        </p:spPr>
        <p:txBody>
          <a:bodyPr/>
          <a:lstStyle/>
          <a:p>
            <a:r>
              <a:rPr lang="en-GB"/>
              <a:t>VCS In Tower Hamlets</a:t>
            </a:r>
          </a:p>
        </p:txBody>
      </p:sp>
    </p:spTree>
    <p:extLst>
      <p:ext uri="{BB962C8B-B14F-4D97-AF65-F5344CB8AC3E}">
        <p14:creationId xmlns:p14="http://schemas.microsoft.com/office/powerpoint/2010/main" val="345922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4AF0-4961-F17F-EBF9-3ED8A44B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>
            <a:normAutofit fontScale="90000"/>
          </a:bodyPr>
          <a:lstStyle/>
          <a:p>
            <a:br>
              <a:rPr lang="en-GB">
                <a:latin typeface="Arial"/>
                <a:cs typeface="Arial"/>
              </a:rPr>
            </a:br>
            <a:r>
              <a:rPr lang="en-GB">
                <a:latin typeface="Arial"/>
                <a:cs typeface="Arial"/>
              </a:rPr>
              <a:t>New Council Funding Programme for the VCS</a:t>
            </a:r>
            <a:br>
              <a:rPr lang="en-GB">
                <a:latin typeface="Arial"/>
                <a:cs typeface="Arial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4879-02FF-1C8E-6A56-3D923C89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987"/>
            <a:ext cx="10515600" cy="452981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9600">
                <a:latin typeface="Arial"/>
                <a:cs typeface="Arial"/>
              </a:rPr>
              <a:t>Local Community Fund (LCF) is finishing in September 2023</a:t>
            </a:r>
          </a:p>
          <a:p>
            <a:pPr>
              <a:lnSpc>
                <a:spcPct val="120000"/>
              </a:lnSpc>
            </a:pPr>
            <a:r>
              <a:rPr lang="en-GB" sz="9600">
                <a:latin typeface="Arial"/>
                <a:cs typeface="Arial"/>
              </a:rPr>
              <a:t>LCF will be replaced by new Mayor’s Community Grant Programme October 2023 to March 2027</a:t>
            </a:r>
          </a:p>
          <a:p>
            <a:pPr>
              <a:lnSpc>
                <a:spcPct val="120000"/>
              </a:lnSpc>
            </a:pPr>
            <a:r>
              <a:rPr lang="en-GB" sz="9600">
                <a:latin typeface="Arial"/>
                <a:cs typeface="Arial"/>
              </a:rPr>
              <a:t>New Programme is linked to priorities of Tower Hamlets Strategic Plan 2022-2026</a:t>
            </a:r>
          </a:p>
          <a:p>
            <a:pPr>
              <a:lnSpc>
                <a:spcPct val="120000"/>
              </a:lnSpc>
            </a:pPr>
            <a:r>
              <a:rPr lang="en-GB" sz="9600">
                <a:latin typeface="Arial"/>
                <a:cs typeface="Arial"/>
              </a:rPr>
              <a:t>Seeks to address key challenges for the borough – cost of living crisis, inequalities, impact of pandemic, digital exclusion</a:t>
            </a:r>
          </a:p>
          <a:p>
            <a:pPr>
              <a:lnSpc>
                <a:spcPct val="120000"/>
              </a:lnSpc>
            </a:pPr>
            <a:r>
              <a:rPr lang="en-GB" sz="9600">
                <a:latin typeface="Arial"/>
                <a:cs typeface="Arial"/>
              </a:rPr>
              <a:t>Other LBTH funding programme for VCS commencing in October 2023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9600">
                <a:latin typeface="Arial"/>
                <a:cs typeface="Arial"/>
              </a:rPr>
              <a:t>   - new Small Grants Programme</a:t>
            </a:r>
          </a:p>
          <a:p>
            <a:pPr>
              <a:lnSpc>
                <a:spcPct val="120000"/>
              </a:lnSpc>
            </a:pPr>
            <a:r>
              <a:rPr lang="en-GB" sz="9600">
                <a:latin typeface="Arial"/>
                <a:cs typeface="Arial"/>
              </a:rPr>
              <a:t>Retain current level of funding</a:t>
            </a:r>
          </a:p>
          <a:p>
            <a:pPr marL="0" indent="0">
              <a:buNone/>
            </a:pPr>
            <a:r>
              <a:rPr lang="en-GB" sz="8600">
                <a:latin typeface="Arial"/>
                <a:cs typeface="Arial"/>
              </a:rPr>
              <a:t>   </a:t>
            </a:r>
            <a:endParaRPr lang="en-GB" sz="8600"/>
          </a:p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8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38AE-015E-4EBC-E861-B5A457F7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 and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2DA0-B40F-CCC3-2935-E387E4BBD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0"/>
            <a:ext cx="10515600" cy="4817245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GB" sz="2400" b="1">
                <a:solidFill>
                  <a:srgbClr val="089FC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Vision</a:t>
            </a:r>
            <a:r>
              <a:rPr lang="en-GB" sz="2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 in a thriving and diverse VCS to enable it to improve outcomes for Tower Hamlets residents. </a:t>
            </a:r>
          </a:p>
          <a:p>
            <a:pPr marL="0" lvl="0" indent="0">
              <a:buNone/>
            </a:pPr>
            <a:r>
              <a:rPr lang="en-GB" sz="2400" b="1">
                <a:solidFill>
                  <a:srgbClr val="089FC8"/>
                </a:solidFill>
                <a:ea typeface="Times New Roman" panose="02020603050405020304" pitchFamily="18" charset="0"/>
              </a:rPr>
              <a:t>Principles</a:t>
            </a:r>
            <a:r>
              <a:rPr lang="en-GB" sz="2400" b="1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>
                <a:ea typeface="Times New Roman" panose="02020603050405020304" pitchFamily="18" charset="0"/>
              </a:rPr>
              <a:t>S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upport a wide range of services and groups to ensure all sections of the community benefit from grant projects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>
                <a:ea typeface="Times New Roman" panose="02020603050405020304" pitchFamily="18" charset="0"/>
              </a:rPr>
              <a:t>S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upport services and activities that are inclusive, promote cohesion and designed and delivered with residents </a:t>
            </a: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term funding to organisations in return for efficient and effective services </a:t>
            </a: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Achieving value for money </a:t>
            </a: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Alignment to the Council’s Strategic Plan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Improved partnership working between local VCS organisations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43869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F5E39A44F04F89E45FF2CAB2D231" ma:contentTypeVersion="16" ma:contentTypeDescription="Create a new document." ma:contentTypeScope="" ma:versionID="5cdc12ffaf7e4dfc18321e91d5cb1d66">
  <xsd:schema xmlns:xsd="http://www.w3.org/2001/XMLSchema" xmlns:xs="http://www.w3.org/2001/XMLSchema" xmlns:p="http://schemas.microsoft.com/office/2006/metadata/properties" xmlns:ns2="f8e38aaa-2514-4b62-bcb7-8e476af75d9a" xmlns:ns3="20e2bef3-9786-4dee-ae28-4a0f9d142097" targetNamespace="http://schemas.microsoft.com/office/2006/metadata/properties" ma:root="true" ma:fieldsID="6db09b05858a923be6f78ea84df3e304" ns2:_="" ns3:_="">
    <xsd:import namespace="f8e38aaa-2514-4b62-bcb7-8e476af75d9a"/>
    <xsd:import namespace="20e2bef3-9786-4dee-ae28-4a0f9d1420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8aaa-2514-4b62-bcb7-8e476af75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ef3-9786-4dee-ae28-4a0f9d142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85a8b9-2567-42b2-bccb-165b2fb3045d}" ma:internalName="TaxCatchAll" ma:showField="CatchAllData" ma:web="20e2bef3-9786-4dee-ae28-4a0f9d1420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e2bef3-9786-4dee-ae28-4a0f9d142097">
      <UserInfo>
        <DisplayName>Sharon Godman</DisplayName>
        <AccountId>46</AccountId>
        <AccountType/>
      </UserInfo>
      <UserInfo>
        <DisplayName>Mark Waterman</DisplayName>
        <AccountId>20</AccountId>
        <AccountType/>
      </UserInfo>
      <UserInfo>
        <DisplayName>David Freeman</DisplayName>
        <AccountId>23</AccountId>
        <AccountType/>
      </UserInfo>
      <UserInfo>
        <DisplayName>Craig Morbey</DisplayName>
        <AccountId>1056</AccountId>
        <AccountType/>
      </UserInfo>
      <UserInfo>
        <DisplayName>Liz Adebayo</DisplayName>
        <AccountId>980</AccountId>
        <AccountType/>
      </UserInfo>
      <UserInfo>
        <DisplayName>Saied Ahmed</DisplayName>
        <AccountId>1148</AccountId>
        <AccountType/>
      </UserInfo>
      <UserInfo>
        <DisplayName>Afazul Hoque</DisplayName>
        <AccountId>25</AccountId>
        <AccountType/>
      </UserInfo>
      <UserInfo>
        <DisplayName>Halimun Choudhury</DisplayName>
        <AccountId>300</AccountId>
        <AccountType/>
      </UserInfo>
    </SharedWithUsers>
    <lcf76f155ced4ddcb4097134ff3c332f xmlns="f8e38aaa-2514-4b62-bcb7-8e476af75d9a">
      <Terms xmlns="http://schemas.microsoft.com/office/infopath/2007/PartnerControls"/>
    </lcf76f155ced4ddcb4097134ff3c332f>
    <TaxCatchAll xmlns="20e2bef3-9786-4dee-ae28-4a0f9d142097" xsi:nil="true"/>
  </documentManagement>
</p:properties>
</file>

<file path=customXml/itemProps1.xml><?xml version="1.0" encoding="utf-8"?>
<ds:datastoreItem xmlns:ds="http://schemas.openxmlformats.org/officeDocument/2006/customXml" ds:itemID="{78AC92BE-7F65-4AD4-9C31-5651DA116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5A7788-B844-403E-A4DF-9AAB981FF223}">
  <ds:schemaRefs>
    <ds:schemaRef ds:uri="20e2bef3-9786-4dee-ae28-4a0f9d142097"/>
    <ds:schemaRef ds:uri="f8e38aaa-2514-4b62-bcb7-8e476af75d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8ADC5A-807F-42B2-92C7-50F51D6D3270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0e2bef3-9786-4dee-ae28-4a0f9d142097"/>
    <ds:schemaRef ds:uri="http://schemas.microsoft.com/office/2006/documentManagement/types"/>
    <ds:schemaRef ds:uri="f8e38aaa-2514-4b62-bcb7-8e476af75d9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</Words>
  <Application>Microsoft Office PowerPoint</Application>
  <PresentationFormat>Widescreen</PresentationFormat>
  <Paragraphs>238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Wingdings</vt:lpstr>
      <vt:lpstr>Office Theme</vt:lpstr>
      <vt:lpstr>  Tower Hamlets New Grants Programme  </vt:lpstr>
      <vt:lpstr>About the Borough – Census 21</vt:lpstr>
      <vt:lpstr>About the Borough – Census 21 (cont)</vt:lpstr>
      <vt:lpstr>About the Borough – Census 21 (cont…)</vt:lpstr>
      <vt:lpstr>Tower Hamlets Strategic Plan 22-26 (1-4)</vt:lpstr>
      <vt:lpstr>Tower Hamlets Strategic Plan 22-26 (5-8)</vt:lpstr>
      <vt:lpstr>VCS In Tower Hamlets</vt:lpstr>
      <vt:lpstr> New Council Funding Programme for the VCS </vt:lpstr>
      <vt:lpstr>Vision and Principles</vt:lpstr>
      <vt:lpstr>Proposed Mayor’s Community Fund</vt:lpstr>
      <vt:lpstr>Tackling the Cost of Living Crisis</vt:lpstr>
      <vt:lpstr>Accelerate Education</vt:lpstr>
      <vt:lpstr>Culture, Business, Jobs and Skills</vt:lpstr>
      <vt:lpstr>Invest in Public Services</vt:lpstr>
      <vt:lpstr>Empower Communities and Fight Crime</vt:lpstr>
      <vt:lpstr>Draft Criteria </vt:lpstr>
      <vt:lpstr>Draft Organisational Assessment</vt:lpstr>
      <vt:lpstr>Small Grants Programme</vt:lpstr>
      <vt:lpstr>Next Steps &amp; Timeline </vt:lpstr>
      <vt:lpstr> Information and support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 Hamlets New Grants Programme </dc:title>
  <dc:creator>Mike Pickin</dc:creator>
  <cp:lastModifiedBy>Phillip Nduoyo</cp:lastModifiedBy>
  <cp:revision>1</cp:revision>
  <dcterms:created xsi:type="dcterms:W3CDTF">2020-02-07T11:14:16Z</dcterms:created>
  <dcterms:modified xsi:type="dcterms:W3CDTF">2023-03-08T19:01:44Z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0x01010037A6F5E39A44F04F89E45FF2CAB2D231</vt:lpwstr>
  </property>
  <property fmtid="{D5CDD505-2E9C-101B-9397-08002B2CF9AE}" pid="3" name="MediaServiceImageTags">
    <vt:lpwstr/>
  </property>
</Properties>
</file>