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9.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4" r:id="rId5"/>
    <p:sldMasterId id="2147483790" r:id="rId6"/>
    <p:sldMasterId id="2147483841" r:id="rId7"/>
    <p:sldMasterId id="2147483843" r:id="rId8"/>
    <p:sldMasterId id="2147483847" r:id="rId9"/>
  </p:sldMasterIdLst>
  <p:notesMasterIdLst>
    <p:notesMasterId r:id="rId69"/>
  </p:notesMasterIdLst>
  <p:handoutMasterIdLst>
    <p:handoutMasterId r:id="rId70"/>
  </p:handoutMasterIdLst>
  <p:sldIdLst>
    <p:sldId id="256" r:id="rId10"/>
    <p:sldId id="313" r:id="rId11"/>
    <p:sldId id="260" r:id="rId12"/>
    <p:sldId id="261" r:id="rId13"/>
    <p:sldId id="314" r:id="rId14"/>
    <p:sldId id="315" r:id="rId15"/>
    <p:sldId id="312" r:id="rId16"/>
    <p:sldId id="298" r:id="rId17"/>
    <p:sldId id="292" r:id="rId18"/>
    <p:sldId id="306" r:id="rId19"/>
    <p:sldId id="283" r:id="rId20"/>
    <p:sldId id="307" r:id="rId21"/>
    <p:sldId id="308" r:id="rId22"/>
    <p:sldId id="310" r:id="rId23"/>
    <p:sldId id="309" r:id="rId24"/>
    <p:sldId id="305" r:id="rId25"/>
    <p:sldId id="304" r:id="rId26"/>
    <p:sldId id="311" r:id="rId27"/>
    <p:sldId id="284" r:id="rId28"/>
    <p:sldId id="317" r:id="rId29"/>
    <p:sldId id="318" r:id="rId30"/>
    <p:sldId id="319" r:id="rId31"/>
    <p:sldId id="320" r:id="rId32"/>
    <p:sldId id="321" r:id="rId33"/>
    <p:sldId id="322" r:id="rId34"/>
    <p:sldId id="323" r:id="rId35"/>
    <p:sldId id="324" r:id="rId36"/>
    <p:sldId id="325" r:id="rId37"/>
    <p:sldId id="335" r:id="rId38"/>
    <p:sldId id="257" r:id="rId39"/>
    <p:sldId id="267" r:id="rId40"/>
    <p:sldId id="339" r:id="rId41"/>
    <p:sldId id="338" r:id="rId42"/>
    <p:sldId id="337" r:id="rId43"/>
    <p:sldId id="262" r:id="rId44"/>
    <p:sldId id="270" r:id="rId45"/>
    <p:sldId id="269" r:id="rId46"/>
    <p:sldId id="265" r:id="rId47"/>
    <p:sldId id="266" r:id="rId48"/>
    <p:sldId id="327" r:id="rId49"/>
    <p:sldId id="328" r:id="rId50"/>
    <p:sldId id="329" r:id="rId51"/>
    <p:sldId id="330" r:id="rId52"/>
    <p:sldId id="331" r:id="rId53"/>
    <p:sldId id="332" r:id="rId54"/>
    <p:sldId id="340" r:id="rId55"/>
    <p:sldId id="2147477296" r:id="rId56"/>
    <p:sldId id="2147477306" r:id="rId57"/>
    <p:sldId id="483" r:id="rId58"/>
    <p:sldId id="482" r:id="rId59"/>
    <p:sldId id="2147477313" r:id="rId60"/>
    <p:sldId id="2147477301" r:id="rId61"/>
    <p:sldId id="277" r:id="rId62"/>
    <p:sldId id="2147477309" r:id="rId63"/>
    <p:sldId id="2147477300" r:id="rId64"/>
    <p:sldId id="2147477298" r:id="rId65"/>
    <p:sldId id="2147477314" r:id="rId66"/>
    <p:sldId id="2147477311" r:id="rId67"/>
    <p:sldId id="2147477312" r:id="rId68"/>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EF9B05-7D10-75E4-81D3-F5917E0640CC}" name="Claire Christopher" initials="CC" userId="S::Claire.Christopher@towerhamlets.gov.uk::88c34744-40fb-4539-8286-f6c8e3c88b6e" providerId="AD"/>
  <p188:author id="{1FBC741B-DD48-80D6-2034-52F26E7C560B}" name="Muslima Miah" initials="MM" userId="S::Muslima.Miah@towerhamlets.gov.uk::3c559114-7db7-429c-a469-b9815fc3e59e" providerId="AD"/>
  <p188:author id="{D546E279-64D5-DEF2-3AD3-41C51BF7B2D8}" name="Afazul Hoque" initials="AH" userId="S::afazul.hoque@towerhamlets.gov.uk::55d7b7cc-0fa6-4e96-9930-7bf4fc54db6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BBD035"/>
    <a:srgbClr val="01475F"/>
    <a:srgbClr val="00B2BC"/>
    <a:srgbClr val="616161"/>
    <a:srgbClr val="EE295E"/>
    <a:srgbClr val="F8A627"/>
    <a:srgbClr val="FFFFFF"/>
    <a:srgbClr val="FBCD86"/>
    <a:srgbClr val="41C8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A867EA-F39A-4EE0-A879-EE857F65AA23}" v="342" dt="2025-11-18T00:36:16.4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notesMaster" Target="notesMasters/notesMaster1.xml"/><Relationship Id="rId77"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handoutMaster" Target="handoutMasters/handout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slima Miah" userId="S::muslima.miah@towerhamlets.gov.uk::3c559114-7db7-429c-a469-b9815fc3e59e" providerId="AD" clId="Web-{A5954218-FA86-B742-1536-3E13E074B84B}"/>
    <pc:docChg chg="modSld">
      <pc:chgData name="Muslima Miah" userId="S::muslima.miah@towerhamlets.gov.uk::3c559114-7db7-429c-a469-b9815fc3e59e" providerId="AD" clId="Web-{A5954218-FA86-B742-1536-3E13E074B84B}" dt="2025-10-27T16:42:53.723" v="118" actId="20577"/>
      <pc:docMkLst>
        <pc:docMk/>
      </pc:docMkLst>
      <pc:sldChg chg="modSp">
        <pc:chgData name="Muslima Miah" userId="S::muslima.miah@towerhamlets.gov.uk::3c559114-7db7-429c-a469-b9815fc3e59e" providerId="AD" clId="Web-{A5954218-FA86-B742-1536-3E13E074B84B}" dt="2025-10-27T16:42:53.723" v="118" actId="20577"/>
        <pc:sldMkLst>
          <pc:docMk/>
          <pc:sldMk cId="3896293717" sldId="284"/>
        </pc:sldMkLst>
        <pc:spChg chg="mod">
          <ac:chgData name="Muslima Miah" userId="S::muslima.miah@towerhamlets.gov.uk::3c559114-7db7-429c-a469-b9815fc3e59e" providerId="AD" clId="Web-{A5954218-FA86-B742-1536-3E13E074B84B}" dt="2025-10-27T16:42:53.723" v="118" actId="20577"/>
          <ac:spMkLst>
            <pc:docMk/>
            <pc:sldMk cId="3896293717" sldId="284"/>
            <ac:spMk id="4" creationId="{B26F0811-77E7-384B-2E8B-F3C5647EFBFE}"/>
          </ac:spMkLst>
        </pc:spChg>
      </pc:sldChg>
      <pc:sldChg chg="modSp modCm">
        <pc:chgData name="Muslima Miah" userId="S::muslima.miah@towerhamlets.gov.uk::3c559114-7db7-429c-a469-b9815fc3e59e" providerId="AD" clId="Web-{A5954218-FA86-B742-1536-3E13E074B84B}" dt="2025-10-27T16:42:42.473" v="97" actId="20577"/>
        <pc:sldMkLst>
          <pc:docMk/>
          <pc:sldMk cId="2149975028" sldId="292"/>
        </pc:sldMkLst>
        <pc:spChg chg="mod">
          <ac:chgData name="Muslima Miah" userId="S::muslima.miah@towerhamlets.gov.uk::3c559114-7db7-429c-a469-b9815fc3e59e" providerId="AD" clId="Web-{A5954218-FA86-B742-1536-3E13E074B84B}" dt="2025-10-27T16:42:42.473" v="97" actId="20577"/>
          <ac:spMkLst>
            <pc:docMk/>
            <pc:sldMk cId="2149975028" sldId="292"/>
            <ac:spMk id="3" creationId="{92BFFBE6-C7C4-8736-B5CD-F8CF3205A5CB}"/>
          </ac:spMkLst>
        </pc:spChg>
        <pc:extLst>
          <p:ext xmlns:p="http://schemas.openxmlformats.org/presentationml/2006/main" uri="{D6D511B9-2390-475A-947B-AFAB55BFBCF1}">
            <pc226:cmChg xmlns:pc226="http://schemas.microsoft.com/office/powerpoint/2022/06/main/command" chg="mod">
              <pc226:chgData name="Muslima Miah" userId="S::muslima.miah@towerhamlets.gov.uk::3c559114-7db7-429c-a469-b9815fc3e59e" providerId="AD" clId="Web-{A5954218-FA86-B742-1536-3E13E074B84B}" dt="2025-10-27T16:42:35.769" v="96" actId="20577"/>
              <pc2:cmMkLst xmlns:pc2="http://schemas.microsoft.com/office/powerpoint/2019/9/main/command">
                <pc:docMk/>
                <pc:sldMk cId="2149975028" sldId="292"/>
                <pc2:cmMk id="{5B43FC54-F335-429D-94CB-410196A3409F}"/>
              </pc2:cmMkLst>
            </pc226:cmChg>
          </p:ext>
        </pc:extLst>
      </pc:sldChg>
    </pc:docChg>
  </pc:docChgLst>
  <pc:docChgLst>
    <pc:chgData name="Muslima Miah" userId="3c559114-7db7-429c-a469-b9815fc3e59e" providerId="ADAL" clId="{18441015-EDA1-4B82-A763-739D63521C34}"/>
    <pc:docChg chg="undo custSel addSld delSld modSld sldOrd addMainMaster modNotesMaster modHandout">
      <pc:chgData name="Muslima Miah" userId="3c559114-7db7-429c-a469-b9815fc3e59e" providerId="ADAL" clId="{18441015-EDA1-4B82-A763-739D63521C34}" dt="2025-11-18T00:36:16.495" v="879" actId="313"/>
      <pc:docMkLst>
        <pc:docMk/>
      </pc:docMkLst>
      <pc:sldChg chg="delSp modSp add mod setBg delDesignElem">
        <pc:chgData name="Muslima Miah" userId="3c559114-7db7-429c-a469-b9815fc3e59e" providerId="ADAL" clId="{18441015-EDA1-4B82-A763-739D63521C34}" dt="2025-11-17T16:14:43.833" v="861" actId="207"/>
        <pc:sldMkLst>
          <pc:docMk/>
          <pc:sldMk cId="1430176368" sldId="257"/>
        </pc:sldMkLst>
        <pc:spChg chg="del">
          <ac:chgData name="Muslima Miah" userId="3c559114-7db7-429c-a469-b9815fc3e59e" providerId="ADAL" clId="{18441015-EDA1-4B82-A763-739D63521C34}" dt="2025-11-17T09:22:30.320" v="436"/>
          <ac:spMkLst>
            <pc:docMk/>
            <pc:sldMk cId="1430176368" sldId="257"/>
            <ac:spMk id="7" creationId="{2659FDB4-FCBE-4A89-B46D-43D4FA54464D}"/>
          </ac:spMkLst>
        </pc:spChg>
        <pc:graphicFrameChg chg="mod modGraphic">
          <ac:chgData name="Muslima Miah" userId="3c559114-7db7-429c-a469-b9815fc3e59e" providerId="ADAL" clId="{18441015-EDA1-4B82-A763-739D63521C34}" dt="2025-11-17T16:14:43.833" v="861" actId="207"/>
          <ac:graphicFrameMkLst>
            <pc:docMk/>
            <pc:sldMk cId="1430176368" sldId="257"/>
            <ac:graphicFrameMk id="9" creationId="{840CF8A3-CED3-1BF3-3079-5FEE28FFE050}"/>
          </ac:graphicFrameMkLst>
        </pc:graphicFrameChg>
        <pc:cxnChg chg="del">
          <ac:chgData name="Muslima Miah" userId="3c559114-7db7-429c-a469-b9815fc3e59e" providerId="ADAL" clId="{18441015-EDA1-4B82-A763-739D63521C34}" dt="2025-11-17T09:22:30.320" v="436"/>
          <ac:cxnSpMkLst>
            <pc:docMk/>
            <pc:sldMk cId="1430176368" sldId="257"/>
            <ac:cxnSpMk id="8" creationId="{C8F51B3F-8331-4E4A-AE96-D47B1006EEAD}"/>
          </ac:cxnSpMkLst>
        </pc:cxnChg>
      </pc:sldChg>
      <pc:sldChg chg="add setBg modNotes">
        <pc:chgData name="Muslima Miah" userId="3c559114-7db7-429c-a469-b9815fc3e59e" providerId="ADAL" clId="{18441015-EDA1-4B82-A763-739D63521C34}" dt="2025-11-11T11:45:45.224" v="416"/>
        <pc:sldMkLst>
          <pc:docMk/>
          <pc:sldMk cId="1988082707" sldId="260"/>
        </pc:sldMkLst>
      </pc:sldChg>
      <pc:sldChg chg="modSp add mod modNotes">
        <pc:chgData name="Muslima Miah" userId="3c559114-7db7-429c-a469-b9815fc3e59e" providerId="ADAL" clId="{18441015-EDA1-4B82-A763-739D63521C34}" dt="2025-11-17T16:16:18.703" v="875" actId="20577"/>
        <pc:sldMkLst>
          <pc:docMk/>
          <pc:sldMk cId="3045313293" sldId="261"/>
        </pc:sldMkLst>
        <pc:spChg chg="mod">
          <ac:chgData name="Muslima Miah" userId="3c559114-7db7-429c-a469-b9815fc3e59e" providerId="ADAL" clId="{18441015-EDA1-4B82-A763-739D63521C34}" dt="2025-11-17T16:16:18.703" v="875" actId="20577"/>
          <ac:spMkLst>
            <pc:docMk/>
            <pc:sldMk cId="3045313293" sldId="261"/>
            <ac:spMk id="2" creationId="{83AC758A-2A26-54DC-20FC-5BDA5963089D}"/>
          </ac:spMkLst>
        </pc:spChg>
      </pc:sldChg>
      <pc:sldChg chg="modSp add">
        <pc:chgData name="Muslima Miah" userId="3c559114-7db7-429c-a469-b9815fc3e59e" providerId="ADAL" clId="{18441015-EDA1-4B82-A763-739D63521C34}" dt="2025-11-17T16:11:19.306" v="806" actId="962"/>
        <pc:sldMkLst>
          <pc:docMk/>
          <pc:sldMk cId="2370377005" sldId="262"/>
        </pc:sldMkLst>
        <pc:graphicFrameChg chg="mod">
          <ac:chgData name="Muslima Miah" userId="3c559114-7db7-429c-a469-b9815fc3e59e" providerId="ADAL" clId="{18441015-EDA1-4B82-A763-739D63521C34}" dt="2025-11-17T16:11:19.306" v="806" actId="962"/>
          <ac:graphicFrameMkLst>
            <pc:docMk/>
            <pc:sldMk cId="2370377005" sldId="262"/>
            <ac:graphicFrameMk id="6" creationId="{27ABC510-0684-A07D-34D4-CAF708881BFE}"/>
          </ac:graphicFrameMkLst>
        </pc:graphicFrameChg>
      </pc:sldChg>
      <pc:sldChg chg="delSp modSp add del mod setBg delDesignElem">
        <pc:chgData name="Muslima Miah" userId="3c559114-7db7-429c-a469-b9815fc3e59e" providerId="ADAL" clId="{18441015-EDA1-4B82-A763-739D63521C34}" dt="2025-11-17T09:26:16.331" v="487" actId="47"/>
        <pc:sldMkLst>
          <pc:docMk/>
          <pc:sldMk cId="2411839131" sldId="263"/>
        </pc:sldMkLst>
        <pc:spChg chg="mod">
          <ac:chgData name="Muslima Miah" userId="3c559114-7db7-429c-a469-b9815fc3e59e" providerId="ADAL" clId="{18441015-EDA1-4B82-A763-739D63521C34}" dt="2025-11-17T09:23:58.319" v="469" actId="403"/>
          <ac:spMkLst>
            <pc:docMk/>
            <pc:sldMk cId="2411839131" sldId="263"/>
            <ac:spMk id="2" creationId="{888AD845-8DF8-C577-5F12-5D10E09CB6B2}"/>
          </ac:spMkLst>
        </pc:spChg>
        <pc:spChg chg="del">
          <ac:chgData name="Muslima Miah" userId="3c559114-7db7-429c-a469-b9815fc3e59e" providerId="ADAL" clId="{18441015-EDA1-4B82-A763-739D63521C34}" dt="2025-11-17T09:23:50.684" v="457"/>
          <ac:spMkLst>
            <pc:docMk/>
            <pc:sldMk cId="2411839131" sldId="263"/>
            <ac:spMk id="26" creationId="{BACC6370-2D7E-4714-9D71-7542949D7D5D}"/>
          </ac:spMkLst>
        </pc:spChg>
        <pc:spChg chg="del">
          <ac:chgData name="Muslima Miah" userId="3c559114-7db7-429c-a469-b9815fc3e59e" providerId="ADAL" clId="{18441015-EDA1-4B82-A763-739D63521C34}" dt="2025-11-17T09:23:50.684" v="457"/>
          <ac:spMkLst>
            <pc:docMk/>
            <pc:sldMk cId="2411839131" sldId="263"/>
            <ac:spMk id="28" creationId="{F68B3F68-107C-434F-AA38-110D5EA91B85}"/>
          </ac:spMkLst>
        </pc:spChg>
        <pc:spChg chg="del">
          <ac:chgData name="Muslima Miah" userId="3c559114-7db7-429c-a469-b9815fc3e59e" providerId="ADAL" clId="{18441015-EDA1-4B82-A763-739D63521C34}" dt="2025-11-17T09:23:50.684" v="457"/>
          <ac:spMkLst>
            <pc:docMk/>
            <pc:sldMk cId="2411839131" sldId="263"/>
            <ac:spMk id="30" creationId="{AAD0DBB9-1A4B-4391-81D4-CB19F9AB918A}"/>
          </ac:spMkLst>
        </pc:spChg>
        <pc:spChg chg="del">
          <ac:chgData name="Muslima Miah" userId="3c559114-7db7-429c-a469-b9815fc3e59e" providerId="ADAL" clId="{18441015-EDA1-4B82-A763-739D63521C34}" dt="2025-11-17T09:23:50.684" v="457"/>
          <ac:spMkLst>
            <pc:docMk/>
            <pc:sldMk cId="2411839131" sldId="263"/>
            <ac:spMk id="32" creationId="{063BBA22-50EA-4C4D-BE05-F1CE4E63AA56}"/>
          </ac:spMkLst>
        </pc:spChg>
        <pc:graphicFrameChg chg="mod">
          <ac:chgData name="Muslima Miah" userId="3c559114-7db7-429c-a469-b9815fc3e59e" providerId="ADAL" clId="{18441015-EDA1-4B82-A763-739D63521C34}" dt="2025-11-17T09:24:02.345" v="470" actId="1076"/>
          <ac:graphicFrameMkLst>
            <pc:docMk/>
            <pc:sldMk cId="2411839131" sldId="263"/>
            <ac:graphicFrameMk id="20" creationId="{4146F834-A038-1001-9655-52D9BC00214C}"/>
          </ac:graphicFrameMkLst>
        </pc:graphicFrameChg>
      </pc:sldChg>
      <pc:sldChg chg="modSp add mod">
        <pc:chgData name="Muslima Miah" userId="3c559114-7db7-429c-a469-b9815fc3e59e" providerId="ADAL" clId="{18441015-EDA1-4B82-A763-739D63521C34}" dt="2025-11-17T16:14:59.057" v="866" actId="207"/>
        <pc:sldMkLst>
          <pc:docMk/>
          <pc:sldMk cId="3248367991" sldId="265"/>
        </pc:sldMkLst>
        <pc:graphicFrameChg chg="mod modGraphic">
          <ac:chgData name="Muslima Miah" userId="3c559114-7db7-429c-a469-b9815fc3e59e" providerId="ADAL" clId="{18441015-EDA1-4B82-A763-739D63521C34}" dt="2025-11-17T16:14:59.057" v="866" actId="207"/>
          <ac:graphicFrameMkLst>
            <pc:docMk/>
            <pc:sldMk cId="3248367991" sldId="265"/>
            <ac:graphicFrameMk id="28" creationId="{DAC23A51-2D6D-D9D5-6D07-3BCA33F252E7}"/>
          </ac:graphicFrameMkLst>
        </pc:graphicFrameChg>
      </pc:sldChg>
      <pc:sldChg chg="modSp add">
        <pc:chgData name="Muslima Miah" userId="3c559114-7db7-429c-a469-b9815fc3e59e" providerId="ADAL" clId="{18441015-EDA1-4B82-A763-739D63521C34}" dt="2025-11-17T16:11:51.070" v="816" actId="962"/>
        <pc:sldMkLst>
          <pc:docMk/>
          <pc:sldMk cId="1225434635" sldId="266"/>
        </pc:sldMkLst>
        <pc:graphicFrameChg chg="mod">
          <ac:chgData name="Muslima Miah" userId="3c559114-7db7-429c-a469-b9815fc3e59e" providerId="ADAL" clId="{18441015-EDA1-4B82-A763-739D63521C34}" dt="2025-11-17T16:11:51.070" v="816" actId="962"/>
          <ac:graphicFrameMkLst>
            <pc:docMk/>
            <pc:sldMk cId="1225434635" sldId="266"/>
            <ac:graphicFrameMk id="5" creationId="{A7D45529-ADC8-84B1-7FE3-BD446F637E3D}"/>
          </ac:graphicFrameMkLst>
        </pc:graphicFrameChg>
      </pc:sldChg>
      <pc:sldChg chg="delSp modSp add mod ord setBg delDesignElem">
        <pc:chgData name="Muslima Miah" userId="3c559114-7db7-429c-a469-b9815fc3e59e" providerId="ADAL" clId="{18441015-EDA1-4B82-A763-739D63521C34}" dt="2025-11-17T16:14:46.821" v="862" actId="207"/>
        <pc:sldMkLst>
          <pc:docMk/>
          <pc:sldMk cId="555979306" sldId="267"/>
        </pc:sldMkLst>
        <pc:spChg chg="mod">
          <ac:chgData name="Muslima Miah" userId="3c559114-7db7-429c-a469-b9815fc3e59e" providerId="ADAL" clId="{18441015-EDA1-4B82-A763-739D63521C34}" dt="2025-11-17T09:23:09.619" v="450" actId="404"/>
          <ac:spMkLst>
            <pc:docMk/>
            <pc:sldMk cId="555979306" sldId="267"/>
            <ac:spMk id="2" creationId="{CB5259E5-E269-8678-3A49-17A9A8343DA7}"/>
          </ac:spMkLst>
        </pc:spChg>
        <pc:spChg chg="del">
          <ac:chgData name="Muslima Miah" userId="3c559114-7db7-429c-a469-b9815fc3e59e" providerId="ADAL" clId="{18441015-EDA1-4B82-A763-739D63521C34}" dt="2025-11-17T09:22:52.456" v="442"/>
          <ac:spMkLst>
            <pc:docMk/>
            <pc:sldMk cId="555979306" sldId="267"/>
            <ac:spMk id="7" creationId="{4745099A-7EC0-FFA0-19C0-FF9296B97736}"/>
          </ac:spMkLst>
        </pc:spChg>
        <pc:graphicFrameChg chg="mod modGraphic">
          <ac:chgData name="Muslima Miah" userId="3c559114-7db7-429c-a469-b9815fc3e59e" providerId="ADAL" clId="{18441015-EDA1-4B82-A763-739D63521C34}" dt="2025-11-17T16:14:46.821" v="862" actId="207"/>
          <ac:graphicFrameMkLst>
            <pc:docMk/>
            <pc:sldMk cId="555979306" sldId="267"/>
            <ac:graphicFrameMk id="9" creationId="{6C955975-1CFB-4454-5682-5670C910D275}"/>
          </ac:graphicFrameMkLst>
        </pc:graphicFrameChg>
        <pc:cxnChg chg="del">
          <ac:chgData name="Muslima Miah" userId="3c559114-7db7-429c-a469-b9815fc3e59e" providerId="ADAL" clId="{18441015-EDA1-4B82-A763-739D63521C34}" dt="2025-11-17T09:22:52.456" v="442"/>
          <ac:cxnSpMkLst>
            <pc:docMk/>
            <pc:sldMk cId="555979306" sldId="267"/>
            <ac:cxnSpMk id="8" creationId="{2C88AE86-0CEF-261E-5B77-1291C13137EA}"/>
          </ac:cxnSpMkLst>
        </pc:cxnChg>
      </pc:sldChg>
      <pc:sldChg chg="delSp modSp add del mod ord setBg delDesignElem">
        <pc:chgData name="Muslima Miah" userId="3c559114-7db7-429c-a469-b9815fc3e59e" providerId="ADAL" clId="{18441015-EDA1-4B82-A763-739D63521C34}" dt="2025-11-17T09:26:29.743" v="489" actId="47"/>
        <pc:sldMkLst>
          <pc:docMk/>
          <pc:sldMk cId="276212315" sldId="268"/>
        </pc:sldMkLst>
        <pc:spChg chg="mod">
          <ac:chgData name="Muslima Miah" userId="3c559114-7db7-429c-a469-b9815fc3e59e" providerId="ADAL" clId="{18441015-EDA1-4B82-A763-739D63521C34}" dt="2025-11-17T09:23:36.801" v="455" actId="207"/>
          <ac:spMkLst>
            <pc:docMk/>
            <pc:sldMk cId="276212315" sldId="268"/>
            <ac:spMk id="2" creationId="{6330B89E-1D6B-940F-1BA8-339D081063D0}"/>
          </ac:spMkLst>
        </pc:spChg>
        <pc:spChg chg="del">
          <ac:chgData name="Muslima Miah" userId="3c559114-7db7-429c-a469-b9815fc3e59e" providerId="ADAL" clId="{18441015-EDA1-4B82-A763-739D63521C34}" dt="2025-11-17T09:23:23.996" v="452"/>
          <ac:spMkLst>
            <pc:docMk/>
            <pc:sldMk cId="276212315" sldId="268"/>
            <ac:spMk id="14" creationId="{BACC6370-2D7E-4714-9D71-7542949D7D5D}"/>
          </ac:spMkLst>
        </pc:spChg>
        <pc:spChg chg="del">
          <ac:chgData name="Muslima Miah" userId="3c559114-7db7-429c-a469-b9815fc3e59e" providerId="ADAL" clId="{18441015-EDA1-4B82-A763-739D63521C34}" dt="2025-11-17T09:23:23.996" v="452"/>
          <ac:spMkLst>
            <pc:docMk/>
            <pc:sldMk cId="276212315" sldId="268"/>
            <ac:spMk id="16" creationId="{F68B3F68-107C-434F-AA38-110D5EA91B85}"/>
          </ac:spMkLst>
        </pc:spChg>
        <pc:spChg chg="del">
          <ac:chgData name="Muslima Miah" userId="3c559114-7db7-429c-a469-b9815fc3e59e" providerId="ADAL" clId="{18441015-EDA1-4B82-A763-739D63521C34}" dt="2025-11-17T09:23:23.996" v="452"/>
          <ac:spMkLst>
            <pc:docMk/>
            <pc:sldMk cId="276212315" sldId="268"/>
            <ac:spMk id="18" creationId="{AAD0DBB9-1A4B-4391-81D4-CB19F9AB918A}"/>
          </ac:spMkLst>
        </pc:spChg>
        <pc:spChg chg="del">
          <ac:chgData name="Muslima Miah" userId="3c559114-7db7-429c-a469-b9815fc3e59e" providerId="ADAL" clId="{18441015-EDA1-4B82-A763-739D63521C34}" dt="2025-11-17T09:23:23.996" v="452"/>
          <ac:spMkLst>
            <pc:docMk/>
            <pc:sldMk cId="276212315" sldId="268"/>
            <ac:spMk id="20" creationId="{063BBA22-50EA-4C4D-BE05-F1CE4E63AA56}"/>
          </ac:spMkLst>
        </pc:spChg>
      </pc:sldChg>
      <pc:sldChg chg="modSp add mod">
        <pc:chgData name="Muslima Miah" userId="3c559114-7db7-429c-a469-b9815fc3e59e" providerId="ADAL" clId="{18441015-EDA1-4B82-A763-739D63521C34}" dt="2025-11-17T16:14:53.106" v="865" actId="207"/>
        <pc:sldMkLst>
          <pc:docMk/>
          <pc:sldMk cId="2691278875" sldId="269"/>
        </pc:sldMkLst>
        <pc:graphicFrameChg chg="mod modGraphic">
          <ac:chgData name="Muslima Miah" userId="3c559114-7db7-429c-a469-b9815fc3e59e" providerId="ADAL" clId="{18441015-EDA1-4B82-A763-739D63521C34}" dt="2025-11-17T16:14:53.106" v="865" actId="207"/>
          <ac:graphicFrameMkLst>
            <pc:docMk/>
            <pc:sldMk cId="2691278875" sldId="269"/>
            <ac:graphicFrameMk id="9" creationId="{9BD7BD27-7BA6-123E-DDC6-4C6F58F3B48D}"/>
          </ac:graphicFrameMkLst>
        </pc:graphicFrameChg>
      </pc:sldChg>
      <pc:sldChg chg="modSp add">
        <pc:chgData name="Muslima Miah" userId="3c559114-7db7-429c-a469-b9815fc3e59e" providerId="ADAL" clId="{18441015-EDA1-4B82-A763-739D63521C34}" dt="2025-11-17T16:11:25.667" v="808" actId="962"/>
        <pc:sldMkLst>
          <pc:docMk/>
          <pc:sldMk cId="2857951797" sldId="270"/>
        </pc:sldMkLst>
        <pc:graphicFrameChg chg="mod">
          <ac:chgData name="Muslima Miah" userId="3c559114-7db7-429c-a469-b9815fc3e59e" providerId="ADAL" clId="{18441015-EDA1-4B82-A763-739D63521C34}" dt="2025-11-17T16:11:25.667" v="808" actId="962"/>
          <ac:graphicFrameMkLst>
            <pc:docMk/>
            <pc:sldMk cId="2857951797" sldId="270"/>
            <ac:graphicFrameMk id="6" creationId="{FBBB572D-82D9-1E19-52CB-9EC300AEF75F}"/>
          </ac:graphicFrameMkLst>
        </pc:graphicFrameChg>
      </pc:sldChg>
      <pc:sldChg chg="del">
        <pc:chgData name="Muslima Miah" userId="3c559114-7db7-429c-a469-b9815fc3e59e" providerId="ADAL" clId="{18441015-EDA1-4B82-A763-739D63521C34}" dt="2025-11-10T15:14:47.097" v="0" actId="47"/>
        <pc:sldMkLst>
          <pc:docMk/>
          <pc:sldMk cId="1988082707" sldId="272"/>
        </pc:sldMkLst>
      </pc:sldChg>
      <pc:sldChg chg="del">
        <pc:chgData name="Muslima Miah" userId="3c559114-7db7-429c-a469-b9815fc3e59e" providerId="ADAL" clId="{18441015-EDA1-4B82-A763-739D63521C34}" dt="2025-11-10T15:15:02.144" v="2" actId="47"/>
        <pc:sldMkLst>
          <pc:docMk/>
          <pc:sldMk cId="2029856859" sldId="273"/>
        </pc:sldMkLst>
      </pc:sldChg>
      <pc:sldChg chg="modSp add mod">
        <pc:chgData name="Muslima Miah" userId="3c559114-7db7-429c-a469-b9815fc3e59e" providerId="ADAL" clId="{18441015-EDA1-4B82-A763-739D63521C34}" dt="2025-11-17T16:14:03.139" v="854" actId="962"/>
        <pc:sldMkLst>
          <pc:docMk/>
          <pc:sldMk cId="2309817152" sldId="277"/>
        </pc:sldMkLst>
        <pc:picChg chg="mod">
          <ac:chgData name="Muslima Miah" userId="3c559114-7db7-429c-a469-b9815fc3e59e" providerId="ADAL" clId="{18441015-EDA1-4B82-A763-739D63521C34}" dt="2025-11-17T16:14:03.139" v="854" actId="962"/>
          <ac:picMkLst>
            <pc:docMk/>
            <pc:sldMk cId="2309817152" sldId="277"/>
            <ac:picMk id="5" creationId="{1D4AA26A-F21A-98CE-34BD-5F12E62DD904}"/>
          </ac:picMkLst>
        </pc:picChg>
      </pc:sldChg>
      <pc:sldChg chg="modSp mod">
        <pc:chgData name="Muslima Miah" userId="3c559114-7db7-429c-a469-b9815fc3e59e" providerId="ADAL" clId="{18441015-EDA1-4B82-A763-739D63521C34}" dt="2025-11-10T15:21:17.449" v="286" actId="2"/>
        <pc:sldMkLst>
          <pc:docMk/>
          <pc:sldMk cId="1935339326" sldId="304"/>
        </pc:sldMkLst>
        <pc:spChg chg="mod">
          <ac:chgData name="Muslima Miah" userId="3c559114-7db7-429c-a469-b9815fc3e59e" providerId="ADAL" clId="{18441015-EDA1-4B82-A763-739D63521C34}" dt="2025-11-10T15:21:17.449" v="286" actId="2"/>
          <ac:spMkLst>
            <pc:docMk/>
            <pc:sldMk cId="1935339326" sldId="304"/>
            <ac:spMk id="3" creationId="{593F0E40-C168-9D70-8CE9-FE5C5CCCC897}"/>
          </ac:spMkLst>
        </pc:spChg>
      </pc:sldChg>
      <pc:sldChg chg="modSp mod">
        <pc:chgData name="Muslima Miah" userId="3c559114-7db7-429c-a469-b9815fc3e59e" providerId="ADAL" clId="{18441015-EDA1-4B82-A763-739D63521C34}" dt="2025-11-10T15:20:06.617" v="245" actId="20577"/>
        <pc:sldMkLst>
          <pc:docMk/>
          <pc:sldMk cId="4017667734" sldId="305"/>
        </pc:sldMkLst>
        <pc:spChg chg="mod">
          <ac:chgData name="Muslima Miah" userId="3c559114-7db7-429c-a469-b9815fc3e59e" providerId="ADAL" clId="{18441015-EDA1-4B82-A763-739D63521C34}" dt="2025-11-10T15:20:06.617" v="245" actId="20577"/>
          <ac:spMkLst>
            <pc:docMk/>
            <pc:sldMk cId="4017667734" sldId="305"/>
            <ac:spMk id="3" creationId="{1823C824-B0AE-DCE9-392C-27DD4E8282FA}"/>
          </ac:spMkLst>
        </pc:spChg>
      </pc:sldChg>
      <pc:sldChg chg="modSp mod">
        <pc:chgData name="Muslima Miah" userId="3c559114-7db7-429c-a469-b9815fc3e59e" providerId="ADAL" clId="{18441015-EDA1-4B82-A763-739D63521C34}" dt="2025-11-10T15:20:43.617" v="269" actId="20577"/>
        <pc:sldMkLst>
          <pc:docMk/>
          <pc:sldMk cId="1549547363" sldId="311"/>
        </pc:sldMkLst>
        <pc:spChg chg="mod">
          <ac:chgData name="Muslima Miah" userId="3c559114-7db7-429c-a469-b9815fc3e59e" providerId="ADAL" clId="{18441015-EDA1-4B82-A763-739D63521C34}" dt="2025-11-10T15:20:43.617" v="269" actId="20577"/>
          <ac:spMkLst>
            <pc:docMk/>
            <pc:sldMk cId="1549547363" sldId="311"/>
            <ac:spMk id="3" creationId="{BBF618F6-0D39-953D-CA8B-B9044A962A8A}"/>
          </ac:spMkLst>
        </pc:spChg>
      </pc:sldChg>
      <pc:sldChg chg="addSp delSp modSp mod">
        <pc:chgData name="Muslima Miah" userId="3c559114-7db7-429c-a469-b9815fc3e59e" providerId="ADAL" clId="{18441015-EDA1-4B82-A763-739D63521C34}" dt="2025-11-10T15:17:57.921" v="124" actId="20577"/>
        <pc:sldMkLst>
          <pc:docMk/>
          <pc:sldMk cId="3299270693" sldId="314"/>
        </pc:sldMkLst>
        <pc:spChg chg="add mod">
          <ac:chgData name="Muslima Miah" userId="3c559114-7db7-429c-a469-b9815fc3e59e" providerId="ADAL" clId="{18441015-EDA1-4B82-A763-739D63521C34}" dt="2025-11-10T15:17:57.921" v="124" actId="20577"/>
          <ac:spMkLst>
            <pc:docMk/>
            <pc:sldMk cId="3299270693" sldId="314"/>
            <ac:spMk id="10" creationId="{B615F2EE-5F77-0D6E-ABF9-F11904A38FB4}"/>
          </ac:spMkLst>
        </pc:spChg>
      </pc:sldChg>
      <pc:sldChg chg="addSp delSp modSp mod">
        <pc:chgData name="Muslima Miah" userId="3c559114-7db7-429c-a469-b9815fc3e59e" providerId="ADAL" clId="{18441015-EDA1-4B82-A763-739D63521C34}" dt="2025-11-10T15:18:34.348" v="206" actId="20577"/>
        <pc:sldMkLst>
          <pc:docMk/>
          <pc:sldMk cId="34754377" sldId="315"/>
        </pc:sldMkLst>
        <pc:spChg chg="mod">
          <ac:chgData name="Muslima Miah" userId="3c559114-7db7-429c-a469-b9815fc3e59e" providerId="ADAL" clId="{18441015-EDA1-4B82-A763-739D63521C34}" dt="2025-11-10T15:18:21.309" v="143" actId="20577"/>
          <ac:spMkLst>
            <pc:docMk/>
            <pc:sldMk cId="34754377" sldId="315"/>
            <ac:spMk id="5" creationId="{7722CDE5-412C-74C4-0A76-E74DFFFA2174}"/>
          </ac:spMkLst>
        </pc:spChg>
        <pc:spChg chg="mod">
          <ac:chgData name="Muslima Miah" userId="3c559114-7db7-429c-a469-b9815fc3e59e" providerId="ADAL" clId="{18441015-EDA1-4B82-A763-739D63521C34}" dt="2025-11-10T15:18:34.348" v="206" actId="20577"/>
          <ac:spMkLst>
            <pc:docMk/>
            <pc:sldMk cId="34754377" sldId="315"/>
            <ac:spMk id="9" creationId="{CFFE25BD-B915-1B7E-8C5E-71A69026CE83}"/>
          </ac:spMkLst>
        </pc:spChg>
        <pc:spChg chg="add mod">
          <ac:chgData name="Muslima Miah" userId="3c559114-7db7-429c-a469-b9815fc3e59e" providerId="ADAL" clId="{18441015-EDA1-4B82-A763-739D63521C34}" dt="2025-11-10T15:18:13.984" v="128" actId="1076"/>
          <ac:spMkLst>
            <pc:docMk/>
            <pc:sldMk cId="34754377" sldId="315"/>
            <ac:spMk id="16" creationId="{B86AB5D3-647D-64D7-9499-8487C7957B49}"/>
          </ac:spMkLst>
        </pc:spChg>
        <pc:spChg chg="mod">
          <ac:chgData name="Muslima Miah" userId="3c559114-7db7-429c-a469-b9815fc3e59e" providerId="ADAL" clId="{18441015-EDA1-4B82-A763-739D63521C34}" dt="2025-11-10T15:18:29.066" v="174" actId="20577"/>
          <ac:spMkLst>
            <pc:docMk/>
            <pc:sldMk cId="34754377" sldId="315"/>
            <ac:spMk id="17" creationId="{6ED61BB4-0A73-0157-F76C-8FE47EB827CB}"/>
          </ac:spMkLst>
        </pc:spChg>
      </pc:sldChg>
      <pc:sldChg chg="new del">
        <pc:chgData name="Muslima Miah" userId="3c559114-7db7-429c-a469-b9815fc3e59e" providerId="ADAL" clId="{18441015-EDA1-4B82-A763-739D63521C34}" dt="2025-11-10T15:22:10.098" v="290" actId="47"/>
        <pc:sldMkLst>
          <pc:docMk/>
          <pc:sldMk cId="3682370018" sldId="316"/>
        </pc:sldMkLst>
      </pc:sldChg>
      <pc:sldChg chg="modSp add mod">
        <pc:chgData name="Muslima Miah" userId="3c559114-7db7-429c-a469-b9815fc3e59e" providerId="ADAL" clId="{18441015-EDA1-4B82-A763-739D63521C34}" dt="2025-11-10T15:23:35.852" v="296" actId="962"/>
        <pc:sldMkLst>
          <pc:docMk/>
          <pc:sldMk cId="109857222" sldId="317"/>
        </pc:sldMkLst>
        <pc:picChg chg="mod">
          <ac:chgData name="Muslima Miah" userId="3c559114-7db7-429c-a469-b9815fc3e59e" providerId="ADAL" clId="{18441015-EDA1-4B82-A763-739D63521C34}" dt="2025-11-10T15:23:34.948" v="295" actId="962"/>
          <ac:picMkLst>
            <pc:docMk/>
            <pc:sldMk cId="109857222" sldId="317"/>
            <ac:picMk id="6" creationId="{AB0FE571-6C9B-ED9B-7C93-BAF15246EBA3}"/>
          </ac:picMkLst>
        </pc:picChg>
        <pc:picChg chg="mod">
          <ac:chgData name="Muslima Miah" userId="3c559114-7db7-429c-a469-b9815fc3e59e" providerId="ADAL" clId="{18441015-EDA1-4B82-A763-739D63521C34}" dt="2025-11-10T15:23:35.852" v="296" actId="962"/>
          <ac:picMkLst>
            <pc:docMk/>
            <pc:sldMk cId="109857222" sldId="317"/>
            <ac:picMk id="7" creationId="{54B0C89C-772E-D60D-E858-FD0A1696FC53}"/>
          </ac:picMkLst>
        </pc:picChg>
      </pc:sldChg>
      <pc:sldChg chg="modSp add mod">
        <pc:chgData name="Muslima Miah" userId="3c559114-7db7-429c-a469-b9815fc3e59e" providerId="ADAL" clId="{18441015-EDA1-4B82-A763-739D63521C34}" dt="2025-11-10T15:23:59.541" v="301" actId="962"/>
        <pc:sldMkLst>
          <pc:docMk/>
          <pc:sldMk cId="3901442451" sldId="318"/>
        </pc:sldMkLst>
        <pc:spChg chg="mod">
          <ac:chgData name="Muslima Miah" userId="3c559114-7db7-429c-a469-b9815fc3e59e" providerId="ADAL" clId="{18441015-EDA1-4B82-A763-739D63521C34}" dt="2025-11-10T15:23:36.947" v="297" actId="962"/>
          <ac:spMkLst>
            <pc:docMk/>
            <pc:sldMk cId="3901442451" sldId="318"/>
            <ac:spMk id="18" creationId="{54041A02-CF93-BB33-BB81-7A3B6DDDE47D}"/>
          </ac:spMkLst>
        </pc:spChg>
        <pc:graphicFrameChg chg="mod">
          <ac:chgData name="Muslima Miah" userId="3c559114-7db7-429c-a469-b9815fc3e59e" providerId="ADAL" clId="{18441015-EDA1-4B82-A763-739D63521C34}" dt="2025-11-10T15:23:59.541" v="301" actId="962"/>
          <ac:graphicFrameMkLst>
            <pc:docMk/>
            <pc:sldMk cId="3901442451" sldId="318"/>
            <ac:graphicFrameMk id="5" creationId="{DCACD5AB-AD41-31CA-FA72-23E274F6ED23}"/>
          </ac:graphicFrameMkLst>
        </pc:graphicFrameChg>
      </pc:sldChg>
      <pc:sldChg chg="modSp add mod">
        <pc:chgData name="Muslima Miah" userId="3c559114-7db7-429c-a469-b9815fc3e59e" providerId="ADAL" clId="{18441015-EDA1-4B82-A763-739D63521C34}" dt="2025-11-10T15:24:26.555" v="306" actId="962"/>
        <pc:sldMkLst>
          <pc:docMk/>
          <pc:sldMk cId="3939547474" sldId="319"/>
        </pc:sldMkLst>
        <pc:spChg chg="mod">
          <ac:chgData name="Muslima Miah" userId="3c559114-7db7-429c-a469-b9815fc3e59e" providerId="ADAL" clId="{18441015-EDA1-4B82-A763-739D63521C34}" dt="2025-11-10T15:24:06.411" v="302" actId="962"/>
          <ac:spMkLst>
            <pc:docMk/>
            <pc:sldMk cId="3939547474" sldId="319"/>
            <ac:spMk id="5" creationId="{E8757F10-317A-EF2F-AE91-4FCFEA8C2AF0}"/>
          </ac:spMkLst>
        </pc:spChg>
        <pc:graphicFrameChg chg="mod">
          <ac:chgData name="Muslima Miah" userId="3c559114-7db7-429c-a469-b9815fc3e59e" providerId="ADAL" clId="{18441015-EDA1-4B82-A763-739D63521C34}" dt="2025-11-10T15:24:26.555" v="306" actId="962"/>
          <ac:graphicFrameMkLst>
            <pc:docMk/>
            <pc:sldMk cId="3939547474" sldId="319"/>
            <ac:graphicFrameMk id="16" creationId="{72773273-8473-CA61-358D-7CB81D56C709}"/>
          </ac:graphicFrameMkLst>
        </pc:graphicFrameChg>
      </pc:sldChg>
      <pc:sldChg chg="modSp add mod">
        <pc:chgData name="Muslima Miah" userId="3c559114-7db7-429c-a469-b9815fc3e59e" providerId="ADAL" clId="{18441015-EDA1-4B82-A763-739D63521C34}" dt="2025-11-10T15:24:28.002" v="307" actId="962"/>
        <pc:sldMkLst>
          <pc:docMk/>
          <pc:sldMk cId="2984082780" sldId="320"/>
        </pc:sldMkLst>
        <pc:spChg chg="mod">
          <ac:chgData name="Muslima Miah" userId="3c559114-7db7-429c-a469-b9815fc3e59e" providerId="ADAL" clId="{18441015-EDA1-4B82-A763-739D63521C34}" dt="2025-11-10T15:24:28.002" v="307" actId="962"/>
          <ac:spMkLst>
            <pc:docMk/>
            <pc:sldMk cId="2984082780" sldId="320"/>
            <ac:spMk id="6" creationId="{70700723-EDE7-7F2B-50FA-E4B908C35165}"/>
          </ac:spMkLst>
        </pc:spChg>
      </pc:sldChg>
      <pc:sldChg chg="modSp add mod">
        <pc:chgData name="Muslima Miah" userId="3c559114-7db7-429c-a469-b9815fc3e59e" providerId="ADAL" clId="{18441015-EDA1-4B82-A763-739D63521C34}" dt="2025-11-10T15:25:33.858" v="316" actId="962"/>
        <pc:sldMkLst>
          <pc:docMk/>
          <pc:sldMk cId="1058575067" sldId="321"/>
        </pc:sldMkLst>
        <pc:spChg chg="mod">
          <ac:chgData name="Muslima Miah" userId="3c559114-7db7-429c-a469-b9815fc3e59e" providerId="ADAL" clId="{18441015-EDA1-4B82-A763-739D63521C34}" dt="2025-11-10T15:24:29.683" v="308" actId="962"/>
          <ac:spMkLst>
            <pc:docMk/>
            <pc:sldMk cId="1058575067" sldId="321"/>
            <ac:spMk id="6" creationId="{F5319BDC-D9DB-2441-ECFA-9C84AFC03DF8}"/>
          </ac:spMkLst>
        </pc:spChg>
        <pc:graphicFrameChg chg="mod modGraphic">
          <ac:chgData name="Muslima Miah" userId="3c559114-7db7-429c-a469-b9815fc3e59e" providerId="ADAL" clId="{18441015-EDA1-4B82-A763-739D63521C34}" dt="2025-11-10T15:25:33.858" v="316" actId="962"/>
          <ac:graphicFrameMkLst>
            <pc:docMk/>
            <pc:sldMk cId="1058575067" sldId="321"/>
            <ac:graphicFrameMk id="9" creationId="{3F5B6C0B-D388-0723-FE08-EE493376EB2D}"/>
          </ac:graphicFrameMkLst>
        </pc:graphicFrameChg>
      </pc:sldChg>
      <pc:sldChg chg="modSp add mod">
        <pc:chgData name="Muslima Miah" userId="3c559114-7db7-429c-a469-b9815fc3e59e" providerId="ADAL" clId="{18441015-EDA1-4B82-A763-739D63521C34}" dt="2025-11-10T15:25:35.040" v="317" actId="962"/>
        <pc:sldMkLst>
          <pc:docMk/>
          <pc:sldMk cId="1033745559" sldId="322"/>
        </pc:sldMkLst>
        <pc:spChg chg="mod">
          <ac:chgData name="Muslima Miah" userId="3c559114-7db7-429c-a469-b9815fc3e59e" providerId="ADAL" clId="{18441015-EDA1-4B82-A763-739D63521C34}" dt="2025-11-10T15:25:35.040" v="317" actId="962"/>
          <ac:spMkLst>
            <pc:docMk/>
            <pc:sldMk cId="1033745559" sldId="322"/>
            <ac:spMk id="5" creationId="{85B466E5-4303-6ADE-2061-53F892061CD5}"/>
          </ac:spMkLst>
        </pc:spChg>
      </pc:sldChg>
      <pc:sldChg chg="modSp add mod">
        <pc:chgData name="Muslima Miah" userId="3c559114-7db7-429c-a469-b9815fc3e59e" providerId="ADAL" clId="{18441015-EDA1-4B82-A763-739D63521C34}" dt="2025-11-10T15:25:35.973" v="318" actId="962"/>
        <pc:sldMkLst>
          <pc:docMk/>
          <pc:sldMk cId="438966591" sldId="323"/>
        </pc:sldMkLst>
        <pc:spChg chg="mod">
          <ac:chgData name="Muslima Miah" userId="3c559114-7db7-429c-a469-b9815fc3e59e" providerId="ADAL" clId="{18441015-EDA1-4B82-A763-739D63521C34}" dt="2025-11-10T15:25:35.973" v="318" actId="962"/>
          <ac:spMkLst>
            <pc:docMk/>
            <pc:sldMk cId="438966591" sldId="323"/>
            <ac:spMk id="6" creationId="{4C42C223-437B-21AB-964C-598551D61E37}"/>
          </ac:spMkLst>
        </pc:spChg>
      </pc:sldChg>
      <pc:sldChg chg="modSp add mod">
        <pc:chgData name="Muslima Miah" userId="3c559114-7db7-429c-a469-b9815fc3e59e" providerId="ADAL" clId="{18441015-EDA1-4B82-A763-739D63521C34}" dt="2025-11-10T15:25:38.090" v="319" actId="962"/>
        <pc:sldMkLst>
          <pc:docMk/>
          <pc:sldMk cId="912687303" sldId="324"/>
        </pc:sldMkLst>
        <pc:spChg chg="mod">
          <ac:chgData name="Muslima Miah" userId="3c559114-7db7-429c-a469-b9815fc3e59e" providerId="ADAL" clId="{18441015-EDA1-4B82-A763-739D63521C34}" dt="2025-11-10T15:25:38.090" v="319" actId="962"/>
          <ac:spMkLst>
            <pc:docMk/>
            <pc:sldMk cId="912687303" sldId="324"/>
            <ac:spMk id="5" creationId="{06806683-9721-27F7-FB4D-9966E81D4FE1}"/>
          </ac:spMkLst>
        </pc:spChg>
      </pc:sldChg>
      <pc:sldChg chg="modSp add mod">
        <pc:chgData name="Muslima Miah" userId="3c559114-7db7-429c-a469-b9815fc3e59e" providerId="ADAL" clId="{18441015-EDA1-4B82-A763-739D63521C34}" dt="2025-11-10T15:26:39.860" v="330" actId="962"/>
        <pc:sldMkLst>
          <pc:docMk/>
          <pc:sldMk cId="2212777844" sldId="325"/>
        </pc:sldMkLst>
        <pc:spChg chg="mod">
          <ac:chgData name="Muslima Miah" userId="3c559114-7db7-429c-a469-b9815fc3e59e" providerId="ADAL" clId="{18441015-EDA1-4B82-A763-739D63521C34}" dt="2025-11-10T15:25:39.105" v="320" actId="962"/>
          <ac:spMkLst>
            <pc:docMk/>
            <pc:sldMk cId="2212777844" sldId="325"/>
            <ac:spMk id="5" creationId="{42439F68-09D8-22F4-E77F-80A96DD5E95A}"/>
          </ac:spMkLst>
        </pc:spChg>
        <pc:graphicFrameChg chg="mod">
          <ac:chgData name="Muslima Miah" userId="3c559114-7db7-429c-a469-b9815fc3e59e" providerId="ADAL" clId="{18441015-EDA1-4B82-A763-739D63521C34}" dt="2025-11-10T15:26:39.860" v="330" actId="962"/>
          <ac:graphicFrameMkLst>
            <pc:docMk/>
            <pc:sldMk cId="2212777844" sldId="325"/>
            <ac:graphicFrameMk id="8" creationId="{8319AF9F-73AD-2446-1A79-81ABC4F6D4C7}"/>
          </ac:graphicFrameMkLst>
        </pc:graphicFrameChg>
      </pc:sldChg>
      <pc:sldChg chg="new del">
        <pc:chgData name="Muslima Miah" userId="3c559114-7db7-429c-a469-b9815fc3e59e" providerId="ADAL" clId="{18441015-EDA1-4B82-A763-739D63521C34}" dt="2025-11-10T15:22:30.959" v="294" actId="47"/>
        <pc:sldMkLst>
          <pc:docMk/>
          <pc:sldMk cId="1696462242" sldId="326"/>
        </pc:sldMkLst>
      </pc:sldChg>
      <pc:sldChg chg="addSp delSp modSp add mod">
        <pc:chgData name="Muslima Miah" userId="3c559114-7db7-429c-a469-b9815fc3e59e" providerId="ADAL" clId="{18441015-EDA1-4B82-A763-739D63521C34}" dt="2025-11-10T15:32:55.922" v="398" actId="33553"/>
        <pc:sldMkLst>
          <pc:docMk/>
          <pc:sldMk cId="1247039087" sldId="327"/>
        </pc:sldMkLst>
        <pc:spChg chg="mod">
          <ac:chgData name="Muslima Miah" userId="3c559114-7db7-429c-a469-b9815fc3e59e" providerId="ADAL" clId="{18441015-EDA1-4B82-A763-739D63521C34}" dt="2025-11-10T15:26:44.113" v="332" actId="962"/>
          <ac:spMkLst>
            <pc:docMk/>
            <pc:sldMk cId="1247039087" sldId="327"/>
            <ac:spMk id="5" creationId="{5281C346-D8EA-499F-997F-37C9FABC4B74}"/>
          </ac:spMkLst>
        </pc:spChg>
        <pc:spChg chg="mod">
          <ac:chgData name="Muslima Miah" userId="3c559114-7db7-429c-a469-b9815fc3e59e" providerId="ADAL" clId="{18441015-EDA1-4B82-A763-739D63521C34}" dt="2025-11-10T15:29:18.501" v="359" actId="962"/>
          <ac:spMkLst>
            <pc:docMk/>
            <pc:sldMk cId="1247039087" sldId="327"/>
            <ac:spMk id="9" creationId="{4D0F5D4E-59F9-2913-53F2-302E1E7F935A}"/>
          </ac:spMkLst>
        </pc:spChg>
        <pc:spChg chg="mod">
          <ac:chgData name="Muslima Miah" userId="3c559114-7db7-429c-a469-b9815fc3e59e" providerId="ADAL" clId="{18441015-EDA1-4B82-A763-739D63521C34}" dt="2025-11-10T15:32:55.922" v="398" actId="33553"/>
          <ac:spMkLst>
            <pc:docMk/>
            <pc:sldMk cId="1247039087" sldId="327"/>
            <ac:spMk id="12" creationId="{877C9F7A-B16E-446D-A3B1-C68311C5315F}"/>
          </ac:spMkLst>
        </pc:spChg>
        <pc:spChg chg="mod">
          <ac:chgData name="Muslima Miah" userId="3c559114-7db7-429c-a469-b9815fc3e59e" providerId="ADAL" clId="{18441015-EDA1-4B82-A763-739D63521C34}" dt="2025-11-10T15:27:36.288" v="346" actId="962"/>
          <ac:spMkLst>
            <pc:docMk/>
            <pc:sldMk cId="1247039087" sldId="327"/>
            <ac:spMk id="16" creationId="{6BD1DFC7-6556-4A04-B1CF-5A55A4F1F15A}"/>
          </ac:spMkLst>
        </pc:spChg>
        <pc:grpChg chg="mod">
          <ac:chgData name="Muslima Miah" userId="3c559114-7db7-429c-a469-b9815fc3e59e" providerId="ADAL" clId="{18441015-EDA1-4B82-A763-739D63521C34}" dt="2025-11-10T15:27:44.742" v="347" actId="962"/>
          <ac:grpSpMkLst>
            <pc:docMk/>
            <pc:sldMk cId="1247039087" sldId="327"/>
            <ac:grpSpMk id="14" creationId="{519C5501-AD5F-44D2-8F10-ACB3916097BE}"/>
          </ac:grpSpMkLst>
        </pc:grpChg>
        <pc:grpChg chg="mod">
          <ac:chgData name="Muslima Miah" userId="3c559114-7db7-429c-a469-b9815fc3e59e" providerId="ADAL" clId="{18441015-EDA1-4B82-A763-739D63521C34}" dt="2025-11-10T15:27:49.581" v="348" actId="962"/>
          <ac:grpSpMkLst>
            <pc:docMk/>
            <pc:sldMk cId="1247039087" sldId="327"/>
            <ac:grpSpMk id="17" creationId="{08A23C08-8113-4D49-8D0F-FA3413BB53C7}"/>
          </ac:grpSpMkLst>
        </pc:grpChg>
        <pc:grpChg chg="mod">
          <ac:chgData name="Muslima Miah" userId="3c559114-7db7-429c-a469-b9815fc3e59e" providerId="ADAL" clId="{18441015-EDA1-4B82-A763-739D63521C34}" dt="2025-11-10T15:27:50.135" v="349" actId="962"/>
          <ac:grpSpMkLst>
            <pc:docMk/>
            <pc:sldMk cId="1247039087" sldId="327"/>
            <ac:grpSpMk id="20" creationId="{873B8035-5CF6-4D1D-8C1D-BB2B777F8029}"/>
          </ac:grpSpMkLst>
        </pc:grpChg>
        <pc:grpChg chg="mod">
          <ac:chgData name="Muslima Miah" userId="3c559114-7db7-429c-a469-b9815fc3e59e" providerId="ADAL" clId="{18441015-EDA1-4B82-A763-739D63521C34}" dt="2025-11-10T15:27:50.775" v="350" actId="962"/>
          <ac:grpSpMkLst>
            <pc:docMk/>
            <pc:sldMk cId="1247039087" sldId="327"/>
            <ac:grpSpMk id="23" creationId="{3B0E4F13-6ADC-4973-B386-69EB78EBDEB5}"/>
          </ac:grpSpMkLst>
        </pc:grpChg>
        <pc:grpChg chg="mod">
          <ac:chgData name="Muslima Miah" userId="3c559114-7db7-429c-a469-b9815fc3e59e" providerId="ADAL" clId="{18441015-EDA1-4B82-A763-739D63521C34}" dt="2025-11-10T15:27:51.271" v="351" actId="962"/>
          <ac:grpSpMkLst>
            <pc:docMk/>
            <pc:sldMk cId="1247039087" sldId="327"/>
            <ac:grpSpMk id="27" creationId="{42731D28-4A91-4897-8E7A-78B38BD1008C}"/>
          </ac:grpSpMkLst>
        </pc:grpChg>
        <pc:grpChg chg="mod">
          <ac:chgData name="Muslima Miah" userId="3c559114-7db7-429c-a469-b9815fc3e59e" providerId="ADAL" clId="{18441015-EDA1-4B82-A763-739D63521C34}" dt="2025-11-10T15:27:52.012" v="352" actId="962"/>
          <ac:grpSpMkLst>
            <pc:docMk/>
            <pc:sldMk cId="1247039087" sldId="327"/>
            <ac:grpSpMk id="30" creationId="{BD94AD27-3BF3-4AC7-AC96-10E967938C6E}"/>
          </ac:grpSpMkLst>
        </pc:grpChg>
        <pc:graphicFrameChg chg="mod">
          <ac:chgData name="Muslima Miah" userId="3c559114-7db7-429c-a469-b9815fc3e59e" providerId="ADAL" clId="{18441015-EDA1-4B82-A763-739D63521C34}" dt="2025-11-10T15:26:45.193" v="333" actId="962"/>
          <ac:graphicFrameMkLst>
            <pc:docMk/>
            <pc:sldMk cId="1247039087" sldId="327"/>
            <ac:graphicFrameMk id="7" creationId="{94B33858-DD7B-4ED8-B373-5D586086868F}"/>
          </ac:graphicFrameMkLst>
        </pc:graphicFrameChg>
        <pc:graphicFrameChg chg="mod">
          <ac:chgData name="Muslima Miah" userId="3c559114-7db7-429c-a469-b9815fc3e59e" providerId="ADAL" clId="{18441015-EDA1-4B82-A763-739D63521C34}" dt="2025-11-10T15:27:12.046" v="341" actId="962"/>
          <ac:graphicFrameMkLst>
            <pc:docMk/>
            <pc:sldMk cId="1247039087" sldId="327"/>
            <ac:graphicFrameMk id="13" creationId="{D87B4027-8264-4382-85A8-57A8641F596F}"/>
          </ac:graphicFrameMkLst>
        </pc:graphicFrameChg>
        <pc:picChg chg="mod">
          <ac:chgData name="Muslima Miah" userId="3c559114-7db7-429c-a469-b9815fc3e59e" providerId="ADAL" clId="{18441015-EDA1-4B82-A763-739D63521C34}" dt="2025-11-10T15:28:27.983" v="357" actId="962"/>
          <ac:picMkLst>
            <pc:docMk/>
            <pc:sldMk cId="1247039087" sldId="327"/>
            <ac:picMk id="33" creationId="{C87CA9FC-F9C1-4C7A-A196-4580E6501315}"/>
          </ac:picMkLst>
        </pc:picChg>
      </pc:sldChg>
      <pc:sldChg chg="modSp add mod">
        <pc:chgData name="Muslima Miah" userId="3c559114-7db7-429c-a469-b9815fc3e59e" providerId="ADAL" clId="{18441015-EDA1-4B82-A763-739D63521C34}" dt="2025-11-10T15:32:59.544" v="399" actId="33553"/>
        <pc:sldMkLst>
          <pc:docMk/>
          <pc:sldMk cId="3656750471" sldId="328"/>
        </pc:sldMkLst>
        <pc:spChg chg="mod">
          <ac:chgData name="Muslima Miah" userId="3c559114-7db7-429c-a469-b9815fc3e59e" providerId="ADAL" clId="{18441015-EDA1-4B82-A763-739D63521C34}" dt="2025-11-10T15:29:20.150" v="360" actId="962"/>
          <ac:spMkLst>
            <pc:docMk/>
            <pc:sldMk cId="3656750471" sldId="328"/>
            <ac:spMk id="5" creationId="{3163CBFD-C70C-A6A8-951E-BEF021CF5133}"/>
          </ac:spMkLst>
        </pc:spChg>
        <pc:spChg chg="mod">
          <ac:chgData name="Muslima Miah" userId="3c559114-7db7-429c-a469-b9815fc3e59e" providerId="ADAL" clId="{18441015-EDA1-4B82-A763-739D63521C34}" dt="2025-11-10T15:32:59.544" v="399" actId="33553"/>
          <ac:spMkLst>
            <pc:docMk/>
            <pc:sldMk cId="3656750471" sldId="328"/>
            <ac:spMk id="12" creationId="{595E048D-2498-77B7-4C0C-28C2E4B81D9D}"/>
          </ac:spMkLst>
        </pc:spChg>
        <pc:graphicFrameChg chg="mod">
          <ac:chgData name="Muslima Miah" userId="3c559114-7db7-429c-a469-b9815fc3e59e" providerId="ADAL" clId="{18441015-EDA1-4B82-A763-739D63521C34}" dt="2025-11-10T15:29:26.811" v="362" actId="962"/>
          <ac:graphicFrameMkLst>
            <pc:docMk/>
            <pc:sldMk cId="3656750471" sldId="328"/>
            <ac:graphicFrameMk id="13" creationId="{706C3614-0D16-6450-0DED-A897FAED9480}"/>
          </ac:graphicFrameMkLst>
        </pc:graphicFrameChg>
        <pc:picChg chg="mod">
          <ac:chgData name="Muslima Miah" userId="3c559114-7db7-429c-a469-b9815fc3e59e" providerId="ADAL" clId="{18441015-EDA1-4B82-A763-739D63521C34}" dt="2025-11-10T15:29:44.704" v="364" actId="962"/>
          <ac:picMkLst>
            <pc:docMk/>
            <pc:sldMk cId="3656750471" sldId="328"/>
            <ac:picMk id="34" creationId="{A693D7E4-ABD2-49A9-AB30-34BAC3BA3664}"/>
          </ac:picMkLst>
        </pc:picChg>
        <pc:picChg chg="mod">
          <ac:chgData name="Muslima Miah" userId="3c559114-7db7-429c-a469-b9815fc3e59e" providerId="ADAL" clId="{18441015-EDA1-4B82-A763-739D63521C34}" dt="2025-11-10T15:30:18.792" v="366" actId="962"/>
          <ac:picMkLst>
            <pc:docMk/>
            <pc:sldMk cId="3656750471" sldId="328"/>
            <ac:picMk id="35" creationId="{9E8B2DCA-F13C-68D4-EEA6-4D94FB8142F2}"/>
          </ac:picMkLst>
        </pc:picChg>
      </pc:sldChg>
      <pc:sldChg chg="modSp add mod">
        <pc:chgData name="Muslima Miah" userId="3c559114-7db7-429c-a469-b9815fc3e59e" providerId="ADAL" clId="{18441015-EDA1-4B82-A763-739D63521C34}" dt="2025-11-10T15:34:00.770" v="412" actId="33553"/>
        <pc:sldMkLst>
          <pc:docMk/>
          <pc:sldMk cId="22425508" sldId="329"/>
        </pc:sldMkLst>
        <pc:spChg chg="mod">
          <ac:chgData name="Muslima Miah" userId="3c559114-7db7-429c-a469-b9815fc3e59e" providerId="ADAL" clId="{18441015-EDA1-4B82-A763-739D63521C34}" dt="2025-11-10T15:34:00.770" v="412" actId="33553"/>
          <ac:spMkLst>
            <pc:docMk/>
            <pc:sldMk cId="22425508" sldId="329"/>
            <ac:spMk id="3" creationId="{4AFF653D-CE54-CB96-9EAD-CD95E4B52A0F}"/>
          </ac:spMkLst>
        </pc:spChg>
        <pc:spChg chg="mod">
          <ac:chgData name="Muslima Miah" userId="3c559114-7db7-429c-a469-b9815fc3e59e" providerId="ADAL" clId="{18441015-EDA1-4B82-A763-739D63521C34}" dt="2025-11-10T15:30:20.495" v="367" actId="962"/>
          <ac:spMkLst>
            <pc:docMk/>
            <pc:sldMk cId="22425508" sldId="329"/>
            <ac:spMk id="5" creationId="{DC8C87B7-6225-7064-C1F3-A3305DF9EDC8}"/>
          </ac:spMkLst>
        </pc:spChg>
        <pc:spChg chg="mod">
          <ac:chgData name="Muslima Miah" userId="3c559114-7db7-429c-a469-b9815fc3e59e" providerId="ADAL" clId="{18441015-EDA1-4B82-A763-739D63521C34}" dt="2025-11-10T15:34:00.770" v="412" actId="33553"/>
          <ac:spMkLst>
            <pc:docMk/>
            <pc:sldMk cId="22425508" sldId="329"/>
            <ac:spMk id="12" creationId="{B00630CD-5E02-ECCF-2C9B-E8A1D21297CC}"/>
          </ac:spMkLst>
        </pc:spChg>
        <pc:graphicFrameChg chg="mod">
          <ac:chgData name="Muslima Miah" userId="3c559114-7db7-429c-a469-b9815fc3e59e" providerId="ADAL" clId="{18441015-EDA1-4B82-A763-739D63521C34}" dt="2025-11-10T15:30:22.038" v="368" actId="962"/>
          <ac:graphicFrameMkLst>
            <pc:docMk/>
            <pc:sldMk cId="22425508" sldId="329"/>
            <ac:graphicFrameMk id="7" creationId="{586DC463-E9CD-5FA2-8EC8-3C7A7F363D6A}"/>
          </ac:graphicFrameMkLst>
        </pc:graphicFrameChg>
        <pc:graphicFrameChg chg="mod">
          <ac:chgData name="Muslima Miah" userId="3c559114-7db7-429c-a469-b9815fc3e59e" providerId="ADAL" clId="{18441015-EDA1-4B82-A763-739D63521C34}" dt="2025-11-10T15:30:22.831" v="369" actId="962"/>
          <ac:graphicFrameMkLst>
            <pc:docMk/>
            <pc:sldMk cId="22425508" sldId="329"/>
            <ac:graphicFrameMk id="13" creationId="{78C83718-2492-4BF3-8428-084EA8175D7B}"/>
          </ac:graphicFrameMkLst>
        </pc:graphicFrameChg>
        <pc:picChg chg="mod">
          <ac:chgData name="Muslima Miah" userId="3c559114-7db7-429c-a469-b9815fc3e59e" providerId="ADAL" clId="{18441015-EDA1-4B82-A763-739D63521C34}" dt="2025-11-10T15:30:42.840" v="371" actId="962"/>
          <ac:picMkLst>
            <pc:docMk/>
            <pc:sldMk cId="22425508" sldId="329"/>
            <ac:picMk id="19" creationId="{96ED0517-5610-AE70-6536-71D7716F99BE}"/>
          </ac:picMkLst>
        </pc:picChg>
      </pc:sldChg>
      <pc:sldChg chg="modSp add mod modNotesTx">
        <pc:chgData name="Muslima Miah" userId="3c559114-7db7-429c-a469-b9815fc3e59e" providerId="ADAL" clId="{18441015-EDA1-4B82-A763-739D63521C34}" dt="2025-11-18T00:35:58.338" v="876" actId="20577"/>
        <pc:sldMkLst>
          <pc:docMk/>
          <pc:sldMk cId="3839655043" sldId="330"/>
        </pc:sldMkLst>
        <pc:spChg chg="mod">
          <ac:chgData name="Muslima Miah" userId="3c559114-7db7-429c-a469-b9815fc3e59e" providerId="ADAL" clId="{18441015-EDA1-4B82-A763-739D63521C34}" dt="2025-11-10T15:30:44.755" v="372" actId="962"/>
          <ac:spMkLst>
            <pc:docMk/>
            <pc:sldMk cId="3839655043" sldId="330"/>
            <ac:spMk id="5" creationId="{5281C346-D8EA-499F-997F-37C9FABC4B74}"/>
          </ac:spMkLst>
        </pc:spChg>
        <pc:spChg chg="mod">
          <ac:chgData name="Muslima Miah" userId="3c559114-7db7-429c-a469-b9815fc3e59e" providerId="ADAL" clId="{18441015-EDA1-4B82-A763-739D63521C34}" dt="2025-11-10T15:33:07.334" v="401" actId="33553"/>
          <ac:spMkLst>
            <pc:docMk/>
            <pc:sldMk cId="3839655043" sldId="330"/>
            <ac:spMk id="8" creationId="{C281502A-C10F-4384-A5FE-9679FC74382D}"/>
          </ac:spMkLst>
        </pc:spChg>
        <pc:spChg chg="mod">
          <ac:chgData name="Muslima Miah" userId="3c559114-7db7-429c-a469-b9815fc3e59e" providerId="ADAL" clId="{18441015-EDA1-4B82-A763-739D63521C34}" dt="2025-11-10T15:31:23.241" v="382" actId="962"/>
          <ac:spMkLst>
            <pc:docMk/>
            <pc:sldMk cId="3839655043" sldId="330"/>
            <ac:spMk id="43" creationId="{07FBADFB-E8C2-EE3D-1E00-D1637E30CF9F}"/>
          </ac:spMkLst>
        </pc:spChg>
        <pc:grpChg chg="mod">
          <ac:chgData name="Muslima Miah" userId="3c559114-7db7-429c-a469-b9815fc3e59e" providerId="ADAL" clId="{18441015-EDA1-4B82-A763-739D63521C34}" dt="2025-11-10T15:30:56.874" v="375" actId="962"/>
          <ac:grpSpMkLst>
            <pc:docMk/>
            <pc:sldMk cId="3839655043" sldId="330"/>
            <ac:grpSpMk id="17" creationId="{08A23C08-8113-4D49-8D0F-FA3413BB53C7}"/>
          </ac:grpSpMkLst>
        </pc:grpChg>
        <pc:grpChg chg="mod">
          <ac:chgData name="Muslima Miah" userId="3c559114-7db7-429c-a469-b9815fc3e59e" providerId="ADAL" clId="{18441015-EDA1-4B82-A763-739D63521C34}" dt="2025-11-10T15:31:57.173" v="387" actId="962"/>
          <ac:grpSpMkLst>
            <pc:docMk/>
            <pc:sldMk cId="3839655043" sldId="330"/>
            <ac:grpSpMk id="21" creationId="{10F3CB42-CAE0-C36F-7248-4EA2B42A1443}"/>
          </ac:grpSpMkLst>
        </pc:grpChg>
        <pc:grpChg chg="mod">
          <ac:chgData name="Muslima Miah" userId="3c559114-7db7-429c-a469-b9815fc3e59e" providerId="ADAL" clId="{18441015-EDA1-4B82-A763-739D63521C34}" dt="2025-11-10T15:32:09.820" v="389" actId="962"/>
          <ac:grpSpMkLst>
            <pc:docMk/>
            <pc:sldMk cId="3839655043" sldId="330"/>
            <ac:grpSpMk id="24" creationId="{21836255-2A05-D25D-9799-4151C42C3D80}"/>
          </ac:grpSpMkLst>
        </pc:grpChg>
        <pc:grpChg chg="mod">
          <ac:chgData name="Muslima Miah" userId="3c559114-7db7-429c-a469-b9815fc3e59e" providerId="ADAL" clId="{18441015-EDA1-4B82-A763-739D63521C34}" dt="2025-11-10T15:31:11.319" v="378" actId="962"/>
          <ac:grpSpMkLst>
            <pc:docMk/>
            <pc:sldMk cId="3839655043" sldId="330"/>
            <ac:grpSpMk id="38" creationId="{A1776D0C-B363-44D4-7D9D-7570BB29815A}"/>
          </ac:grpSpMkLst>
        </pc:grpChg>
        <pc:grpChg chg="mod">
          <ac:chgData name="Muslima Miah" userId="3c559114-7db7-429c-a469-b9815fc3e59e" providerId="ADAL" clId="{18441015-EDA1-4B82-A763-739D63521C34}" dt="2025-11-10T15:32:25.452" v="395" actId="962"/>
          <ac:grpSpMkLst>
            <pc:docMk/>
            <pc:sldMk cId="3839655043" sldId="330"/>
            <ac:grpSpMk id="41" creationId="{5ADE961C-6C7B-46C1-9867-1C56D4947568}"/>
          </ac:grpSpMkLst>
        </pc:grpChg>
        <pc:grpChg chg="mod">
          <ac:chgData name="Muslima Miah" userId="3c559114-7db7-429c-a469-b9815fc3e59e" providerId="ADAL" clId="{18441015-EDA1-4B82-A763-739D63521C34}" dt="2025-11-10T15:31:42.578" v="384" actId="962"/>
          <ac:grpSpMkLst>
            <pc:docMk/>
            <pc:sldMk cId="3839655043" sldId="330"/>
            <ac:grpSpMk id="44" creationId="{14C62890-9D2D-7E2B-CE65-6BE0A8A12028}"/>
          </ac:grpSpMkLst>
        </pc:grpChg>
        <pc:graphicFrameChg chg="mod">
          <ac:chgData name="Muslima Miah" userId="3c559114-7db7-429c-a469-b9815fc3e59e" providerId="ADAL" clId="{18441015-EDA1-4B82-A763-739D63521C34}" dt="2025-11-10T15:30:45.603" v="373" actId="962"/>
          <ac:graphicFrameMkLst>
            <pc:docMk/>
            <pc:sldMk cId="3839655043" sldId="330"/>
            <ac:graphicFrameMk id="7" creationId="{94B33858-DD7B-4ED8-B373-5D586086868F}"/>
          </ac:graphicFrameMkLst>
        </pc:graphicFrameChg>
        <pc:graphicFrameChg chg="mod">
          <ac:chgData name="Muslima Miah" userId="3c559114-7db7-429c-a469-b9815fc3e59e" providerId="ADAL" clId="{18441015-EDA1-4B82-A763-739D63521C34}" dt="2025-11-10T15:31:43.823" v="385" actId="962"/>
          <ac:graphicFrameMkLst>
            <pc:docMk/>
            <pc:sldMk cId="3839655043" sldId="330"/>
            <ac:graphicFrameMk id="14" creationId="{C87DA52C-EFD3-DB41-6EEB-DD0FCA0359AD}"/>
          </ac:graphicFrameMkLst>
        </pc:graphicFrameChg>
        <pc:picChg chg="mod">
          <ac:chgData name="Muslima Miah" userId="3c559114-7db7-429c-a469-b9815fc3e59e" providerId="ADAL" clId="{18441015-EDA1-4B82-A763-739D63521C34}" dt="2025-11-10T15:30:58.178" v="376" actId="962"/>
          <ac:picMkLst>
            <pc:docMk/>
            <pc:sldMk cId="3839655043" sldId="330"/>
            <ac:picMk id="3" creationId="{56B5AF36-6142-4BA0-A358-3B2D04A642EB}"/>
          </ac:picMkLst>
        </pc:picChg>
      </pc:sldChg>
      <pc:sldChg chg="modSp add mod">
        <pc:chgData name="Muslima Miah" userId="3c559114-7db7-429c-a469-b9815fc3e59e" providerId="ADAL" clId="{18441015-EDA1-4B82-A763-739D63521C34}" dt="2025-11-10T15:33:13.555" v="402" actId="33553"/>
        <pc:sldMkLst>
          <pc:docMk/>
          <pc:sldMk cId="2514821833" sldId="331"/>
        </pc:sldMkLst>
        <pc:spChg chg="mod">
          <ac:chgData name="Muslima Miah" userId="3c559114-7db7-429c-a469-b9815fc3e59e" providerId="ADAL" clId="{18441015-EDA1-4B82-A763-739D63521C34}" dt="2025-11-10T15:33:13.555" v="402" actId="33553"/>
          <ac:spMkLst>
            <pc:docMk/>
            <pc:sldMk cId="2514821833" sldId="331"/>
            <ac:spMk id="12" creationId="{D63F91A8-EA60-F6FB-C930-817E1C17C938}"/>
          </ac:spMkLst>
        </pc:spChg>
      </pc:sldChg>
      <pc:sldChg chg="addSp modSp add mod modNotesTx">
        <pc:chgData name="Muslima Miah" userId="3c559114-7db7-429c-a469-b9815fc3e59e" providerId="ADAL" clId="{18441015-EDA1-4B82-A763-739D63521C34}" dt="2025-11-18T00:36:04.204" v="877" actId="20577"/>
        <pc:sldMkLst>
          <pc:docMk/>
          <pc:sldMk cId="4018235861" sldId="332"/>
        </pc:sldMkLst>
        <pc:spChg chg="mod">
          <ac:chgData name="Muslima Miah" userId="3c559114-7db7-429c-a469-b9815fc3e59e" providerId="ADAL" clId="{18441015-EDA1-4B82-A763-739D63521C34}" dt="2025-11-10T15:32:11.633" v="390" actId="962"/>
          <ac:spMkLst>
            <pc:docMk/>
            <pc:sldMk cId="4018235861" sldId="332"/>
            <ac:spMk id="5" creationId="{140ECE48-C683-BC9C-9D2E-3A12FAAE20AB}"/>
          </ac:spMkLst>
        </pc:spChg>
        <pc:spChg chg="add mod">
          <ac:chgData name="Muslima Miah" userId="3c559114-7db7-429c-a469-b9815fc3e59e" providerId="ADAL" clId="{18441015-EDA1-4B82-A763-739D63521C34}" dt="2025-11-10T15:33:31.129" v="408" actId="1076"/>
          <ac:spMkLst>
            <pc:docMk/>
            <pc:sldMk cId="4018235861" sldId="332"/>
            <ac:spMk id="6" creationId="{7B972321-0A92-51C9-A646-076E1B9B9C6C}"/>
          </ac:spMkLst>
        </pc:spChg>
        <pc:graphicFrameChg chg="mod">
          <ac:chgData name="Muslima Miah" userId="3c559114-7db7-429c-a469-b9815fc3e59e" providerId="ADAL" clId="{18441015-EDA1-4B82-A763-739D63521C34}" dt="2025-11-10T15:32:14.901" v="393" actId="962"/>
          <ac:graphicFrameMkLst>
            <pc:docMk/>
            <pc:sldMk cId="4018235861" sldId="332"/>
            <ac:graphicFrameMk id="4" creationId="{7C628258-7607-9B81-5B22-980E00FC0EEA}"/>
          </ac:graphicFrameMkLst>
        </pc:graphicFrameChg>
        <pc:graphicFrameChg chg="mod">
          <ac:chgData name="Muslima Miah" userId="3c559114-7db7-429c-a469-b9815fc3e59e" providerId="ADAL" clId="{18441015-EDA1-4B82-A763-739D63521C34}" dt="2025-11-10T15:32:12.563" v="391" actId="962"/>
          <ac:graphicFrameMkLst>
            <pc:docMk/>
            <pc:sldMk cId="4018235861" sldId="332"/>
            <ac:graphicFrameMk id="7" creationId="{7F254412-EA0C-55BA-4089-7E1CF6E2E0FD}"/>
          </ac:graphicFrameMkLst>
        </pc:graphicFrameChg>
        <pc:picChg chg="mod">
          <ac:chgData name="Muslima Miah" userId="3c559114-7db7-429c-a469-b9815fc3e59e" providerId="ADAL" clId="{18441015-EDA1-4B82-A763-739D63521C34}" dt="2025-11-10T15:32:14.108" v="392" actId="962"/>
          <ac:picMkLst>
            <pc:docMk/>
            <pc:sldMk cId="4018235861" sldId="332"/>
            <ac:picMk id="3" creationId="{A3CC269D-7966-E63E-057D-AE888990F3D2}"/>
          </ac:picMkLst>
        </pc:picChg>
      </pc:sldChg>
      <pc:sldChg chg="addSp new del mod">
        <pc:chgData name="Muslima Miah" userId="3c559114-7db7-429c-a469-b9815fc3e59e" providerId="ADAL" clId="{18441015-EDA1-4B82-A763-739D63521C34}" dt="2025-11-17T09:17:22.301" v="419" actId="47"/>
        <pc:sldMkLst>
          <pc:docMk/>
          <pc:sldMk cId="44331275" sldId="333"/>
        </pc:sldMkLst>
        <pc:spChg chg="add">
          <ac:chgData name="Muslima Miah" userId="3c559114-7db7-429c-a469-b9815fc3e59e" providerId="ADAL" clId="{18441015-EDA1-4B82-A763-739D63521C34}" dt="2025-11-17T09:17:20.267" v="418" actId="22"/>
          <ac:spMkLst>
            <pc:docMk/>
            <pc:sldMk cId="44331275" sldId="333"/>
            <ac:spMk id="8" creationId="{DF11726D-78F9-7B61-0906-8EC6A6D52EDB}"/>
          </ac:spMkLst>
        </pc:spChg>
      </pc:sldChg>
      <pc:sldChg chg="new del">
        <pc:chgData name="Muslima Miah" userId="3c559114-7db7-429c-a469-b9815fc3e59e" providerId="ADAL" clId="{18441015-EDA1-4B82-A763-739D63521C34}" dt="2025-11-17T09:22:04.063" v="433" actId="47"/>
        <pc:sldMkLst>
          <pc:docMk/>
          <pc:sldMk cId="691476664" sldId="333"/>
        </pc:sldMkLst>
      </pc:sldChg>
      <pc:sldChg chg="addSp new del">
        <pc:chgData name="Muslima Miah" userId="3c559114-7db7-429c-a469-b9815fc3e59e" providerId="ADAL" clId="{18441015-EDA1-4B82-A763-739D63521C34}" dt="2025-11-17T09:20:59.564" v="428" actId="47"/>
        <pc:sldMkLst>
          <pc:docMk/>
          <pc:sldMk cId="1209543231" sldId="333"/>
        </pc:sldMkLst>
        <pc:picChg chg="add">
          <ac:chgData name="Muslima Miah" userId="3c559114-7db7-429c-a469-b9815fc3e59e" providerId="ADAL" clId="{18441015-EDA1-4B82-A763-739D63521C34}" dt="2025-11-17T09:20:57.805" v="427"/>
          <ac:picMkLst>
            <pc:docMk/>
            <pc:sldMk cId="1209543231" sldId="333"/>
            <ac:picMk id="7" creationId="{5E559AAB-65E0-FD36-CC82-447A0CC29716}"/>
          </ac:picMkLst>
        </pc:picChg>
      </pc:sldChg>
      <pc:sldChg chg="addSp new del mod">
        <pc:chgData name="Muslima Miah" userId="3c559114-7db7-429c-a469-b9815fc3e59e" providerId="ADAL" clId="{18441015-EDA1-4B82-A763-739D63521C34}" dt="2025-11-17T09:20:25.649" v="423" actId="47"/>
        <pc:sldMkLst>
          <pc:docMk/>
          <pc:sldMk cId="2579693214" sldId="333"/>
        </pc:sldMkLst>
        <pc:spChg chg="add">
          <ac:chgData name="Muslima Miah" userId="3c559114-7db7-429c-a469-b9815fc3e59e" providerId="ADAL" clId="{18441015-EDA1-4B82-A763-739D63521C34}" dt="2025-11-17T09:18:23.778" v="421" actId="22"/>
          <ac:spMkLst>
            <pc:docMk/>
            <pc:sldMk cId="2579693214" sldId="333"/>
            <ac:spMk id="8" creationId="{B19E4F09-5BD4-1345-96EE-2E540DD12DFB}"/>
          </ac:spMkLst>
        </pc:spChg>
        <pc:spChg chg="add">
          <ac:chgData name="Muslima Miah" userId="3c559114-7db7-429c-a469-b9815fc3e59e" providerId="ADAL" clId="{18441015-EDA1-4B82-A763-739D63521C34}" dt="2025-11-17T09:20:23.844" v="422" actId="22"/>
          <ac:spMkLst>
            <pc:docMk/>
            <pc:sldMk cId="2579693214" sldId="333"/>
            <ac:spMk id="10" creationId="{1BA96243-B534-079B-225A-33D318230201}"/>
          </ac:spMkLst>
        </pc:spChg>
      </pc:sldChg>
      <pc:sldChg chg="add del setBg">
        <pc:chgData name="Muslima Miah" userId="3c559114-7db7-429c-a469-b9815fc3e59e" providerId="ADAL" clId="{18441015-EDA1-4B82-A763-739D63521C34}" dt="2025-11-17T09:20:52.980" v="426" actId="47"/>
        <pc:sldMkLst>
          <pc:docMk/>
          <pc:sldMk cId="1448599185" sldId="334"/>
        </pc:sldMkLst>
      </pc:sldChg>
      <pc:sldChg chg="add del setBg">
        <pc:chgData name="Muslima Miah" userId="3c559114-7db7-429c-a469-b9815fc3e59e" providerId="ADAL" clId="{18441015-EDA1-4B82-A763-739D63521C34}" dt="2025-11-17T09:22:02.736" v="432" actId="47"/>
        <pc:sldMkLst>
          <pc:docMk/>
          <pc:sldMk cId="3814810873" sldId="334"/>
        </pc:sldMkLst>
      </pc:sldChg>
      <pc:sldChg chg="add">
        <pc:chgData name="Muslima Miah" userId="3c559114-7db7-429c-a469-b9815fc3e59e" providerId="ADAL" clId="{18441015-EDA1-4B82-A763-739D63521C34}" dt="2025-11-17T09:22:01.193" v="431"/>
        <pc:sldMkLst>
          <pc:docMk/>
          <pc:sldMk cId="254598719" sldId="335"/>
        </pc:sldMkLst>
      </pc:sldChg>
      <pc:sldChg chg="new del">
        <pc:chgData name="Muslima Miah" userId="3c559114-7db7-429c-a469-b9815fc3e59e" providerId="ADAL" clId="{18441015-EDA1-4B82-A763-739D63521C34}" dt="2025-11-17T09:22:39.850" v="439" actId="47"/>
        <pc:sldMkLst>
          <pc:docMk/>
          <pc:sldMk cId="312771622" sldId="336"/>
        </pc:sldMkLst>
      </pc:sldChg>
      <pc:sldChg chg="new del">
        <pc:chgData name="Muslima Miah" userId="3c559114-7db7-429c-a469-b9815fc3e59e" providerId="ADAL" clId="{18441015-EDA1-4B82-A763-739D63521C34}" dt="2025-11-17T09:24:04.215" v="471" actId="47"/>
        <pc:sldMkLst>
          <pc:docMk/>
          <pc:sldMk cId="672622760" sldId="336"/>
        </pc:sldMkLst>
      </pc:sldChg>
      <pc:sldChg chg="new del">
        <pc:chgData name="Muslima Miah" userId="3c559114-7db7-429c-a469-b9815fc3e59e" providerId="ADAL" clId="{18441015-EDA1-4B82-A763-739D63521C34}" dt="2025-11-17T09:24:38.899" v="475" actId="47"/>
        <pc:sldMkLst>
          <pc:docMk/>
          <pc:sldMk cId="2586413062" sldId="336"/>
        </pc:sldMkLst>
      </pc:sldChg>
      <pc:sldChg chg="delSp modSp add mod setBg delDesignElem">
        <pc:chgData name="Muslima Miah" userId="3c559114-7db7-429c-a469-b9815fc3e59e" providerId="ADAL" clId="{18441015-EDA1-4B82-A763-739D63521C34}" dt="2025-11-17T16:15:18.464" v="868" actId="33553"/>
        <pc:sldMkLst>
          <pc:docMk/>
          <pc:sldMk cId="2493162256" sldId="337"/>
        </pc:sldMkLst>
        <pc:spChg chg="mod">
          <ac:chgData name="Muslima Miah" userId="3c559114-7db7-429c-a469-b9815fc3e59e" providerId="ADAL" clId="{18441015-EDA1-4B82-A763-739D63521C34}" dt="2025-11-17T16:15:18.464" v="868" actId="33553"/>
          <ac:spMkLst>
            <pc:docMk/>
            <pc:sldMk cId="2493162256" sldId="337"/>
            <ac:spMk id="3" creationId="{17442994-D89B-B972-60DB-9EBB72F69E7A}"/>
          </ac:spMkLst>
        </pc:spChg>
        <pc:spChg chg="del">
          <ac:chgData name="Muslima Miah" userId="3c559114-7db7-429c-a469-b9815fc3e59e" providerId="ADAL" clId="{18441015-EDA1-4B82-A763-739D63521C34}" dt="2025-11-17T09:24:36.554" v="474"/>
          <ac:spMkLst>
            <pc:docMk/>
            <pc:sldMk cId="2493162256" sldId="337"/>
            <ac:spMk id="49" creationId="{12609869-9E80-471B-A487-A53288E0E791}"/>
          </ac:spMkLst>
        </pc:spChg>
        <pc:spChg chg="del">
          <ac:chgData name="Muslima Miah" userId="3c559114-7db7-429c-a469-b9815fc3e59e" providerId="ADAL" clId="{18441015-EDA1-4B82-A763-739D63521C34}" dt="2025-11-17T09:24:36.554" v="474"/>
          <ac:spMkLst>
            <pc:docMk/>
            <pc:sldMk cId="2493162256" sldId="337"/>
            <ac:spMk id="50" creationId="{7004738A-9D34-43E8-97D2-CA0EED4F8BE0}"/>
          </ac:spMkLst>
        </pc:spChg>
        <pc:spChg chg="del">
          <ac:chgData name="Muslima Miah" userId="3c559114-7db7-429c-a469-b9815fc3e59e" providerId="ADAL" clId="{18441015-EDA1-4B82-A763-739D63521C34}" dt="2025-11-17T09:24:36.554" v="474"/>
          <ac:spMkLst>
            <pc:docMk/>
            <pc:sldMk cId="2493162256" sldId="337"/>
            <ac:spMk id="51" creationId="{B8B8D07F-F13E-443E-BA68-2D26672D76B9}"/>
          </ac:spMkLst>
        </pc:spChg>
        <pc:spChg chg="del">
          <ac:chgData name="Muslima Miah" userId="3c559114-7db7-429c-a469-b9815fc3e59e" providerId="ADAL" clId="{18441015-EDA1-4B82-A763-739D63521C34}" dt="2025-11-17T09:24:36.554" v="474"/>
          <ac:spMkLst>
            <pc:docMk/>
            <pc:sldMk cId="2493162256" sldId="337"/>
            <ac:spMk id="52" creationId="{2813A4FA-24A5-41ED-A534-3807D1B2F344}"/>
          </ac:spMkLst>
        </pc:spChg>
        <pc:spChg chg="del">
          <ac:chgData name="Muslima Miah" userId="3c559114-7db7-429c-a469-b9815fc3e59e" providerId="ADAL" clId="{18441015-EDA1-4B82-A763-739D63521C34}" dt="2025-11-17T09:24:36.554" v="474"/>
          <ac:spMkLst>
            <pc:docMk/>
            <pc:sldMk cId="2493162256" sldId="337"/>
            <ac:spMk id="53" creationId="{C3944F27-CA70-4E84-A51A-E6BF89558979}"/>
          </ac:spMkLst>
        </pc:spChg>
      </pc:sldChg>
      <pc:sldChg chg="new del">
        <pc:chgData name="Muslima Miah" userId="3c559114-7db7-429c-a469-b9815fc3e59e" providerId="ADAL" clId="{18441015-EDA1-4B82-A763-739D63521C34}" dt="2025-11-17T09:25:12.950" v="482" actId="47"/>
        <pc:sldMkLst>
          <pc:docMk/>
          <pc:sldMk cId="1852463943" sldId="338"/>
        </pc:sldMkLst>
      </pc:sldChg>
      <pc:sldChg chg="new del">
        <pc:chgData name="Muslima Miah" userId="3c559114-7db7-429c-a469-b9815fc3e59e" providerId="ADAL" clId="{18441015-EDA1-4B82-A763-739D63521C34}" dt="2025-11-17T09:25:05.398" v="479" actId="47"/>
        <pc:sldMkLst>
          <pc:docMk/>
          <pc:sldMk cId="2973266697" sldId="338"/>
        </pc:sldMkLst>
      </pc:sldChg>
      <pc:sldChg chg="modSp add mod">
        <pc:chgData name="Muslima Miah" userId="3c559114-7db7-429c-a469-b9815fc3e59e" providerId="ADAL" clId="{18441015-EDA1-4B82-A763-739D63521C34}" dt="2025-11-17T16:14:48.625" v="863" actId="207"/>
        <pc:sldMkLst>
          <pc:docMk/>
          <pc:sldMk cId="3605206742" sldId="338"/>
        </pc:sldMkLst>
        <pc:graphicFrameChg chg="mod modGraphic">
          <ac:chgData name="Muslima Miah" userId="3c559114-7db7-429c-a469-b9815fc3e59e" providerId="ADAL" clId="{18441015-EDA1-4B82-A763-739D63521C34}" dt="2025-11-17T16:14:48.625" v="863" actId="207"/>
          <ac:graphicFrameMkLst>
            <pc:docMk/>
            <pc:sldMk cId="3605206742" sldId="338"/>
            <ac:graphicFrameMk id="20" creationId="{4146F834-A038-1001-9655-52D9BC00214C}"/>
          </ac:graphicFrameMkLst>
        </pc:graphicFrameChg>
      </pc:sldChg>
      <pc:sldChg chg="modSp add">
        <pc:chgData name="Muslima Miah" userId="3c559114-7db7-429c-a469-b9815fc3e59e" providerId="ADAL" clId="{18441015-EDA1-4B82-A763-739D63521C34}" dt="2025-11-17T16:11:02.633" v="802" actId="962"/>
        <pc:sldMkLst>
          <pc:docMk/>
          <pc:sldMk cId="4042726642" sldId="339"/>
        </pc:sldMkLst>
        <pc:graphicFrameChg chg="mod">
          <ac:chgData name="Muslima Miah" userId="3c559114-7db7-429c-a469-b9815fc3e59e" providerId="ADAL" clId="{18441015-EDA1-4B82-A763-739D63521C34}" dt="2025-11-17T16:11:02.633" v="802" actId="962"/>
          <ac:graphicFrameMkLst>
            <pc:docMk/>
            <pc:sldMk cId="4042726642" sldId="339"/>
            <ac:graphicFrameMk id="9" creationId="{A38BDC07-595A-F7EF-1CBA-26B3A950FE93}"/>
          </ac:graphicFrameMkLst>
        </pc:graphicFrameChg>
      </pc:sldChg>
      <pc:sldChg chg="new del">
        <pc:chgData name="Muslima Miah" userId="3c559114-7db7-429c-a469-b9815fc3e59e" providerId="ADAL" clId="{18441015-EDA1-4B82-A763-739D63521C34}" dt="2025-11-17T12:18:07.155" v="491" actId="47"/>
        <pc:sldMkLst>
          <pc:docMk/>
          <pc:sldMk cId="1645539906" sldId="340"/>
        </pc:sldMkLst>
      </pc:sldChg>
      <pc:sldChg chg="addSp delSp modSp new del mod modClrScheme chgLayout">
        <pc:chgData name="Muslima Miah" userId="3c559114-7db7-429c-a469-b9815fc3e59e" providerId="ADAL" clId="{18441015-EDA1-4B82-A763-739D63521C34}" dt="2025-11-17T16:06:01.171" v="757" actId="47"/>
        <pc:sldMkLst>
          <pc:docMk/>
          <pc:sldMk cId="1707733418" sldId="340"/>
        </pc:sldMkLst>
        <pc:spChg chg="del mod ord">
          <ac:chgData name="Muslima Miah" userId="3c559114-7db7-429c-a469-b9815fc3e59e" providerId="ADAL" clId="{18441015-EDA1-4B82-A763-739D63521C34}" dt="2025-11-17T12:18:13.339" v="493" actId="700"/>
          <ac:spMkLst>
            <pc:docMk/>
            <pc:sldMk cId="1707733418" sldId="340"/>
            <ac:spMk id="2" creationId="{86D45C34-B7A4-4EE4-35DC-099FEEF6EBA1}"/>
          </ac:spMkLst>
        </pc:spChg>
        <pc:spChg chg="del mod ord">
          <ac:chgData name="Muslima Miah" userId="3c559114-7db7-429c-a469-b9815fc3e59e" providerId="ADAL" clId="{18441015-EDA1-4B82-A763-739D63521C34}" dt="2025-11-17T12:18:13.339" v="493" actId="700"/>
          <ac:spMkLst>
            <pc:docMk/>
            <pc:sldMk cId="1707733418" sldId="340"/>
            <ac:spMk id="3" creationId="{60405EED-C7EC-C9D2-985E-FAB476CA77EA}"/>
          </ac:spMkLst>
        </pc:spChg>
        <pc:spChg chg="del">
          <ac:chgData name="Muslima Miah" userId="3c559114-7db7-429c-a469-b9815fc3e59e" providerId="ADAL" clId="{18441015-EDA1-4B82-A763-739D63521C34}" dt="2025-11-17T12:18:13.339" v="493" actId="700"/>
          <ac:spMkLst>
            <pc:docMk/>
            <pc:sldMk cId="1707733418" sldId="340"/>
            <ac:spMk id="4" creationId="{C7078DCE-F89B-6384-605B-A6BA09B1E7A7}"/>
          </ac:spMkLst>
        </pc:spChg>
        <pc:spChg chg="add mod ord">
          <ac:chgData name="Muslima Miah" userId="3c559114-7db7-429c-a469-b9815fc3e59e" providerId="ADAL" clId="{18441015-EDA1-4B82-A763-739D63521C34}" dt="2025-11-17T12:18:17.966" v="524" actId="20577"/>
          <ac:spMkLst>
            <pc:docMk/>
            <pc:sldMk cId="1707733418" sldId="340"/>
            <ac:spMk id="5" creationId="{40FA4260-F0C8-FB4A-563D-7F76117B7178}"/>
          </ac:spMkLst>
        </pc:spChg>
        <pc:spChg chg="add mod ord">
          <ac:chgData name="Muslima Miah" userId="3c559114-7db7-429c-a469-b9815fc3e59e" providerId="ADAL" clId="{18441015-EDA1-4B82-A763-739D63521C34}" dt="2025-11-17T12:29:04.151" v="756" actId="20577"/>
          <ac:spMkLst>
            <pc:docMk/>
            <pc:sldMk cId="1707733418" sldId="340"/>
            <ac:spMk id="6" creationId="{54B9095F-D47A-B35D-631C-AD49D4CF6998}"/>
          </ac:spMkLst>
        </pc:spChg>
      </pc:sldChg>
      <pc:sldChg chg="modSp add mod">
        <pc:chgData name="Muslima Miah" userId="3c559114-7db7-429c-a469-b9815fc3e59e" providerId="ADAL" clId="{18441015-EDA1-4B82-A763-739D63521C34}" dt="2025-11-17T16:11:52.563" v="817" actId="962"/>
        <pc:sldMkLst>
          <pc:docMk/>
          <pc:sldMk cId="2498135022" sldId="340"/>
        </pc:sldMkLst>
        <pc:spChg chg="mod">
          <ac:chgData name="Muslima Miah" userId="3c559114-7db7-429c-a469-b9815fc3e59e" providerId="ADAL" clId="{18441015-EDA1-4B82-A763-739D63521C34}" dt="2025-11-17T16:11:52.563" v="817" actId="962"/>
          <ac:spMkLst>
            <pc:docMk/>
            <pc:sldMk cId="2498135022" sldId="340"/>
            <ac:spMk id="5" creationId="{95AC752C-1919-DF27-CD29-60504B5426D7}"/>
          </ac:spMkLst>
        </pc:spChg>
      </pc:sldChg>
      <pc:sldChg chg="addSp new del mod">
        <pc:chgData name="Muslima Miah" userId="3c559114-7db7-429c-a469-b9815fc3e59e" providerId="ADAL" clId="{18441015-EDA1-4B82-A763-739D63521C34}" dt="2025-11-17T16:06:10.222" v="760" actId="47"/>
        <pc:sldMkLst>
          <pc:docMk/>
          <pc:sldMk cId="3675230517" sldId="340"/>
        </pc:sldMkLst>
        <pc:spChg chg="add">
          <ac:chgData name="Muslima Miah" userId="3c559114-7db7-429c-a469-b9815fc3e59e" providerId="ADAL" clId="{18441015-EDA1-4B82-A763-739D63521C34}" dt="2025-11-17T16:06:08.391" v="759" actId="22"/>
          <ac:spMkLst>
            <pc:docMk/>
            <pc:sldMk cId="3675230517" sldId="340"/>
            <ac:spMk id="6" creationId="{E124FCAE-2D54-CC3B-A699-DA4AACA1C62B}"/>
          </ac:spMkLst>
        </pc:spChg>
      </pc:sldChg>
      <pc:sldChg chg="modSp add mod">
        <pc:chgData name="Muslima Miah" userId="3c559114-7db7-429c-a469-b9815fc3e59e" providerId="ADAL" clId="{18441015-EDA1-4B82-A763-739D63521C34}" dt="2025-11-17T16:13:21.939" v="841" actId="962"/>
        <pc:sldMkLst>
          <pc:docMk/>
          <pc:sldMk cId="700157124" sldId="482"/>
        </pc:sldMkLst>
        <pc:spChg chg="mod">
          <ac:chgData name="Muslima Miah" userId="3c559114-7db7-429c-a469-b9815fc3e59e" providerId="ADAL" clId="{18441015-EDA1-4B82-A763-739D63521C34}" dt="2025-11-17T16:13:06.391" v="825" actId="962"/>
          <ac:spMkLst>
            <pc:docMk/>
            <pc:sldMk cId="700157124" sldId="482"/>
            <ac:spMk id="50" creationId="{4CC17808-B757-2FCA-75AB-EBC561EA4DBA}"/>
          </ac:spMkLst>
        </pc:spChg>
        <pc:spChg chg="mod">
          <ac:chgData name="Muslima Miah" userId="3c559114-7db7-429c-a469-b9815fc3e59e" providerId="ADAL" clId="{18441015-EDA1-4B82-A763-739D63521C34}" dt="2025-11-17T16:13:08.461" v="826" actId="962"/>
          <ac:spMkLst>
            <pc:docMk/>
            <pc:sldMk cId="700157124" sldId="482"/>
            <ac:spMk id="51" creationId="{7E38A414-613A-42CF-A0F6-5A99A748F03A}"/>
          </ac:spMkLst>
        </pc:spChg>
        <pc:spChg chg="mod">
          <ac:chgData name="Muslima Miah" userId="3c559114-7db7-429c-a469-b9815fc3e59e" providerId="ADAL" clId="{18441015-EDA1-4B82-A763-739D63521C34}" dt="2025-11-17T16:13:13.754" v="827" actId="962"/>
          <ac:spMkLst>
            <pc:docMk/>
            <pc:sldMk cId="700157124" sldId="482"/>
            <ac:spMk id="52" creationId="{DF8123F3-DE81-17AE-7413-DA33FEF5A441}"/>
          </ac:spMkLst>
        </pc:spChg>
        <pc:spChg chg="mod">
          <ac:chgData name="Muslima Miah" userId="3c559114-7db7-429c-a469-b9815fc3e59e" providerId="ADAL" clId="{18441015-EDA1-4B82-A763-739D63521C34}" dt="2025-11-17T16:13:14.284" v="828" actId="962"/>
          <ac:spMkLst>
            <pc:docMk/>
            <pc:sldMk cId="700157124" sldId="482"/>
            <ac:spMk id="53" creationId="{4692F00C-4942-9115-C18C-4A5F0D331D14}"/>
          </ac:spMkLst>
        </pc:spChg>
        <pc:spChg chg="mod">
          <ac:chgData name="Muslima Miah" userId="3c559114-7db7-429c-a469-b9815fc3e59e" providerId="ADAL" clId="{18441015-EDA1-4B82-A763-739D63521C34}" dt="2025-11-17T16:13:14.852" v="829" actId="962"/>
          <ac:spMkLst>
            <pc:docMk/>
            <pc:sldMk cId="700157124" sldId="482"/>
            <ac:spMk id="54" creationId="{93DFD7AE-B922-4C14-05CC-4873AC58DBC4}"/>
          </ac:spMkLst>
        </pc:spChg>
        <pc:spChg chg="mod">
          <ac:chgData name="Muslima Miah" userId="3c559114-7db7-429c-a469-b9815fc3e59e" providerId="ADAL" clId="{18441015-EDA1-4B82-A763-739D63521C34}" dt="2025-11-17T16:13:15.454" v="830" actId="962"/>
          <ac:spMkLst>
            <pc:docMk/>
            <pc:sldMk cId="700157124" sldId="482"/>
            <ac:spMk id="55" creationId="{B6DDC9A0-7F67-1662-BBDF-F3215D257907}"/>
          </ac:spMkLst>
        </pc:spChg>
        <pc:spChg chg="mod">
          <ac:chgData name="Muslima Miah" userId="3c559114-7db7-429c-a469-b9815fc3e59e" providerId="ADAL" clId="{18441015-EDA1-4B82-A763-739D63521C34}" dt="2025-11-17T16:13:16.088" v="831" actId="962"/>
          <ac:spMkLst>
            <pc:docMk/>
            <pc:sldMk cId="700157124" sldId="482"/>
            <ac:spMk id="56" creationId="{A32323A0-AFBE-5441-81B1-6D049F7B57F5}"/>
          </ac:spMkLst>
        </pc:spChg>
        <pc:spChg chg="mod">
          <ac:chgData name="Muslima Miah" userId="3c559114-7db7-429c-a469-b9815fc3e59e" providerId="ADAL" clId="{18441015-EDA1-4B82-A763-739D63521C34}" dt="2025-11-17T16:13:16.585" v="832" actId="962"/>
          <ac:spMkLst>
            <pc:docMk/>
            <pc:sldMk cId="700157124" sldId="482"/>
            <ac:spMk id="57" creationId="{2EEFE925-6A4F-F98B-130D-6DF987326469}"/>
          </ac:spMkLst>
        </pc:spChg>
        <pc:spChg chg="mod">
          <ac:chgData name="Muslima Miah" userId="3c559114-7db7-429c-a469-b9815fc3e59e" providerId="ADAL" clId="{18441015-EDA1-4B82-A763-739D63521C34}" dt="2025-11-17T16:13:17.146" v="833" actId="962"/>
          <ac:spMkLst>
            <pc:docMk/>
            <pc:sldMk cId="700157124" sldId="482"/>
            <ac:spMk id="58" creationId="{90C8211A-F7B2-D511-4EA3-E015DD226003}"/>
          </ac:spMkLst>
        </pc:spChg>
        <pc:spChg chg="mod">
          <ac:chgData name="Muslima Miah" userId="3c559114-7db7-429c-a469-b9815fc3e59e" providerId="ADAL" clId="{18441015-EDA1-4B82-A763-739D63521C34}" dt="2025-11-17T16:13:17.689" v="834" actId="962"/>
          <ac:spMkLst>
            <pc:docMk/>
            <pc:sldMk cId="700157124" sldId="482"/>
            <ac:spMk id="59" creationId="{56377093-508C-16A8-98F2-9FBB8202FC4C}"/>
          </ac:spMkLst>
        </pc:spChg>
        <pc:spChg chg="mod">
          <ac:chgData name="Muslima Miah" userId="3c559114-7db7-429c-a469-b9815fc3e59e" providerId="ADAL" clId="{18441015-EDA1-4B82-A763-739D63521C34}" dt="2025-11-17T16:13:18.283" v="835" actId="962"/>
          <ac:spMkLst>
            <pc:docMk/>
            <pc:sldMk cId="700157124" sldId="482"/>
            <ac:spMk id="60" creationId="{E45177C2-F74E-D308-0F89-83253685C236}"/>
          </ac:spMkLst>
        </pc:spChg>
        <pc:spChg chg="mod">
          <ac:chgData name="Muslima Miah" userId="3c559114-7db7-429c-a469-b9815fc3e59e" providerId="ADAL" clId="{18441015-EDA1-4B82-A763-739D63521C34}" dt="2025-11-17T16:13:18.938" v="836" actId="962"/>
          <ac:spMkLst>
            <pc:docMk/>
            <pc:sldMk cId="700157124" sldId="482"/>
            <ac:spMk id="61" creationId="{00D3ADF9-61E0-6362-FDC5-055B5B815C11}"/>
          </ac:spMkLst>
        </pc:spChg>
        <pc:spChg chg="mod">
          <ac:chgData name="Muslima Miah" userId="3c559114-7db7-429c-a469-b9815fc3e59e" providerId="ADAL" clId="{18441015-EDA1-4B82-A763-739D63521C34}" dt="2025-11-17T16:13:19.506" v="837" actId="962"/>
          <ac:spMkLst>
            <pc:docMk/>
            <pc:sldMk cId="700157124" sldId="482"/>
            <ac:spMk id="62" creationId="{9385A89C-3322-26CE-3522-DE8CFA5E66E0}"/>
          </ac:spMkLst>
        </pc:spChg>
        <pc:spChg chg="mod">
          <ac:chgData name="Muslima Miah" userId="3c559114-7db7-429c-a469-b9815fc3e59e" providerId="ADAL" clId="{18441015-EDA1-4B82-A763-739D63521C34}" dt="2025-11-17T16:13:20.153" v="838" actId="962"/>
          <ac:spMkLst>
            <pc:docMk/>
            <pc:sldMk cId="700157124" sldId="482"/>
            <ac:spMk id="63" creationId="{F58B39F4-BF82-921D-C5E2-E9BA9D12D3D7}"/>
          </ac:spMkLst>
        </pc:spChg>
        <pc:spChg chg="mod">
          <ac:chgData name="Muslima Miah" userId="3c559114-7db7-429c-a469-b9815fc3e59e" providerId="ADAL" clId="{18441015-EDA1-4B82-A763-739D63521C34}" dt="2025-11-17T16:13:20.718" v="839" actId="962"/>
          <ac:spMkLst>
            <pc:docMk/>
            <pc:sldMk cId="700157124" sldId="482"/>
            <ac:spMk id="64" creationId="{696E684C-1D9E-E3A8-6C80-4BB8DD42C647}"/>
          </ac:spMkLst>
        </pc:spChg>
        <pc:spChg chg="mod">
          <ac:chgData name="Muslima Miah" userId="3c559114-7db7-429c-a469-b9815fc3e59e" providerId="ADAL" clId="{18441015-EDA1-4B82-A763-739D63521C34}" dt="2025-11-17T16:13:21.309" v="840" actId="962"/>
          <ac:spMkLst>
            <pc:docMk/>
            <pc:sldMk cId="700157124" sldId="482"/>
            <ac:spMk id="65" creationId="{030E19C8-A17D-4BF7-D742-DCE137FBA1C9}"/>
          </ac:spMkLst>
        </pc:spChg>
        <pc:spChg chg="mod">
          <ac:chgData name="Muslima Miah" userId="3c559114-7db7-429c-a469-b9815fc3e59e" providerId="ADAL" clId="{18441015-EDA1-4B82-A763-739D63521C34}" dt="2025-11-17T16:13:21.939" v="841" actId="962"/>
          <ac:spMkLst>
            <pc:docMk/>
            <pc:sldMk cId="700157124" sldId="482"/>
            <ac:spMk id="67" creationId="{6C45F318-904C-9C6C-840B-63009C71A499}"/>
          </ac:spMkLst>
        </pc:spChg>
        <pc:picChg chg="mod">
          <ac:chgData name="Muslima Miah" userId="3c559114-7db7-429c-a469-b9815fc3e59e" providerId="ADAL" clId="{18441015-EDA1-4B82-A763-739D63521C34}" dt="2025-11-17T16:13:01.894" v="823" actId="962"/>
          <ac:picMkLst>
            <pc:docMk/>
            <pc:sldMk cId="700157124" sldId="482"/>
            <ac:picMk id="4" creationId="{098EBCE2-0BEA-710A-379F-78DBB487009E}"/>
          </ac:picMkLst>
        </pc:picChg>
      </pc:sldChg>
      <pc:sldChg chg="modSp add mod">
        <pc:chgData name="Muslima Miah" userId="3c559114-7db7-429c-a469-b9815fc3e59e" providerId="ADAL" clId="{18441015-EDA1-4B82-A763-739D63521C34}" dt="2025-11-17T16:12:56.546" v="821" actId="962"/>
        <pc:sldMkLst>
          <pc:docMk/>
          <pc:sldMk cId="4188200692" sldId="483"/>
        </pc:sldMkLst>
        <pc:picChg chg="mod">
          <ac:chgData name="Muslima Miah" userId="3c559114-7db7-429c-a469-b9815fc3e59e" providerId="ADAL" clId="{18441015-EDA1-4B82-A763-739D63521C34}" dt="2025-11-17T16:12:56.546" v="821" actId="962"/>
          <ac:picMkLst>
            <pc:docMk/>
            <pc:sldMk cId="4188200692" sldId="483"/>
            <ac:picMk id="4" creationId="{1D538B2D-F140-2C6C-FEC0-744B331EFCB2}"/>
          </ac:picMkLst>
        </pc:picChg>
      </pc:sldChg>
      <pc:sldChg chg="modSp add">
        <pc:chgData name="Muslima Miah" userId="3c559114-7db7-429c-a469-b9815fc3e59e" providerId="ADAL" clId="{18441015-EDA1-4B82-A763-739D63521C34}" dt="2025-11-18T00:36:16.495" v="879" actId="313"/>
        <pc:sldMkLst>
          <pc:docMk/>
          <pc:sldMk cId="2053109850" sldId="2147477296"/>
        </pc:sldMkLst>
        <pc:graphicFrameChg chg="mod">
          <ac:chgData name="Muslima Miah" userId="3c559114-7db7-429c-a469-b9815fc3e59e" providerId="ADAL" clId="{18441015-EDA1-4B82-A763-739D63521C34}" dt="2025-11-18T00:36:16.495" v="879" actId="313"/>
          <ac:graphicFrameMkLst>
            <pc:docMk/>
            <pc:sldMk cId="2053109850" sldId="2147477296"/>
            <ac:graphicFrameMk id="5" creationId="{F09FFEC5-A279-94E1-67FD-95A3695E0183}"/>
          </ac:graphicFrameMkLst>
        </pc:graphicFrameChg>
      </pc:sldChg>
      <pc:sldChg chg="add">
        <pc:chgData name="Muslima Miah" userId="3c559114-7db7-429c-a469-b9815fc3e59e" providerId="ADAL" clId="{18441015-EDA1-4B82-A763-739D63521C34}" dt="2025-11-17T16:07:27.835" v="771"/>
        <pc:sldMkLst>
          <pc:docMk/>
          <pc:sldMk cId="3683025569" sldId="2147477298"/>
        </pc:sldMkLst>
      </pc:sldChg>
      <pc:sldChg chg="modSp add mod">
        <pc:chgData name="Muslima Miah" userId="3c559114-7db7-429c-a469-b9815fc3e59e" providerId="ADAL" clId="{18441015-EDA1-4B82-A763-739D63521C34}" dt="2025-11-17T16:14:31.584" v="858" actId="962"/>
        <pc:sldMkLst>
          <pc:docMk/>
          <pc:sldMk cId="1587115661" sldId="2147477300"/>
        </pc:sldMkLst>
        <pc:picChg chg="mod">
          <ac:chgData name="Muslima Miah" userId="3c559114-7db7-429c-a469-b9815fc3e59e" providerId="ADAL" clId="{18441015-EDA1-4B82-A763-739D63521C34}" dt="2025-11-17T16:14:31.584" v="858" actId="962"/>
          <ac:picMkLst>
            <pc:docMk/>
            <pc:sldMk cId="1587115661" sldId="2147477300"/>
            <ac:picMk id="5" creationId="{9D0D3FBD-25AC-AC8E-89F2-41E25613B211}"/>
          </ac:picMkLst>
        </pc:picChg>
      </pc:sldChg>
      <pc:sldChg chg="modSp add mod">
        <pc:chgData name="Muslima Miah" userId="3c559114-7db7-429c-a469-b9815fc3e59e" providerId="ADAL" clId="{18441015-EDA1-4B82-A763-739D63521C34}" dt="2025-11-17T16:13:51.217" v="852" actId="962"/>
        <pc:sldMkLst>
          <pc:docMk/>
          <pc:sldMk cId="3103328833" sldId="2147477301"/>
        </pc:sldMkLst>
        <pc:picChg chg="mod">
          <ac:chgData name="Muslima Miah" userId="3c559114-7db7-429c-a469-b9815fc3e59e" providerId="ADAL" clId="{18441015-EDA1-4B82-A763-739D63521C34}" dt="2025-11-17T16:13:51.217" v="852" actId="962"/>
          <ac:picMkLst>
            <pc:docMk/>
            <pc:sldMk cId="3103328833" sldId="2147477301"/>
            <ac:picMk id="7" creationId="{7F13B67B-3ECB-C39E-E3B7-95484BF1A3F0}"/>
          </ac:picMkLst>
        </pc:picChg>
      </pc:sldChg>
      <pc:sldChg chg="add">
        <pc:chgData name="Muslima Miah" userId="3c559114-7db7-429c-a469-b9815fc3e59e" providerId="ADAL" clId="{18441015-EDA1-4B82-A763-739D63521C34}" dt="2025-11-17T16:06:31.074" v="763"/>
        <pc:sldMkLst>
          <pc:docMk/>
          <pc:sldMk cId="2565924826" sldId="2147477306"/>
        </pc:sldMkLst>
      </pc:sldChg>
      <pc:sldChg chg="modSp add mod">
        <pc:chgData name="Muslima Miah" userId="3c559114-7db7-429c-a469-b9815fc3e59e" providerId="ADAL" clId="{18441015-EDA1-4B82-A763-739D63521C34}" dt="2025-11-17T16:14:15.356" v="856" actId="962"/>
        <pc:sldMkLst>
          <pc:docMk/>
          <pc:sldMk cId="1571208400" sldId="2147477309"/>
        </pc:sldMkLst>
        <pc:picChg chg="mod">
          <ac:chgData name="Muslima Miah" userId="3c559114-7db7-429c-a469-b9815fc3e59e" providerId="ADAL" clId="{18441015-EDA1-4B82-A763-739D63521C34}" dt="2025-11-17T16:14:15.356" v="856" actId="962"/>
          <ac:picMkLst>
            <pc:docMk/>
            <pc:sldMk cId="1571208400" sldId="2147477309"/>
            <ac:picMk id="6" creationId="{EFDC06A7-D00A-C153-C34E-CB33113A05F9}"/>
          </ac:picMkLst>
        </pc:picChg>
      </pc:sldChg>
      <pc:sldChg chg="add del">
        <pc:chgData name="Muslima Miah" userId="3c559114-7db7-429c-a469-b9815fc3e59e" providerId="ADAL" clId="{18441015-EDA1-4B82-A763-739D63521C34}" dt="2025-11-17T16:08:20.295" v="776"/>
        <pc:sldMkLst>
          <pc:docMk/>
          <pc:sldMk cId="2961216082" sldId="2147477310"/>
        </pc:sldMkLst>
      </pc:sldChg>
      <pc:sldChg chg="modSp add mod">
        <pc:chgData name="Muslima Miah" userId="3c559114-7db7-429c-a469-b9815fc3e59e" providerId="ADAL" clId="{18441015-EDA1-4B82-A763-739D63521C34}" dt="2025-11-17T16:08:33.601" v="780" actId="962"/>
        <pc:sldMkLst>
          <pc:docMk/>
          <pc:sldMk cId="2582449230" sldId="2147477311"/>
        </pc:sldMkLst>
        <pc:picChg chg="mod">
          <ac:chgData name="Muslima Miah" userId="3c559114-7db7-429c-a469-b9815fc3e59e" providerId="ADAL" clId="{18441015-EDA1-4B82-A763-739D63521C34}" dt="2025-11-17T16:08:33.601" v="780" actId="962"/>
          <ac:picMkLst>
            <pc:docMk/>
            <pc:sldMk cId="2582449230" sldId="2147477311"/>
            <ac:picMk id="2" creationId="{523FEFD1-323F-BD24-5020-2379D0B74A35}"/>
          </ac:picMkLst>
        </pc:picChg>
      </pc:sldChg>
      <pc:sldChg chg="modSp add mod">
        <pc:chgData name="Muslima Miah" userId="3c559114-7db7-429c-a469-b9815fc3e59e" providerId="ADAL" clId="{18441015-EDA1-4B82-A763-739D63521C34}" dt="2025-11-17T16:15:24.496" v="871" actId="20577"/>
        <pc:sldMkLst>
          <pc:docMk/>
          <pc:sldMk cId="2250546376" sldId="2147477312"/>
        </pc:sldMkLst>
        <pc:spChg chg="mod">
          <ac:chgData name="Muslima Miah" userId="3c559114-7db7-429c-a469-b9815fc3e59e" providerId="ADAL" clId="{18441015-EDA1-4B82-A763-739D63521C34}" dt="2025-11-17T16:15:24.496" v="871" actId="20577"/>
          <ac:spMkLst>
            <pc:docMk/>
            <pc:sldMk cId="2250546376" sldId="2147477312"/>
            <ac:spMk id="2" creationId="{0B123DA1-2189-D0F8-5098-0F83D43DF723}"/>
          </ac:spMkLst>
        </pc:spChg>
      </pc:sldChg>
      <pc:sldChg chg="modSp add mod">
        <pc:chgData name="Muslima Miah" userId="3c559114-7db7-429c-a469-b9815fc3e59e" providerId="ADAL" clId="{18441015-EDA1-4B82-A763-739D63521C34}" dt="2025-11-17T16:13:49.508" v="851" actId="962"/>
        <pc:sldMkLst>
          <pc:docMk/>
          <pc:sldMk cId="3362741361" sldId="2147477313"/>
        </pc:sldMkLst>
        <pc:picChg chg="mod">
          <ac:chgData name="Muslima Miah" userId="3c559114-7db7-429c-a469-b9815fc3e59e" providerId="ADAL" clId="{18441015-EDA1-4B82-A763-739D63521C34}" dt="2025-11-17T16:13:26.626" v="843" actId="962"/>
          <ac:picMkLst>
            <pc:docMk/>
            <pc:sldMk cId="3362741361" sldId="2147477313"/>
            <ac:picMk id="16" creationId="{3212CC15-8BA6-1CC1-98DD-18F22235B4DD}"/>
          </ac:picMkLst>
        </pc:picChg>
        <pc:picChg chg="mod">
          <ac:chgData name="Muslima Miah" userId="3c559114-7db7-429c-a469-b9815fc3e59e" providerId="ADAL" clId="{18441015-EDA1-4B82-A763-739D63521C34}" dt="2025-11-17T16:13:28.312" v="845" actId="962"/>
          <ac:picMkLst>
            <pc:docMk/>
            <pc:sldMk cId="3362741361" sldId="2147477313"/>
            <ac:picMk id="18" creationId="{11A73BD1-5BD6-469E-9A19-3675206AE61D}"/>
          </ac:picMkLst>
        </pc:picChg>
        <pc:picChg chg="mod">
          <ac:chgData name="Muslima Miah" userId="3c559114-7db7-429c-a469-b9815fc3e59e" providerId="ADAL" clId="{18441015-EDA1-4B82-A763-739D63521C34}" dt="2025-11-17T16:13:32.026" v="847" actId="962"/>
          <ac:picMkLst>
            <pc:docMk/>
            <pc:sldMk cId="3362741361" sldId="2147477313"/>
            <ac:picMk id="19" creationId="{2A80F3FD-6987-F23C-9518-DDD07064FC65}"/>
          </ac:picMkLst>
        </pc:picChg>
        <pc:picChg chg="mod">
          <ac:chgData name="Muslima Miah" userId="3c559114-7db7-429c-a469-b9815fc3e59e" providerId="ADAL" clId="{18441015-EDA1-4B82-A763-739D63521C34}" dt="2025-11-17T16:13:39.543" v="849" actId="962"/>
          <ac:picMkLst>
            <pc:docMk/>
            <pc:sldMk cId="3362741361" sldId="2147477313"/>
            <ac:picMk id="20" creationId="{9C2F06B3-560E-3BE7-7932-8FAED49694DE}"/>
          </ac:picMkLst>
        </pc:picChg>
        <pc:picChg chg="mod">
          <ac:chgData name="Muslima Miah" userId="3c559114-7db7-429c-a469-b9815fc3e59e" providerId="ADAL" clId="{18441015-EDA1-4B82-A763-739D63521C34}" dt="2025-11-17T16:13:49.508" v="851" actId="962"/>
          <ac:picMkLst>
            <pc:docMk/>
            <pc:sldMk cId="3362741361" sldId="2147477313"/>
            <ac:picMk id="21" creationId="{F9326720-73A6-E739-4E04-278D1E963586}"/>
          </ac:picMkLst>
        </pc:picChg>
      </pc:sldChg>
      <pc:sldChg chg="modSp add mod">
        <pc:chgData name="Muslima Miah" userId="3c559114-7db7-429c-a469-b9815fc3e59e" providerId="ADAL" clId="{18441015-EDA1-4B82-A763-739D63521C34}" dt="2025-11-17T16:15:08.290" v="867" actId="207"/>
        <pc:sldMkLst>
          <pc:docMk/>
          <pc:sldMk cId="2876038150" sldId="2147477314"/>
        </pc:sldMkLst>
        <pc:graphicFrameChg chg="mod modGraphic">
          <ac:chgData name="Muslima Miah" userId="3c559114-7db7-429c-a469-b9815fc3e59e" providerId="ADAL" clId="{18441015-EDA1-4B82-A763-739D63521C34}" dt="2025-11-17T16:15:08.290" v="867" actId="207"/>
          <ac:graphicFrameMkLst>
            <pc:docMk/>
            <pc:sldMk cId="2876038150" sldId="2147477314"/>
            <ac:graphicFrameMk id="6" creationId="{1A27D3A4-9958-83E3-36BD-C5831244FA4E}"/>
          </ac:graphicFrameMkLst>
        </pc:graphicFrameChg>
      </pc:sldChg>
      <pc:sldMasterChg chg="add addSldLayout">
        <pc:chgData name="Muslima Miah" userId="3c559114-7db7-429c-a469-b9815fc3e59e" providerId="ADAL" clId="{18441015-EDA1-4B82-A763-739D63521C34}" dt="2025-11-10T15:22:05.598" v="288" actId="27028"/>
        <pc:sldMasterMkLst>
          <pc:docMk/>
          <pc:sldMasterMk cId="4138759025" sldId="2147483714"/>
        </pc:sldMasterMkLst>
        <pc:sldLayoutChg chg="add">
          <pc:chgData name="Muslima Miah" userId="3c559114-7db7-429c-a469-b9815fc3e59e" providerId="ADAL" clId="{18441015-EDA1-4B82-A763-739D63521C34}" dt="2025-11-10T15:22:05.598" v="288" actId="27028"/>
          <pc:sldLayoutMkLst>
            <pc:docMk/>
            <pc:sldMasterMk cId="4138759025" sldId="2147483714"/>
            <pc:sldLayoutMk cId="588276826" sldId="2147483715"/>
          </pc:sldLayoutMkLst>
        </pc:sldLayoutChg>
        <pc:sldLayoutChg chg="add">
          <pc:chgData name="Muslima Miah" userId="3c559114-7db7-429c-a469-b9815fc3e59e" providerId="ADAL" clId="{18441015-EDA1-4B82-A763-739D63521C34}" dt="2025-11-10T15:22:05.598" v="288" actId="27028"/>
          <pc:sldLayoutMkLst>
            <pc:docMk/>
            <pc:sldMasterMk cId="4138759025" sldId="2147483714"/>
            <pc:sldLayoutMk cId="3026405584" sldId="2147483716"/>
          </pc:sldLayoutMkLst>
        </pc:sldLayoutChg>
        <pc:sldLayoutChg chg="add">
          <pc:chgData name="Muslima Miah" userId="3c559114-7db7-429c-a469-b9815fc3e59e" providerId="ADAL" clId="{18441015-EDA1-4B82-A763-739D63521C34}" dt="2025-11-10T15:22:05.598" v="288" actId="27028"/>
          <pc:sldLayoutMkLst>
            <pc:docMk/>
            <pc:sldMasterMk cId="4138759025" sldId="2147483714"/>
            <pc:sldLayoutMk cId="2391561342" sldId="2147483717"/>
          </pc:sldLayoutMkLst>
        </pc:sldLayoutChg>
        <pc:sldLayoutChg chg="add">
          <pc:chgData name="Muslima Miah" userId="3c559114-7db7-429c-a469-b9815fc3e59e" providerId="ADAL" clId="{18441015-EDA1-4B82-A763-739D63521C34}" dt="2025-11-10T15:22:05.598" v="288" actId="27028"/>
          <pc:sldLayoutMkLst>
            <pc:docMk/>
            <pc:sldMasterMk cId="4138759025" sldId="2147483714"/>
            <pc:sldLayoutMk cId="1471771040" sldId="2147483718"/>
          </pc:sldLayoutMkLst>
        </pc:sldLayoutChg>
        <pc:sldLayoutChg chg="add">
          <pc:chgData name="Muslima Miah" userId="3c559114-7db7-429c-a469-b9815fc3e59e" providerId="ADAL" clId="{18441015-EDA1-4B82-A763-739D63521C34}" dt="2025-11-10T15:22:05.598" v="288" actId="27028"/>
          <pc:sldLayoutMkLst>
            <pc:docMk/>
            <pc:sldMasterMk cId="4138759025" sldId="2147483714"/>
            <pc:sldLayoutMk cId="1835779372" sldId="2147483719"/>
          </pc:sldLayoutMkLst>
        </pc:sldLayoutChg>
        <pc:sldLayoutChg chg="add">
          <pc:chgData name="Muslima Miah" userId="3c559114-7db7-429c-a469-b9815fc3e59e" providerId="ADAL" clId="{18441015-EDA1-4B82-A763-739D63521C34}" dt="2025-11-10T15:22:05.598" v="288" actId="27028"/>
          <pc:sldLayoutMkLst>
            <pc:docMk/>
            <pc:sldMasterMk cId="4138759025" sldId="2147483714"/>
            <pc:sldLayoutMk cId="2323504703" sldId="2147483720"/>
          </pc:sldLayoutMkLst>
        </pc:sldLayoutChg>
        <pc:sldLayoutChg chg="add">
          <pc:chgData name="Muslima Miah" userId="3c559114-7db7-429c-a469-b9815fc3e59e" providerId="ADAL" clId="{18441015-EDA1-4B82-A763-739D63521C34}" dt="2025-11-10T15:22:05.598" v="288" actId="27028"/>
          <pc:sldLayoutMkLst>
            <pc:docMk/>
            <pc:sldMasterMk cId="4138759025" sldId="2147483714"/>
            <pc:sldLayoutMk cId="3450309953" sldId="2147483721"/>
          </pc:sldLayoutMkLst>
        </pc:sldLayoutChg>
        <pc:sldLayoutChg chg="add">
          <pc:chgData name="Muslima Miah" userId="3c559114-7db7-429c-a469-b9815fc3e59e" providerId="ADAL" clId="{18441015-EDA1-4B82-A763-739D63521C34}" dt="2025-11-10T15:22:05.598" v="288" actId="27028"/>
          <pc:sldLayoutMkLst>
            <pc:docMk/>
            <pc:sldMasterMk cId="4138759025" sldId="2147483714"/>
            <pc:sldLayoutMk cId="667651565" sldId="2147483722"/>
          </pc:sldLayoutMkLst>
        </pc:sldLayoutChg>
        <pc:sldLayoutChg chg="add">
          <pc:chgData name="Muslima Miah" userId="3c559114-7db7-429c-a469-b9815fc3e59e" providerId="ADAL" clId="{18441015-EDA1-4B82-A763-739D63521C34}" dt="2025-11-10T15:22:05.598" v="288" actId="27028"/>
          <pc:sldLayoutMkLst>
            <pc:docMk/>
            <pc:sldMasterMk cId="4138759025" sldId="2147483714"/>
            <pc:sldLayoutMk cId="2465374760" sldId="2147483723"/>
          </pc:sldLayoutMkLst>
        </pc:sldLayoutChg>
        <pc:sldLayoutChg chg="add">
          <pc:chgData name="Muslima Miah" userId="3c559114-7db7-429c-a469-b9815fc3e59e" providerId="ADAL" clId="{18441015-EDA1-4B82-A763-739D63521C34}" dt="2025-11-10T15:22:05.598" v="288" actId="27028"/>
          <pc:sldLayoutMkLst>
            <pc:docMk/>
            <pc:sldMasterMk cId="4138759025" sldId="2147483714"/>
            <pc:sldLayoutMk cId="3449833790" sldId="2147483724"/>
          </pc:sldLayoutMkLst>
        </pc:sldLayoutChg>
        <pc:sldLayoutChg chg="add">
          <pc:chgData name="Muslima Miah" userId="3c559114-7db7-429c-a469-b9815fc3e59e" providerId="ADAL" clId="{18441015-EDA1-4B82-A763-739D63521C34}" dt="2025-11-10T15:22:05.598" v="288" actId="27028"/>
          <pc:sldLayoutMkLst>
            <pc:docMk/>
            <pc:sldMasterMk cId="4138759025" sldId="2147483714"/>
            <pc:sldLayoutMk cId="1756626018" sldId="2147483725"/>
          </pc:sldLayoutMkLst>
        </pc:sldLayoutChg>
      </pc:sldMasterChg>
      <pc:sldMasterChg chg="add addSldLayout">
        <pc:chgData name="Muslima Miah" userId="3c559114-7db7-429c-a469-b9815fc3e59e" providerId="ADAL" clId="{18441015-EDA1-4B82-A763-739D63521C34}" dt="2025-11-10T15:22:26.437" v="292" actId="27028"/>
        <pc:sldMasterMkLst>
          <pc:docMk/>
          <pc:sldMasterMk cId="47630967" sldId="2147483790"/>
        </pc:sldMasterMkLst>
        <pc:sldLayoutChg chg="add">
          <pc:chgData name="Muslima Miah" userId="3c559114-7db7-429c-a469-b9815fc3e59e" providerId="ADAL" clId="{18441015-EDA1-4B82-A763-739D63521C34}" dt="2025-11-10T15:22:26.437" v="292" actId="27028"/>
          <pc:sldLayoutMkLst>
            <pc:docMk/>
            <pc:sldMasterMk cId="47630967" sldId="2147483790"/>
            <pc:sldLayoutMk cId="0" sldId="2147483792"/>
          </pc:sldLayoutMkLst>
        </pc:sldLayoutChg>
        <pc:sldLayoutChg chg="add">
          <pc:chgData name="Muslima Miah" userId="3c559114-7db7-429c-a469-b9815fc3e59e" providerId="ADAL" clId="{18441015-EDA1-4B82-A763-739D63521C34}" dt="2025-11-10T15:22:26.437" v="292" actId="27028"/>
          <pc:sldLayoutMkLst>
            <pc:docMk/>
            <pc:sldMasterMk cId="47630967" sldId="2147483790"/>
            <pc:sldLayoutMk cId="1727208345" sldId="2147483831"/>
          </pc:sldLayoutMkLst>
        </pc:sldLayoutChg>
        <pc:sldLayoutChg chg="add">
          <pc:chgData name="Muslima Miah" userId="3c559114-7db7-429c-a469-b9815fc3e59e" providerId="ADAL" clId="{18441015-EDA1-4B82-A763-739D63521C34}" dt="2025-11-10T15:22:26.437" v="292" actId="27028"/>
          <pc:sldLayoutMkLst>
            <pc:docMk/>
            <pc:sldMasterMk cId="47630967" sldId="2147483790"/>
            <pc:sldLayoutMk cId="4011031259" sldId="2147483832"/>
          </pc:sldLayoutMkLst>
        </pc:sldLayoutChg>
        <pc:sldLayoutChg chg="add">
          <pc:chgData name="Muslima Miah" userId="3c559114-7db7-429c-a469-b9815fc3e59e" providerId="ADAL" clId="{18441015-EDA1-4B82-A763-739D63521C34}" dt="2025-11-10T15:22:26.437" v="292" actId="27028"/>
          <pc:sldLayoutMkLst>
            <pc:docMk/>
            <pc:sldMasterMk cId="47630967" sldId="2147483790"/>
            <pc:sldLayoutMk cId="182396820" sldId="2147483834"/>
          </pc:sldLayoutMkLst>
        </pc:sldLayoutChg>
        <pc:sldLayoutChg chg="add">
          <pc:chgData name="Muslima Miah" userId="3c559114-7db7-429c-a469-b9815fc3e59e" providerId="ADAL" clId="{18441015-EDA1-4B82-A763-739D63521C34}" dt="2025-11-10T15:22:26.437" v="292" actId="27028"/>
          <pc:sldLayoutMkLst>
            <pc:docMk/>
            <pc:sldMasterMk cId="47630967" sldId="2147483790"/>
            <pc:sldLayoutMk cId="1316395125" sldId="2147483835"/>
          </pc:sldLayoutMkLst>
        </pc:sldLayoutChg>
        <pc:sldLayoutChg chg="add">
          <pc:chgData name="Muslima Miah" userId="3c559114-7db7-429c-a469-b9815fc3e59e" providerId="ADAL" clId="{18441015-EDA1-4B82-A763-739D63521C34}" dt="2025-11-10T15:22:26.437" v="292" actId="27028"/>
          <pc:sldLayoutMkLst>
            <pc:docMk/>
            <pc:sldMasterMk cId="47630967" sldId="2147483790"/>
            <pc:sldLayoutMk cId="3373789677" sldId="2147483836"/>
          </pc:sldLayoutMkLst>
        </pc:sldLayoutChg>
        <pc:sldLayoutChg chg="add">
          <pc:chgData name="Muslima Miah" userId="3c559114-7db7-429c-a469-b9815fc3e59e" providerId="ADAL" clId="{18441015-EDA1-4B82-A763-739D63521C34}" dt="2025-11-10T15:22:26.437" v="292" actId="27028"/>
          <pc:sldLayoutMkLst>
            <pc:docMk/>
            <pc:sldMasterMk cId="47630967" sldId="2147483790"/>
            <pc:sldLayoutMk cId="3996890162" sldId="2147483840"/>
          </pc:sldLayoutMkLst>
        </pc:sldLayoutChg>
      </pc:sldMasterChg>
    </pc:docChg>
  </pc:docChgLst>
  <pc:docChgLst>
    <pc:chgData name="Muslima Miah" userId="S::muslima.miah@towerhamlets.gov.uk::3c559114-7db7-429c-a469-b9815fc3e59e" providerId="AD" clId="Web-{AAE2C3C9-A63E-9614-94BB-A08CFA2D8E0B}"/>
    <pc:docChg chg="modSld">
      <pc:chgData name="Muslima Miah" userId="S::muslima.miah@towerhamlets.gov.uk::3c559114-7db7-429c-a469-b9815fc3e59e" providerId="AD" clId="Web-{AAE2C3C9-A63E-9614-94BB-A08CFA2D8E0B}" dt="2025-10-13T11:10:31.265" v="497" actId="20577"/>
      <pc:docMkLst>
        <pc:docMk/>
      </pc:docMkLst>
      <pc:sldChg chg="modSp">
        <pc:chgData name="Muslima Miah" userId="S::muslima.miah@towerhamlets.gov.uk::3c559114-7db7-429c-a469-b9815fc3e59e" providerId="AD" clId="Web-{AAE2C3C9-A63E-9614-94BB-A08CFA2D8E0B}" dt="2025-10-13T11:09:25.279" v="481" actId="20577"/>
        <pc:sldMkLst>
          <pc:docMk/>
          <pc:sldMk cId="1935339326" sldId="304"/>
        </pc:sldMkLst>
      </pc:sldChg>
      <pc:sldChg chg="modSp">
        <pc:chgData name="Muslima Miah" userId="S::muslima.miah@towerhamlets.gov.uk::3c559114-7db7-429c-a469-b9815fc3e59e" providerId="AD" clId="Web-{AAE2C3C9-A63E-9614-94BB-A08CFA2D8E0B}" dt="2025-10-13T11:09:55.264" v="484" actId="20577"/>
        <pc:sldMkLst>
          <pc:docMk/>
          <pc:sldMk cId="4017667734" sldId="305"/>
        </pc:sldMkLst>
      </pc:sldChg>
      <pc:sldChg chg="modSp">
        <pc:chgData name="Muslima Miah" userId="S::muslima.miah@towerhamlets.gov.uk::3c559114-7db7-429c-a469-b9815fc3e59e" providerId="AD" clId="Web-{AAE2C3C9-A63E-9614-94BB-A08CFA2D8E0B}" dt="2025-10-13T11:06:46.855" v="364" actId="20577"/>
        <pc:sldMkLst>
          <pc:docMk/>
          <pc:sldMk cId="737056929" sldId="307"/>
        </pc:sldMkLst>
      </pc:sldChg>
      <pc:sldChg chg="modSp">
        <pc:chgData name="Muslima Miah" userId="S::muslima.miah@towerhamlets.gov.uk::3c559114-7db7-429c-a469-b9815fc3e59e" providerId="AD" clId="Web-{AAE2C3C9-A63E-9614-94BB-A08CFA2D8E0B}" dt="2025-10-13T10:55:11.702" v="51" actId="20577"/>
        <pc:sldMkLst>
          <pc:docMk/>
          <pc:sldMk cId="1314692178" sldId="308"/>
        </pc:sldMkLst>
      </pc:sldChg>
      <pc:sldChg chg="modSp">
        <pc:chgData name="Muslima Miah" userId="S::muslima.miah@towerhamlets.gov.uk::3c559114-7db7-429c-a469-b9815fc3e59e" providerId="AD" clId="Web-{AAE2C3C9-A63E-9614-94BB-A08CFA2D8E0B}" dt="2025-10-13T11:05:26.118" v="293" actId="20577"/>
        <pc:sldMkLst>
          <pc:docMk/>
          <pc:sldMk cId="206675627" sldId="309"/>
        </pc:sldMkLst>
      </pc:sldChg>
      <pc:sldChg chg="modSp">
        <pc:chgData name="Muslima Miah" userId="S::muslima.miah@towerhamlets.gov.uk::3c559114-7db7-429c-a469-b9815fc3e59e" providerId="AD" clId="Web-{AAE2C3C9-A63E-9614-94BB-A08CFA2D8E0B}" dt="2025-10-13T11:10:31.265" v="497" actId="20577"/>
        <pc:sldMkLst>
          <pc:docMk/>
          <pc:sldMk cId="1549547363" sldId="311"/>
        </pc:sldMkLst>
      </pc:sldChg>
      <pc:sldChg chg="addSp modSp">
        <pc:chgData name="Muslima Miah" userId="S::muslima.miah@towerhamlets.gov.uk::3c559114-7db7-429c-a469-b9815fc3e59e" providerId="AD" clId="Web-{AAE2C3C9-A63E-9614-94BB-A08CFA2D8E0B}" dt="2025-10-13T10:53:47.185" v="50" actId="1076"/>
        <pc:sldMkLst>
          <pc:docMk/>
          <pc:sldMk cId="3299270693" sldId="314"/>
        </pc:sldMkLst>
      </pc:sldChg>
    </pc:docChg>
  </pc:docChgLst>
  <pc:docChgLst>
    <pc:chgData name="Muslima Miah" userId="S::muslima.miah@towerhamlets.gov.uk::3c559114-7db7-429c-a469-b9815fc3e59e" providerId="AD" clId="Web-{F0BED67D-22E0-D894-EAAF-EFCB4C97EF11}"/>
    <pc:docChg chg="modSld">
      <pc:chgData name="Muslima Miah" userId="S::muslima.miah@towerhamlets.gov.uk::3c559114-7db7-429c-a469-b9815fc3e59e" providerId="AD" clId="Web-{F0BED67D-22E0-D894-EAAF-EFCB4C97EF11}" dt="2025-10-28T13:02:06.345" v="1" actId="1076"/>
      <pc:docMkLst>
        <pc:docMk/>
      </pc:docMkLst>
      <pc:sldChg chg="modSp">
        <pc:chgData name="Muslima Miah" userId="S::muslima.miah@towerhamlets.gov.uk::3c559114-7db7-429c-a469-b9815fc3e59e" providerId="AD" clId="Web-{F0BED67D-22E0-D894-EAAF-EFCB4C97EF11}" dt="2025-10-28T13:02:06.345" v="1" actId="1076"/>
        <pc:sldMkLst>
          <pc:docMk/>
          <pc:sldMk cId="4163643450" sldId="313"/>
        </pc:sldMkLst>
        <pc:graphicFrameChg chg="mod">
          <ac:chgData name="Muslima Miah" userId="S::muslima.miah@towerhamlets.gov.uk::3c559114-7db7-429c-a469-b9815fc3e59e" providerId="AD" clId="Web-{F0BED67D-22E0-D894-EAAF-EFCB4C97EF11}" dt="2025-10-28T13:02:06.345" v="1" actId="1076"/>
          <ac:graphicFrameMkLst>
            <pc:docMk/>
            <pc:sldMk cId="4163643450" sldId="313"/>
            <ac:graphicFrameMk id="4" creationId="{3AED8C83-2162-3DF4-4B75-A778485A1EF1}"/>
          </ac:graphicFrameMkLst>
        </pc:graphicFrameChg>
      </pc:sldChg>
    </pc:docChg>
  </pc:docChgLst>
  <pc:docChgLst>
    <pc:chgData name="Afazul Hoque" userId="S::afazul.hoque@towerhamlets.gov.uk::55d7b7cc-0fa6-4e96-9930-7bf4fc54db63" providerId="AD" clId="Web-{E84837B5-9E83-79F2-2122-BF1EDFF3D475}"/>
    <pc:docChg chg="mod">
      <pc:chgData name="Afazul Hoque" userId="S::afazul.hoque@towerhamlets.gov.uk::55d7b7cc-0fa6-4e96-9930-7bf4fc54db63" providerId="AD" clId="Web-{E84837B5-9E83-79F2-2122-BF1EDFF3D475}" dt="2025-10-27T15:20:55.960" v="0"/>
      <pc:docMkLst>
        <pc:docMk/>
      </pc:docMkLst>
    </pc:docChg>
  </pc:docChgLst>
  <pc:docChgLst>
    <pc:chgData name="Muslima Miah" userId="S::muslima.miah@towerhamlets.gov.uk::3c559114-7db7-429c-a469-b9815fc3e59e" providerId="AD" clId="Web-{0A801C22-C900-993F-51F0-4E1EE52E9BE8}"/>
    <pc:docChg chg="modSld">
      <pc:chgData name="Muslima Miah" userId="S::muslima.miah@towerhamlets.gov.uk::3c559114-7db7-429c-a469-b9815fc3e59e" providerId="AD" clId="Web-{0A801C22-C900-993F-51F0-4E1EE52E9BE8}" dt="2025-10-27T14:26:24.028" v="2" actId="20577"/>
      <pc:docMkLst>
        <pc:docMk/>
      </pc:docMkLst>
      <pc:sldChg chg="modSp">
        <pc:chgData name="Muslima Miah" userId="S::muslima.miah@towerhamlets.gov.uk::3c559114-7db7-429c-a469-b9815fc3e59e" providerId="AD" clId="Web-{0A801C22-C900-993F-51F0-4E1EE52E9BE8}" dt="2025-10-27T14:26:24.028" v="2" actId="20577"/>
        <pc:sldMkLst>
          <pc:docMk/>
          <pc:sldMk cId="907104354" sldId="298"/>
        </pc:sldMkLst>
        <pc:spChg chg="mod">
          <ac:chgData name="Muslima Miah" userId="S::muslima.miah@towerhamlets.gov.uk::3c559114-7db7-429c-a469-b9815fc3e59e" providerId="AD" clId="Web-{0A801C22-C900-993F-51F0-4E1EE52E9BE8}" dt="2025-10-27T14:26:24.028" v="2" actId="20577"/>
          <ac:spMkLst>
            <pc:docMk/>
            <pc:sldMk cId="907104354" sldId="298"/>
            <ac:spMk id="2" creationId="{2183A4E3-A0A0-25A6-74B1-D03FA971D123}"/>
          </ac:spMkLst>
        </pc:spChg>
      </pc:sldChg>
      <pc:sldChg chg="modSp">
        <pc:chgData name="Muslima Miah" userId="S::muslima.miah@towerhamlets.gov.uk::3c559114-7db7-429c-a469-b9815fc3e59e" providerId="AD" clId="Web-{0A801C22-C900-993F-51F0-4E1EE52E9BE8}" dt="2025-10-27T14:26:19.200" v="0" actId="20577"/>
        <pc:sldMkLst>
          <pc:docMk/>
          <pc:sldMk cId="145473474" sldId="312"/>
        </pc:sldMkLst>
        <pc:spChg chg="mod">
          <ac:chgData name="Muslima Miah" userId="S::muslima.miah@towerhamlets.gov.uk::3c559114-7db7-429c-a469-b9815fc3e59e" providerId="AD" clId="Web-{0A801C22-C900-993F-51F0-4E1EE52E9BE8}" dt="2025-10-27T14:26:19.200" v="0" actId="20577"/>
          <ac:spMkLst>
            <pc:docMk/>
            <pc:sldMk cId="145473474" sldId="312"/>
            <ac:spMk id="2" creationId="{6920875E-E157-5372-959D-E3B2422A7AB4}"/>
          </ac:spMkLst>
        </pc:spChg>
      </pc:sldChg>
    </pc:docChg>
  </pc:docChgLst>
  <pc:docChgLst>
    <pc:chgData name="Muslima Miah" userId="3c559114-7db7-429c-a469-b9815fc3e59e" providerId="ADAL" clId="{A496BA3D-51C9-4BA6-AD64-3ECC0D25AA92}"/>
    <pc:docChg chg="undo custSel addSld delSld modSld">
      <pc:chgData name="Muslima Miah" userId="3c559114-7db7-429c-a469-b9815fc3e59e" providerId="ADAL" clId="{A496BA3D-51C9-4BA6-AD64-3ECC0D25AA92}" dt="2025-10-29T11:34:42.138" v="3056" actId="47"/>
      <pc:docMkLst>
        <pc:docMk/>
      </pc:docMkLst>
      <pc:sldChg chg="modSp mod">
        <pc:chgData name="Muslima Miah" userId="3c559114-7db7-429c-a469-b9815fc3e59e" providerId="ADAL" clId="{A496BA3D-51C9-4BA6-AD64-3ECC0D25AA92}" dt="2025-10-28T13:07:06.060" v="2702" actId="13244"/>
        <pc:sldMkLst>
          <pc:docMk/>
          <pc:sldMk cId="1988082707" sldId="272"/>
        </pc:sldMkLst>
      </pc:sldChg>
      <pc:sldChg chg="addSp delSp modSp mod">
        <pc:chgData name="Muslima Miah" userId="3c559114-7db7-429c-a469-b9815fc3e59e" providerId="ADAL" clId="{A496BA3D-51C9-4BA6-AD64-3ECC0D25AA92}" dt="2025-10-28T13:14:14.581" v="2989" actId="962"/>
        <pc:sldMkLst>
          <pc:docMk/>
          <pc:sldMk cId="2029856859" sldId="273"/>
        </pc:sldMkLst>
      </pc:sldChg>
      <pc:sldChg chg="modSp mod">
        <pc:chgData name="Muslima Miah" userId="3c559114-7db7-429c-a469-b9815fc3e59e" providerId="ADAL" clId="{A496BA3D-51C9-4BA6-AD64-3ECC0D25AA92}" dt="2025-10-22T14:15:39.737" v="2438" actId="5793"/>
        <pc:sldMkLst>
          <pc:docMk/>
          <pc:sldMk cId="3896293717" sldId="284"/>
        </pc:sldMkLst>
        <pc:spChg chg="mod">
          <ac:chgData name="Muslima Miah" userId="3c559114-7db7-429c-a469-b9815fc3e59e" providerId="ADAL" clId="{A496BA3D-51C9-4BA6-AD64-3ECC0D25AA92}" dt="2025-10-22T14:15:39.737" v="2438" actId="5793"/>
          <ac:spMkLst>
            <pc:docMk/>
            <pc:sldMk cId="3896293717" sldId="284"/>
            <ac:spMk id="4" creationId="{B26F0811-77E7-384B-2E8B-F3C5647EFBFE}"/>
          </ac:spMkLst>
        </pc:spChg>
      </pc:sldChg>
      <pc:sldChg chg="modSp mod modCm">
        <pc:chgData name="Muslima Miah" userId="3c559114-7db7-429c-a469-b9815fc3e59e" providerId="ADAL" clId="{A496BA3D-51C9-4BA6-AD64-3ECC0D25AA92}" dt="2025-10-27T17:00:38.608" v="2691" actId="20577"/>
        <pc:sldMkLst>
          <pc:docMk/>
          <pc:sldMk cId="2149975028" sldId="292"/>
        </pc:sldMkLst>
        <pc:spChg chg="mod">
          <ac:chgData name="Muslima Miah" userId="3c559114-7db7-429c-a469-b9815fc3e59e" providerId="ADAL" clId="{A496BA3D-51C9-4BA6-AD64-3ECC0D25AA92}" dt="2025-10-27T17:00:38.608" v="2691" actId="20577"/>
          <ac:spMkLst>
            <pc:docMk/>
            <pc:sldMk cId="2149975028" sldId="292"/>
            <ac:spMk id="3" creationId="{92BFFBE6-C7C4-8736-B5CD-F8CF3205A5CB}"/>
          </ac:spMkLst>
        </pc:spChg>
        <pc:picChg chg="mod">
          <ac:chgData name="Muslima Miah" userId="3c559114-7db7-429c-a469-b9815fc3e59e" providerId="ADAL" clId="{A496BA3D-51C9-4BA6-AD64-3ECC0D25AA92}" dt="2025-10-22T14:27:27" v="2658" actId="962"/>
          <ac:picMkLst>
            <pc:docMk/>
            <pc:sldMk cId="2149975028" sldId="292"/>
            <ac:picMk id="6" creationId="{95054F99-0FD0-4EAC-4387-484B1912225E}"/>
          </ac:picMkLst>
        </pc:picChg>
        <pc:extLst>
          <p:ext xmlns:p="http://schemas.openxmlformats.org/presentationml/2006/main" uri="{D6D511B9-2390-475A-947B-AFAB55BFBCF1}">
            <pc226:cmChg xmlns:pc226="http://schemas.microsoft.com/office/powerpoint/2022/06/main/command" chg="mod">
              <pc226:chgData name="Muslima Miah" userId="3c559114-7db7-429c-a469-b9815fc3e59e" providerId="ADAL" clId="{A496BA3D-51C9-4BA6-AD64-3ECC0D25AA92}" dt="2025-10-27T17:00:38.608" v="2691" actId="20577"/>
              <pc2:cmMkLst xmlns:pc2="http://schemas.microsoft.com/office/powerpoint/2019/9/main/command">
                <pc:docMk/>
                <pc:sldMk cId="2149975028" sldId="292"/>
                <pc2:cmMk id="{5B43FC54-F335-429D-94CB-410196A3409F}"/>
              </pc2:cmMkLst>
            </pc226:cmChg>
          </p:ext>
        </pc:extLst>
      </pc:sldChg>
      <pc:sldChg chg="addSp delSp modSp add mod">
        <pc:chgData name="Muslima Miah" userId="3c559114-7db7-429c-a469-b9815fc3e59e" providerId="ADAL" clId="{A496BA3D-51C9-4BA6-AD64-3ECC0D25AA92}" dt="2025-10-28T13:12:23.032" v="2986" actId="13244"/>
        <pc:sldMkLst>
          <pc:docMk/>
          <pc:sldMk cId="907104354" sldId="298"/>
        </pc:sldMkLst>
        <pc:spChg chg="mod">
          <ac:chgData name="Muslima Miah" userId="3c559114-7db7-429c-a469-b9815fc3e59e" providerId="ADAL" clId="{A496BA3D-51C9-4BA6-AD64-3ECC0D25AA92}" dt="2025-10-22T14:15:12.852" v="2435" actId="20577"/>
          <ac:spMkLst>
            <pc:docMk/>
            <pc:sldMk cId="907104354" sldId="298"/>
            <ac:spMk id="5" creationId="{C1F1CF21-4CCE-8D3F-E130-5B9EAEB54D3E}"/>
          </ac:spMkLst>
        </pc:spChg>
        <pc:spChg chg="ord">
          <ac:chgData name="Muslima Miah" userId="3c559114-7db7-429c-a469-b9815fc3e59e" providerId="ADAL" clId="{A496BA3D-51C9-4BA6-AD64-3ECC0D25AA92}" dt="2025-10-28T13:12:21.132" v="2985" actId="13244"/>
          <ac:spMkLst>
            <pc:docMk/>
            <pc:sldMk cId="907104354" sldId="298"/>
            <ac:spMk id="6" creationId="{C0C2A5B6-235F-0EB9-8993-7E8A8FC22F58}"/>
          </ac:spMkLst>
        </pc:spChg>
        <pc:graphicFrameChg chg="mod">
          <ac:chgData name="Muslima Miah" userId="3c559114-7db7-429c-a469-b9815fc3e59e" providerId="ADAL" clId="{A496BA3D-51C9-4BA6-AD64-3ECC0D25AA92}" dt="2025-10-28T13:12:23.032" v="2986" actId="13244"/>
          <ac:graphicFrameMkLst>
            <pc:docMk/>
            <pc:sldMk cId="907104354" sldId="298"/>
            <ac:graphicFrameMk id="3" creationId="{EF708CB5-DC42-479D-8497-65EFD36CFFF5}"/>
          </ac:graphicFrameMkLst>
        </pc:graphicFrameChg>
      </pc:sldChg>
      <pc:sldChg chg="modSp mod">
        <pc:chgData name="Muslima Miah" userId="3c559114-7db7-429c-a469-b9815fc3e59e" providerId="ADAL" clId="{A496BA3D-51C9-4BA6-AD64-3ECC0D25AA92}" dt="2025-10-28T13:05:24.736" v="2694" actId="404"/>
        <pc:sldMkLst>
          <pc:docMk/>
          <pc:sldMk cId="3975441182" sldId="310"/>
        </pc:sldMkLst>
        <pc:spChg chg="mod">
          <ac:chgData name="Muslima Miah" userId="3c559114-7db7-429c-a469-b9815fc3e59e" providerId="ADAL" clId="{A496BA3D-51C9-4BA6-AD64-3ECC0D25AA92}" dt="2025-10-28T13:05:20.296" v="2693" actId="404"/>
          <ac:spMkLst>
            <pc:docMk/>
            <pc:sldMk cId="3975441182" sldId="310"/>
            <ac:spMk id="4" creationId="{EE1B904B-1AE1-AE36-6FC1-7BAF63C2F9E3}"/>
          </ac:spMkLst>
        </pc:spChg>
        <pc:spChg chg="mod">
          <ac:chgData name="Muslima Miah" userId="3c559114-7db7-429c-a469-b9815fc3e59e" providerId="ADAL" clId="{A496BA3D-51C9-4BA6-AD64-3ECC0D25AA92}" dt="2025-10-28T13:05:24.736" v="2694" actId="404"/>
          <ac:spMkLst>
            <pc:docMk/>
            <pc:sldMk cId="3975441182" sldId="310"/>
            <ac:spMk id="5" creationId="{B22C48FD-64FE-CA4A-BEA6-95005692EC6A}"/>
          </ac:spMkLst>
        </pc:spChg>
      </pc:sldChg>
      <pc:sldChg chg="modSp mod">
        <pc:chgData name="Muslima Miah" userId="3c559114-7db7-429c-a469-b9815fc3e59e" providerId="ADAL" clId="{A496BA3D-51C9-4BA6-AD64-3ECC0D25AA92}" dt="2025-10-28T13:12:09.829" v="2984" actId="13244"/>
        <pc:sldMkLst>
          <pc:docMk/>
          <pc:sldMk cId="145473474" sldId="312"/>
        </pc:sldMkLst>
        <pc:spChg chg="mod">
          <ac:chgData name="Muslima Miah" userId="3c559114-7db7-429c-a469-b9815fc3e59e" providerId="ADAL" clId="{A496BA3D-51C9-4BA6-AD64-3ECC0D25AA92}" dt="2025-10-22T14:05:14.134" v="2422" actId="20577"/>
          <ac:spMkLst>
            <pc:docMk/>
            <pc:sldMk cId="145473474" sldId="312"/>
            <ac:spMk id="13" creationId="{7C97FF60-4AB5-9FCC-BBB3-C4BC430116FD}"/>
          </ac:spMkLst>
        </pc:spChg>
        <pc:graphicFrameChg chg="mod">
          <ac:chgData name="Muslima Miah" userId="3c559114-7db7-429c-a469-b9815fc3e59e" providerId="ADAL" clId="{A496BA3D-51C9-4BA6-AD64-3ECC0D25AA92}" dt="2025-10-28T13:12:09.829" v="2984" actId="13244"/>
          <ac:graphicFrameMkLst>
            <pc:docMk/>
            <pc:sldMk cId="145473474" sldId="312"/>
            <ac:graphicFrameMk id="4" creationId="{666901E0-E2F3-E1D4-5783-E94BF87419C4}"/>
          </ac:graphicFrameMkLst>
        </pc:graphicFrameChg>
      </pc:sldChg>
      <pc:sldChg chg="modSp mod">
        <pc:chgData name="Muslima Miah" userId="3c559114-7db7-429c-a469-b9815fc3e59e" providerId="ADAL" clId="{A496BA3D-51C9-4BA6-AD64-3ECC0D25AA92}" dt="2025-10-28T13:06:13.353" v="2695" actId="13244"/>
        <pc:sldMkLst>
          <pc:docMk/>
          <pc:sldMk cId="4163643450" sldId="313"/>
        </pc:sldMkLst>
        <pc:spChg chg="ord">
          <ac:chgData name="Muslima Miah" userId="3c559114-7db7-429c-a469-b9815fc3e59e" providerId="ADAL" clId="{A496BA3D-51C9-4BA6-AD64-3ECC0D25AA92}" dt="2025-10-28T13:06:13.353" v="2695" actId="13244"/>
          <ac:spMkLst>
            <pc:docMk/>
            <pc:sldMk cId="4163643450" sldId="313"/>
            <ac:spMk id="5" creationId="{38C5C2C1-9428-223B-F37C-42E7780EDC9D}"/>
          </ac:spMkLst>
        </pc:spChg>
        <pc:graphicFrameChg chg="mod">
          <ac:chgData name="Muslima Miah" userId="3c559114-7db7-429c-a469-b9815fc3e59e" providerId="ADAL" clId="{A496BA3D-51C9-4BA6-AD64-3ECC0D25AA92}" dt="2025-10-27T17:00:29.775" v="2687" actId="962"/>
          <ac:graphicFrameMkLst>
            <pc:docMk/>
            <pc:sldMk cId="4163643450" sldId="313"/>
            <ac:graphicFrameMk id="4" creationId="{3AED8C83-2162-3DF4-4B75-A778485A1EF1}"/>
          </ac:graphicFrameMkLst>
        </pc:graphicFrameChg>
      </pc:sldChg>
      <pc:sldChg chg="modSp mod">
        <pc:chgData name="Muslima Miah" userId="3c559114-7db7-429c-a469-b9815fc3e59e" providerId="ADAL" clId="{A496BA3D-51C9-4BA6-AD64-3ECC0D25AA92}" dt="2025-10-28T13:11:12.853" v="2975" actId="14100"/>
        <pc:sldMkLst>
          <pc:docMk/>
          <pc:sldMk cId="3299270693" sldId="314"/>
        </pc:sldMkLst>
      </pc:sldChg>
      <pc:sldChg chg="modSp mod">
        <pc:chgData name="Muslima Miah" userId="3c559114-7db7-429c-a469-b9815fc3e59e" providerId="ADAL" clId="{A496BA3D-51C9-4BA6-AD64-3ECC0D25AA92}" dt="2025-10-28T13:11:55.242" v="2983" actId="13244"/>
        <pc:sldMkLst>
          <pc:docMk/>
          <pc:sldMk cId="34754377" sldId="315"/>
        </pc:sldMkLst>
        <pc:spChg chg="ord">
          <ac:chgData name="Muslima Miah" userId="3c559114-7db7-429c-a469-b9815fc3e59e" providerId="ADAL" clId="{A496BA3D-51C9-4BA6-AD64-3ECC0D25AA92}" dt="2025-10-28T13:11:36.110" v="2977" actId="13244"/>
          <ac:spMkLst>
            <pc:docMk/>
            <pc:sldMk cId="34754377" sldId="315"/>
            <ac:spMk id="8" creationId="{80707130-527B-AE5E-68F3-9C00643F1CDB}"/>
          </ac:spMkLst>
        </pc:spChg>
        <pc:spChg chg="ord">
          <ac:chgData name="Muslima Miah" userId="3c559114-7db7-429c-a469-b9815fc3e59e" providerId="ADAL" clId="{A496BA3D-51C9-4BA6-AD64-3ECC0D25AA92}" dt="2025-10-28T13:11:45.137" v="2980" actId="13244"/>
          <ac:spMkLst>
            <pc:docMk/>
            <pc:sldMk cId="34754377" sldId="315"/>
            <ac:spMk id="9" creationId="{CFFE25BD-B915-1B7E-8C5E-71A69026CE83}"/>
          </ac:spMkLst>
        </pc:spChg>
        <pc:spChg chg="ord">
          <ac:chgData name="Muslima Miah" userId="3c559114-7db7-429c-a469-b9815fc3e59e" providerId="ADAL" clId="{A496BA3D-51C9-4BA6-AD64-3ECC0D25AA92}" dt="2025-10-28T13:11:42.110" v="2979" actId="13244"/>
          <ac:spMkLst>
            <pc:docMk/>
            <pc:sldMk cId="34754377" sldId="315"/>
            <ac:spMk id="12" creationId="{49B99119-AF85-D1E6-0F18-0A1C429AD6B8}"/>
          </ac:spMkLst>
        </pc:spChg>
        <pc:spChg chg="ord">
          <ac:chgData name="Muslima Miah" userId="3c559114-7db7-429c-a469-b9815fc3e59e" providerId="ADAL" clId="{A496BA3D-51C9-4BA6-AD64-3ECC0D25AA92}" dt="2025-10-28T13:11:52.548" v="2982" actId="13244"/>
          <ac:spMkLst>
            <pc:docMk/>
            <pc:sldMk cId="34754377" sldId="315"/>
            <ac:spMk id="13" creationId="{034AD74F-8ABA-3050-0150-C2A1CCC18115}"/>
          </ac:spMkLst>
        </pc:spChg>
        <pc:spChg chg="ord">
          <ac:chgData name="Muslima Miah" userId="3c559114-7db7-429c-a469-b9815fc3e59e" providerId="ADAL" clId="{A496BA3D-51C9-4BA6-AD64-3ECC0D25AA92}" dt="2025-10-28T13:11:55.242" v="2983" actId="13244"/>
          <ac:spMkLst>
            <pc:docMk/>
            <pc:sldMk cId="34754377" sldId="315"/>
            <ac:spMk id="14" creationId="{78CA2C8A-5CD1-D9B7-FC0A-C1EEA79C4F6F}"/>
          </ac:spMkLst>
        </pc:spChg>
        <pc:spChg chg="ord">
          <ac:chgData name="Muslima Miah" userId="3c559114-7db7-429c-a469-b9815fc3e59e" providerId="ADAL" clId="{A496BA3D-51C9-4BA6-AD64-3ECC0D25AA92}" dt="2025-10-28T13:11:38.639" v="2978" actId="13244"/>
          <ac:spMkLst>
            <pc:docMk/>
            <pc:sldMk cId="34754377" sldId="315"/>
            <ac:spMk id="15" creationId="{985369CA-DE1A-CD25-D2C4-B9A776FB8E0C}"/>
          </ac:spMkLst>
        </pc:spChg>
        <pc:spChg chg="ord">
          <ac:chgData name="Muslima Miah" userId="3c559114-7db7-429c-a469-b9815fc3e59e" providerId="ADAL" clId="{A496BA3D-51C9-4BA6-AD64-3ECC0D25AA92}" dt="2025-10-28T13:11:47.405" v="2981" actId="13244"/>
          <ac:spMkLst>
            <pc:docMk/>
            <pc:sldMk cId="34754377" sldId="315"/>
            <ac:spMk id="17" creationId="{6ED61BB4-0A73-0157-F76C-8FE47EB827CB}"/>
          </ac:spMkLst>
        </pc:spChg>
        <pc:cxnChg chg="mod">
          <ac:chgData name="Muslima Miah" userId="3c559114-7db7-429c-a469-b9815fc3e59e" providerId="ADAL" clId="{A496BA3D-51C9-4BA6-AD64-3ECC0D25AA92}" dt="2025-10-22T14:21:30.125" v="2444" actId="962"/>
          <ac:cxnSpMkLst>
            <pc:docMk/>
            <pc:sldMk cId="34754377" sldId="315"/>
            <ac:cxnSpMk id="21" creationId="{6BFE809B-3476-B54A-013B-1C9ABC16E8D8}"/>
          </ac:cxnSpMkLst>
        </pc:cxnChg>
        <pc:cxnChg chg="mod">
          <ac:chgData name="Muslima Miah" userId="3c559114-7db7-429c-a469-b9815fc3e59e" providerId="ADAL" clId="{A496BA3D-51C9-4BA6-AD64-3ECC0D25AA92}" dt="2025-10-22T14:21:31.399" v="2445" actId="962"/>
          <ac:cxnSpMkLst>
            <pc:docMk/>
            <pc:sldMk cId="34754377" sldId="315"/>
            <ac:cxnSpMk id="24" creationId="{DE78F761-4816-D275-5D48-768FC687E59A}"/>
          </ac:cxnSpMkLst>
        </pc:cxnChg>
        <pc:cxnChg chg="mod">
          <ac:chgData name="Muslima Miah" userId="3c559114-7db7-429c-a469-b9815fc3e59e" providerId="ADAL" clId="{A496BA3D-51C9-4BA6-AD64-3ECC0D25AA92}" dt="2025-10-22T14:21:32.051" v="2446" actId="962"/>
          <ac:cxnSpMkLst>
            <pc:docMk/>
            <pc:sldMk cId="34754377" sldId="315"/>
            <ac:cxnSpMk id="25" creationId="{4E4B9873-D9F4-C0C4-9632-6B8D9690244B}"/>
          </ac:cxnSpMkLst>
        </pc:cxnChg>
        <pc:cxnChg chg="mod">
          <ac:chgData name="Muslima Miah" userId="3c559114-7db7-429c-a469-b9815fc3e59e" providerId="ADAL" clId="{A496BA3D-51C9-4BA6-AD64-3ECC0D25AA92}" dt="2025-10-22T14:21:32.606" v="2447" actId="962"/>
          <ac:cxnSpMkLst>
            <pc:docMk/>
            <pc:sldMk cId="34754377" sldId="315"/>
            <ac:cxnSpMk id="26" creationId="{4618064F-3E36-77D1-3CFE-265E67451D7E}"/>
          </ac:cxnSpMkLst>
        </pc:cxnChg>
        <pc:cxnChg chg="mod">
          <ac:chgData name="Muslima Miah" userId="3c559114-7db7-429c-a469-b9815fc3e59e" providerId="ADAL" clId="{A496BA3D-51C9-4BA6-AD64-3ECC0D25AA92}" dt="2025-10-22T14:21:33.166" v="2448" actId="962"/>
          <ac:cxnSpMkLst>
            <pc:docMk/>
            <pc:sldMk cId="34754377" sldId="315"/>
            <ac:cxnSpMk id="27" creationId="{392F3CC4-E7DC-DD32-EA50-430217C24601}"/>
          </ac:cxnSpMkLst>
        </pc:cxnChg>
        <pc:cxnChg chg="mod">
          <ac:chgData name="Muslima Miah" userId="3c559114-7db7-429c-a469-b9815fc3e59e" providerId="ADAL" clId="{A496BA3D-51C9-4BA6-AD64-3ECC0D25AA92}" dt="2025-10-22T14:21:29.376" v="2443" actId="962"/>
          <ac:cxnSpMkLst>
            <pc:docMk/>
            <pc:sldMk cId="34754377" sldId="315"/>
            <ac:cxnSpMk id="29" creationId="{ABBA8766-1696-A63B-2CF4-E283C44480F5}"/>
          </ac:cxnSpMkLst>
        </pc:cxnChg>
      </pc:sldChg>
    </pc:docChg>
  </pc:docChgLst>
  <pc:docChgLst>
    <pc:chgData name="Muslima Miah" userId="S::muslima.miah@towerhamlets.gov.uk::3c559114-7db7-429c-a469-b9815fc3e59e" providerId="AD" clId="Web-{8CAA3873-FD32-078C-300C-8F547292D722}"/>
    <pc:docChg chg="modSld">
      <pc:chgData name="Muslima Miah" userId="S::muslima.miah@towerhamlets.gov.uk::3c559114-7db7-429c-a469-b9815fc3e59e" providerId="AD" clId="Web-{8CAA3873-FD32-078C-300C-8F547292D722}" dt="2025-10-27T16:45:05.656" v="2" actId="1076"/>
      <pc:docMkLst>
        <pc:docMk/>
      </pc:docMkLst>
      <pc:sldChg chg="modSp">
        <pc:chgData name="Muslima Miah" userId="S::muslima.miah@towerhamlets.gov.uk::3c559114-7db7-429c-a469-b9815fc3e59e" providerId="AD" clId="Web-{8CAA3873-FD32-078C-300C-8F547292D722}" dt="2025-10-27T16:45:05.656" v="2" actId="1076"/>
        <pc:sldMkLst>
          <pc:docMk/>
          <pc:sldMk cId="2149975028" sldId="292"/>
        </pc:sldMkLst>
        <pc:spChg chg="mod">
          <ac:chgData name="Muslima Miah" userId="S::muslima.miah@towerhamlets.gov.uk::3c559114-7db7-429c-a469-b9815fc3e59e" providerId="AD" clId="Web-{8CAA3873-FD32-078C-300C-8F547292D722}" dt="2025-10-27T16:45:05.656" v="2" actId="1076"/>
          <ac:spMkLst>
            <pc:docMk/>
            <pc:sldMk cId="2149975028" sldId="292"/>
            <ac:spMk id="3" creationId="{92BFFBE6-C7C4-8736-B5CD-F8CF3205A5CB}"/>
          </ac:spMkLst>
        </pc:spChg>
      </pc:sldChg>
    </pc:docChg>
  </pc:docChgLst>
  <pc:docChgLst>
    <pc:chgData name="Claire Christopher" userId="88c34744-40fb-4539-8286-f6c8e3c88b6e" providerId="ADAL" clId="{969A65BC-2A86-47BE-87E0-2E4F3CC9A961}"/>
    <pc:docChg chg="undo redo custSel addSld delSld modSld sldOrd">
      <pc:chgData name="Claire Christopher" userId="88c34744-40fb-4539-8286-f6c8e3c88b6e" providerId="ADAL" clId="{969A65BC-2A86-47BE-87E0-2E4F3CC9A961}" dt="2025-10-22T11:30:40.136" v="7403" actId="1076"/>
      <pc:docMkLst>
        <pc:docMk/>
      </pc:docMkLst>
      <pc:sldChg chg="modSp mod">
        <pc:chgData name="Claire Christopher" userId="88c34744-40fb-4539-8286-f6c8e3c88b6e" providerId="ADAL" clId="{969A65BC-2A86-47BE-87E0-2E4F3CC9A961}" dt="2025-10-22T09:43:06.395" v="7217" actId="207"/>
        <pc:sldMkLst>
          <pc:docMk/>
          <pc:sldMk cId="13919581" sldId="256"/>
        </pc:sldMkLst>
        <pc:spChg chg="mod">
          <ac:chgData name="Claire Christopher" userId="88c34744-40fb-4539-8286-f6c8e3c88b6e" providerId="ADAL" clId="{969A65BC-2A86-47BE-87E0-2E4F3CC9A961}" dt="2025-10-22T09:43:06.395" v="7217" actId="207"/>
          <ac:spMkLst>
            <pc:docMk/>
            <pc:sldMk cId="13919581" sldId="256"/>
            <ac:spMk id="2" creationId="{D19C1E4A-7D54-4FAD-BC19-3B3868CED3F5}"/>
          </ac:spMkLst>
        </pc:spChg>
        <pc:spChg chg="mod">
          <ac:chgData name="Claire Christopher" userId="88c34744-40fb-4539-8286-f6c8e3c88b6e" providerId="ADAL" clId="{969A65BC-2A86-47BE-87E0-2E4F3CC9A961}" dt="2025-10-22T09:43:03.062" v="7216" actId="207"/>
          <ac:spMkLst>
            <pc:docMk/>
            <pc:sldMk cId="13919581" sldId="256"/>
            <ac:spMk id="3" creationId="{C116D53B-FBB0-4102-A292-4C07FA099AD5}"/>
          </ac:spMkLst>
        </pc:spChg>
      </pc:sldChg>
      <pc:sldChg chg="modSp add del mod setBg">
        <pc:chgData name="Claire Christopher" userId="88c34744-40fb-4539-8286-f6c8e3c88b6e" providerId="ADAL" clId="{969A65BC-2A86-47BE-87E0-2E4F3CC9A961}" dt="2025-10-22T09:44:42.969" v="7225" actId="207"/>
        <pc:sldMkLst>
          <pc:docMk/>
          <pc:sldMk cId="1988082707" sldId="272"/>
        </pc:sldMkLst>
      </pc:sldChg>
      <pc:sldChg chg="modSp add del mod">
        <pc:chgData name="Claire Christopher" userId="88c34744-40fb-4539-8286-f6c8e3c88b6e" providerId="ADAL" clId="{969A65BC-2A86-47BE-87E0-2E4F3CC9A961}" dt="2025-10-22T09:46:52.172" v="7233" actId="108"/>
        <pc:sldMkLst>
          <pc:docMk/>
          <pc:sldMk cId="2029856859" sldId="273"/>
        </pc:sldMkLst>
      </pc:sldChg>
      <pc:sldChg chg="addSp modSp add mod modNotesTx">
        <pc:chgData name="Claire Christopher" userId="88c34744-40fb-4539-8286-f6c8e3c88b6e" providerId="ADAL" clId="{969A65BC-2A86-47BE-87E0-2E4F3CC9A961}" dt="2025-10-22T10:26:52.374" v="7328" actId="1076"/>
        <pc:sldMkLst>
          <pc:docMk/>
          <pc:sldMk cId="865449069" sldId="283"/>
        </pc:sldMkLst>
        <pc:spChg chg="mod">
          <ac:chgData name="Claire Christopher" userId="88c34744-40fb-4539-8286-f6c8e3c88b6e" providerId="ADAL" clId="{969A65BC-2A86-47BE-87E0-2E4F3CC9A961}" dt="2025-10-22T10:20:41.418" v="7315" actId="207"/>
          <ac:spMkLst>
            <pc:docMk/>
            <pc:sldMk cId="865449069" sldId="283"/>
            <ac:spMk id="2" creationId="{3B99DEBA-AB50-CD6A-FD4A-1959D5470F0B}"/>
          </ac:spMkLst>
        </pc:spChg>
        <pc:spChg chg="mod">
          <ac:chgData name="Claire Christopher" userId="88c34744-40fb-4539-8286-f6c8e3c88b6e" providerId="ADAL" clId="{969A65BC-2A86-47BE-87E0-2E4F3CC9A961}" dt="2025-10-22T10:23:39.030" v="7316" actId="20577"/>
          <ac:spMkLst>
            <pc:docMk/>
            <pc:sldMk cId="865449069" sldId="283"/>
            <ac:spMk id="3" creationId="{F7EFB2A8-5650-C39E-97B9-A51ECF134E0E}"/>
          </ac:spMkLst>
        </pc:spChg>
        <pc:spChg chg="mod">
          <ac:chgData name="Claire Christopher" userId="88c34744-40fb-4539-8286-f6c8e3c88b6e" providerId="ADAL" clId="{969A65BC-2A86-47BE-87E0-2E4F3CC9A961}" dt="2025-10-22T10:26:52.374" v="7328" actId="1076"/>
          <ac:spMkLst>
            <pc:docMk/>
            <pc:sldMk cId="865449069" sldId="283"/>
            <ac:spMk id="4" creationId="{360AD617-5544-B909-762C-D893311D3949}"/>
          </ac:spMkLst>
        </pc:spChg>
        <pc:spChg chg="mod">
          <ac:chgData name="Claire Christopher" userId="88c34744-40fb-4539-8286-f6c8e3c88b6e" providerId="ADAL" clId="{969A65BC-2A86-47BE-87E0-2E4F3CC9A961}" dt="2025-10-22T10:26:49.234" v="7327" actId="1076"/>
          <ac:spMkLst>
            <pc:docMk/>
            <pc:sldMk cId="865449069" sldId="283"/>
            <ac:spMk id="5" creationId="{CE3C407F-14ED-7B59-062A-BCA11F4F5B6E}"/>
          </ac:spMkLst>
        </pc:spChg>
      </pc:sldChg>
      <pc:sldChg chg="modSp add mod ord">
        <pc:chgData name="Claire Christopher" userId="88c34744-40fb-4539-8286-f6c8e3c88b6e" providerId="ADAL" clId="{969A65BC-2A86-47BE-87E0-2E4F3CC9A961}" dt="2025-10-22T11:28:33.440" v="7386" actId="1076"/>
        <pc:sldMkLst>
          <pc:docMk/>
          <pc:sldMk cId="3896293717" sldId="284"/>
        </pc:sldMkLst>
        <pc:spChg chg="mod">
          <ac:chgData name="Claire Christopher" userId="88c34744-40fb-4539-8286-f6c8e3c88b6e" providerId="ADAL" clId="{969A65BC-2A86-47BE-87E0-2E4F3CC9A961}" dt="2025-10-22T11:28:14.591" v="7383" actId="1076"/>
          <ac:spMkLst>
            <pc:docMk/>
            <pc:sldMk cId="3896293717" sldId="284"/>
            <ac:spMk id="2" creationId="{7A0C1A66-6CDD-4B66-F2DE-FEC431D7B270}"/>
          </ac:spMkLst>
        </pc:spChg>
        <pc:spChg chg="mod">
          <ac:chgData name="Claire Christopher" userId="88c34744-40fb-4539-8286-f6c8e3c88b6e" providerId="ADAL" clId="{969A65BC-2A86-47BE-87E0-2E4F3CC9A961}" dt="2025-10-22T11:28:33.440" v="7386" actId="1076"/>
          <ac:spMkLst>
            <pc:docMk/>
            <pc:sldMk cId="3896293717" sldId="284"/>
            <ac:spMk id="4" creationId="{B26F0811-77E7-384B-2E8B-F3C5647EFBFE}"/>
          </ac:spMkLst>
        </pc:spChg>
      </pc:sldChg>
      <pc:sldChg chg="modSp add mod modNotesTx">
        <pc:chgData name="Claire Christopher" userId="88c34744-40fb-4539-8286-f6c8e3c88b6e" providerId="ADAL" clId="{969A65BC-2A86-47BE-87E0-2E4F3CC9A961}" dt="2025-10-22T10:19:24.386" v="7308" actId="20577"/>
        <pc:sldMkLst>
          <pc:docMk/>
          <pc:sldMk cId="2149975028" sldId="292"/>
        </pc:sldMkLst>
        <pc:spChg chg="mod">
          <ac:chgData name="Claire Christopher" userId="88c34744-40fb-4539-8286-f6c8e3c88b6e" providerId="ADAL" clId="{969A65BC-2A86-47BE-87E0-2E4F3CC9A961}" dt="2025-10-22T10:09:21.685" v="7280" actId="207"/>
          <ac:spMkLst>
            <pc:docMk/>
            <pc:sldMk cId="2149975028" sldId="292"/>
            <ac:spMk id="2" creationId="{1E36DA0C-9FD0-BB20-8FD6-1C0A0E7CE237}"/>
          </ac:spMkLst>
        </pc:spChg>
        <pc:spChg chg="mod">
          <ac:chgData name="Claire Christopher" userId="88c34744-40fb-4539-8286-f6c8e3c88b6e" providerId="ADAL" clId="{969A65BC-2A86-47BE-87E0-2E4F3CC9A961}" dt="2025-10-22T10:19:24.386" v="7308" actId="20577"/>
          <ac:spMkLst>
            <pc:docMk/>
            <pc:sldMk cId="2149975028" sldId="292"/>
            <ac:spMk id="3" creationId="{92BFFBE6-C7C4-8736-B5CD-F8CF3205A5CB}"/>
          </ac:spMkLst>
        </pc:spChg>
      </pc:sldChg>
      <pc:sldChg chg="addSp delSp modSp mod ord">
        <pc:chgData name="Claire Christopher" userId="88c34744-40fb-4539-8286-f6c8e3c88b6e" providerId="ADAL" clId="{969A65BC-2A86-47BE-87E0-2E4F3CC9A961}" dt="2025-10-22T10:09:09.639" v="7279" actId="20577"/>
        <pc:sldMkLst>
          <pc:docMk/>
          <pc:sldMk cId="907104354" sldId="298"/>
        </pc:sldMkLst>
        <pc:spChg chg="mod">
          <ac:chgData name="Claire Christopher" userId="88c34744-40fb-4539-8286-f6c8e3c88b6e" providerId="ADAL" clId="{969A65BC-2A86-47BE-87E0-2E4F3CC9A961}" dt="2025-10-22T10:07:46.096" v="7268" actId="207"/>
          <ac:spMkLst>
            <pc:docMk/>
            <pc:sldMk cId="907104354" sldId="298"/>
            <ac:spMk id="2" creationId="{2183A4E3-A0A0-25A6-74B1-D03FA971D123}"/>
          </ac:spMkLst>
        </pc:spChg>
        <pc:spChg chg="mod">
          <ac:chgData name="Claire Christopher" userId="88c34744-40fb-4539-8286-f6c8e3c88b6e" providerId="ADAL" clId="{969A65BC-2A86-47BE-87E0-2E4F3CC9A961}" dt="2025-10-22T10:08:22.871" v="7274" actId="207"/>
          <ac:spMkLst>
            <pc:docMk/>
            <pc:sldMk cId="907104354" sldId="298"/>
            <ac:spMk id="4" creationId="{81C9063C-F7C0-29A2-049A-1B1AE68E1E9D}"/>
          </ac:spMkLst>
        </pc:spChg>
        <pc:spChg chg="mod">
          <ac:chgData name="Claire Christopher" userId="88c34744-40fb-4539-8286-f6c8e3c88b6e" providerId="ADAL" clId="{969A65BC-2A86-47BE-87E0-2E4F3CC9A961}" dt="2025-10-22T10:09:09.639" v="7279" actId="20577"/>
          <ac:spMkLst>
            <pc:docMk/>
            <pc:sldMk cId="907104354" sldId="298"/>
            <ac:spMk id="5" creationId="{C1F1CF21-4CCE-8D3F-E130-5B9EAEB54D3E}"/>
          </ac:spMkLst>
        </pc:spChg>
        <pc:spChg chg="mod">
          <ac:chgData name="Claire Christopher" userId="88c34744-40fb-4539-8286-f6c8e3c88b6e" providerId="ADAL" clId="{969A65BC-2A86-47BE-87E0-2E4F3CC9A961}" dt="2025-10-22T10:07:55.394" v="7269" actId="207"/>
          <ac:spMkLst>
            <pc:docMk/>
            <pc:sldMk cId="907104354" sldId="298"/>
            <ac:spMk id="6" creationId="{C0C2A5B6-235F-0EB9-8993-7E8A8FC22F58}"/>
          </ac:spMkLst>
        </pc:spChg>
        <pc:graphicFrameChg chg="mod">
          <ac:chgData name="Claire Christopher" userId="88c34744-40fb-4539-8286-f6c8e3c88b6e" providerId="ADAL" clId="{969A65BC-2A86-47BE-87E0-2E4F3CC9A961}" dt="2025-10-22T10:08:27.304" v="7275" actId="1076"/>
          <ac:graphicFrameMkLst>
            <pc:docMk/>
            <pc:sldMk cId="907104354" sldId="298"/>
            <ac:graphicFrameMk id="3" creationId="{EF708CB5-DC42-479D-8497-65EFD36CFFF5}"/>
          </ac:graphicFrameMkLst>
        </pc:graphicFrameChg>
      </pc:sldChg>
      <pc:sldChg chg="modSp add mod">
        <pc:chgData name="Claire Christopher" userId="88c34744-40fb-4539-8286-f6c8e3c88b6e" providerId="ADAL" clId="{969A65BC-2A86-47BE-87E0-2E4F3CC9A961}" dt="2025-10-22T11:27:36.064" v="7374" actId="2"/>
        <pc:sldMkLst>
          <pc:docMk/>
          <pc:sldMk cId="1935339326" sldId="304"/>
        </pc:sldMkLst>
        <pc:spChg chg="mod">
          <ac:chgData name="Claire Christopher" userId="88c34744-40fb-4539-8286-f6c8e3c88b6e" providerId="ADAL" clId="{969A65BC-2A86-47BE-87E0-2E4F3CC9A961}" dt="2025-10-22T11:27:28.414" v="7371" actId="207"/>
          <ac:spMkLst>
            <pc:docMk/>
            <pc:sldMk cId="1935339326" sldId="304"/>
            <ac:spMk id="2" creationId="{11D02E7E-1326-D484-AD17-E50118EA5614}"/>
          </ac:spMkLst>
        </pc:spChg>
        <pc:spChg chg="mod">
          <ac:chgData name="Claire Christopher" userId="88c34744-40fb-4539-8286-f6c8e3c88b6e" providerId="ADAL" clId="{969A65BC-2A86-47BE-87E0-2E4F3CC9A961}" dt="2025-10-22T11:27:36.064" v="7374" actId="2"/>
          <ac:spMkLst>
            <pc:docMk/>
            <pc:sldMk cId="1935339326" sldId="304"/>
            <ac:spMk id="3" creationId="{593F0E40-C168-9D70-8CE9-FE5C5CCCC897}"/>
          </ac:spMkLst>
        </pc:spChg>
      </pc:sldChg>
      <pc:sldChg chg="modSp add mod">
        <pc:chgData name="Claire Christopher" userId="88c34744-40fb-4539-8286-f6c8e3c88b6e" providerId="ADAL" clId="{969A65BC-2A86-47BE-87E0-2E4F3CC9A961}" dt="2025-10-22T11:27:01.821" v="7370" actId="113"/>
        <pc:sldMkLst>
          <pc:docMk/>
          <pc:sldMk cId="4017667734" sldId="305"/>
        </pc:sldMkLst>
        <pc:spChg chg="mod">
          <ac:chgData name="Claire Christopher" userId="88c34744-40fb-4539-8286-f6c8e3c88b6e" providerId="ADAL" clId="{969A65BC-2A86-47BE-87E0-2E4F3CC9A961}" dt="2025-10-22T11:23:37.915" v="7367" actId="207"/>
          <ac:spMkLst>
            <pc:docMk/>
            <pc:sldMk cId="4017667734" sldId="305"/>
            <ac:spMk id="2" creationId="{58F41072-43D6-3D5D-3EF5-A4DBB4555D15}"/>
          </ac:spMkLst>
        </pc:spChg>
        <pc:spChg chg="mod">
          <ac:chgData name="Claire Christopher" userId="88c34744-40fb-4539-8286-f6c8e3c88b6e" providerId="ADAL" clId="{969A65BC-2A86-47BE-87E0-2E4F3CC9A961}" dt="2025-10-22T11:27:01.821" v="7370" actId="113"/>
          <ac:spMkLst>
            <pc:docMk/>
            <pc:sldMk cId="4017667734" sldId="305"/>
            <ac:spMk id="3" creationId="{1823C824-B0AE-DCE9-392C-27DD4E8282FA}"/>
          </ac:spMkLst>
        </pc:spChg>
      </pc:sldChg>
      <pc:sldChg chg="addSp modSp add mod ord">
        <pc:chgData name="Claire Christopher" userId="88c34744-40fb-4539-8286-f6c8e3c88b6e" providerId="ADAL" clId="{969A65BC-2A86-47BE-87E0-2E4F3CC9A961}" dt="2025-10-22T10:20:24.795" v="7314" actId="20577"/>
        <pc:sldMkLst>
          <pc:docMk/>
          <pc:sldMk cId="2256266181" sldId="306"/>
        </pc:sldMkLst>
        <pc:spChg chg="mod">
          <ac:chgData name="Claire Christopher" userId="88c34744-40fb-4539-8286-f6c8e3c88b6e" providerId="ADAL" clId="{969A65BC-2A86-47BE-87E0-2E4F3CC9A961}" dt="2025-10-22T10:20:00.835" v="7309" actId="207"/>
          <ac:spMkLst>
            <pc:docMk/>
            <pc:sldMk cId="2256266181" sldId="306"/>
            <ac:spMk id="2" creationId="{288C18A8-92F5-1788-923B-3BCFE1D7C781}"/>
          </ac:spMkLst>
        </pc:spChg>
        <pc:spChg chg="mod">
          <ac:chgData name="Claire Christopher" userId="88c34744-40fb-4539-8286-f6c8e3c88b6e" providerId="ADAL" clId="{969A65BC-2A86-47BE-87E0-2E4F3CC9A961}" dt="2025-10-22T10:20:24.795" v="7314" actId="20577"/>
          <ac:spMkLst>
            <pc:docMk/>
            <pc:sldMk cId="2256266181" sldId="306"/>
            <ac:spMk id="3" creationId="{EBCC5FF8-468F-F994-E1D5-724F62650294}"/>
          </ac:spMkLst>
        </pc:spChg>
        <pc:spChg chg="mod">
          <ac:chgData name="Claire Christopher" userId="88c34744-40fb-4539-8286-f6c8e3c88b6e" providerId="ADAL" clId="{969A65BC-2A86-47BE-87E0-2E4F3CC9A961}" dt="2025-10-22T10:20:10.149" v="7312" actId="207"/>
          <ac:spMkLst>
            <pc:docMk/>
            <pc:sldMk cId="2256266181" sldId="306"/>
            <ac:spMk id="4" creationId="{59B4C452-4C51-6C8F-E69B-F06091521CD7}"/>
          </ac:spMkLst>
        </pc:spChg>
        <pc:spChg chg="mod">
          <ac:chgData name="Claire Christopher" userId="88c34744-40fb-4539-8286-f6c8e3c88b6e" providerId="ADAL" clId="{969A65BC-2A86-47BE-87E0-2E4F3CC9A961}" dt="2025-10-22T10:20:10.149" v="7312" actId="207"/>
          <ac:spMkLst>
            <pc:docMk/>
            <pc:sldMk cId="2256266181" sldId="306"/>
            <ac:spMk id="5" creationId="{65C235E7-13C1-415F-299A-6CBC27A87FED}"/>
          </ac:spMkLst>
        </pc:spChg>
      </pc:sldChg>
      <pc:sldChg chg="modSp add mod">
        <pc:chgData name="Claire Christopher" userId="88c34744-40fb-4539-8286-f6c8e3c88b6e" providerId="ADAL" clId="{969A65BC-2A86-47BE-87E0-2E4F3CC9A961}" dt="2025-10-22T10:27:47.795" v="7338" actId="14100"/>
        <pc:sldMkLst>
          <pc:docMk/>
          <pc:sldMk cId="737056929" sldId="307"/>
        </pc:sldMkLst>
        <pc:spChg chg="mod">
          <ac:chgData name="Claire Christopher" userId="88c34744-40fb-4539-8286-f6c8e3c88b6e" providerId="ADAL" clId="{969A65BC-2A86-47BE-87E0-2E4F3CC9A961}" dt="2025-10-22T10:26:59.398" v="7329" actId="207"/>
          <ac:spMkLst>
            <pc:docMk/>
            <pc:sldMk cId="737056929" sldId="307"/>
            <ac:spMk id="2" creationId="{91A432B2-2D0D-4226-06F9-84EC0A48855A}"/>
          </ac:spMkLst>
        </pc:spChg>
        <pc:spChg chg="mod">
          <ac:chgData name="Claire Christopher" userId="88c34744-40fb-4539-8286-f6c8e3c88b6e" providerId="ADAL" clId="{969A65BC-2A86-47BE-87E0-2E4F3CC9A961}" dt="2025-10-22T10:27:02.084" v="7330" actId="207"/>
          <ac:spMkLst>
            <pc:docMk/>
            <pc:sldMk cId="737056929" sldId="307"/>
            <ac:spMk id="3" creationId="{1B9259EF-49E4-6A62-4970-B3F88A3DA26F}"/>
          </ac:spMkLst>
        </pc:spChg>
        <pc:spChg chg="mod">
          <ac:chgData name="Claire Christopher" userId="88c34744-40fb-4539-8286-f6c8e3c88b6e" providerId="ADAL" clId="{969A65BC-2A86-47BE-87E0-2E4F3CC9A961}" dt="2025-10-22T10:27:47.795" v="7338" actId="14100"/>
          <ac:spMkLst>
            <pc:docMk/>
            <pc:sldMk cId="737056929" sldId="307"/>
            <ac:spMk id="4" creationId="{9E95D40C-F10B-F243-5D39-1049B1AB533F}"/>
          </ac:spMkLst>
        </pc:spChg>
        <pc:spChg chg="mod">
          <ac:chgData name="Claire Christopher" userId="88c34744-40fb-4539-8286-f6c8e3c88b6e" providerId="ADAL" clId="{969A65BC-2A86-47BE-87E0-2E4F3CC9A961}" dt="2025-10-22T10:27:13.101" v="7333" actId="14100"/>
          <ac:spMkLst>
            <pc:docMk/>
            <pc:sldMk cId="737056929" sldId="307"/>
            <ac:spMk id="5" creationId="{36094BCC-3C6D-A2F2-CCA9-0A5E6EB924C6}"/>
          </ac:spMkLst>
        </pc:spChg>
      </pc:sldChg>
      <pc:sldChg chg="addSp delSp modSp add mod modNotesTx">
        <pc:chgData name="Claire Christopher" userId="88c34744-40fb-4539-8286-f6c8e3c88b6e" providerId="ADAL" clId="{969A65BC-2A86-47BE-87E0-2E4F3CC9A961}" dt="2025-10-22T11:30:40.136" v="7403" actId="1076"/>
        <pc:sldMkLst>
          <pc:docMk/>
          <pc:sldMk cId="1314692178" sldId="308"/>
        </pc:sldMkLst>
        <pc:spChg chg="mod">
          <ac:chgData name="Claire Christopher" userId="88c34744-40fb-4539-8286-f6c8e3c88b6e" providerId="ADAL" clId="{969A65BC-2A86-47BE-87E0-2E4F3CC9A961}" dt="2025-10-22T10:28:50.187" v="7340" actId="207"/>
          <ac:spMkLst>
            <pc:docMk/>
            <pc:sldMk cId="1314692178" sldId="308"/>
            <ac:spMk id="2" creationId="{2C76D974-48F8-25EC-4682-49FF2A33E19B}"/>
          </ac:spMkLst>
        </pc:spChg>
        <pc:spChg chg="mod">
          <ac:chgData name="Claire Christopher" userId="88c34744-40fb-4539-8286-f6c8e3c88b6e" providerId="ADAL" clId="{969A65BC-2A86-47BE-87E0-2E4F3CC9A961}" dt="2025-10-22T11:30:03.764" v="7388" actId="14100"/>
          <ac:spMkLst>
            <pc:docMk/>
            <pc:sldMk cId="1314692178" sldId="308"/>
            <ac:spMk id="3" creationId="{7D4548DC-A3C5-AB89-0A5E-9954474AB170}"/>
          </ac:spMkLst>
        </pc:spChg>
        <pc:spChg chg="mod">
          <ac:chgData name="Claire Christopher" userId="88c34744-40fb-4539-8286-f6c8e3c88b6e" providerId="ADAL" clId="{969A65BC-2A86-47BE-87E0-2E4F3CC9A961}" dt="2025-10-22T10:28:50.187" v="7340" actId="207"/>
          <ac:spMkLst>
            <pc:docMk/>
            <pc:sldMk cId="1314692178" sldId="308"/>
            <ac:spMk id="5" creationId="{8FAD7EBF-7B98-AAF0-48A9-FE3889F588C5}"/>
          </ac:spMkLst>
        </pc:spChg>
        <pc:spChg chg="add mod">
          <ac:chgData name="Claire Christopher" userId="88c34744-40fb-4539-8286-f6c8e3c88b6e" providerId="ADAL" clId="{969A65BC-2A86-47BE-87E0-2E4F3CC9A961}" dt="2025-10-22T11:30:40.136" v="7403" actId="1076"/>
          <ac:spMkLst>
            <pc:docMk/>
            <pc:sldMk cId="1314692178" sldId="308"/>
            <ac:spMk id="6" creationId="{7D35516D-C844-361E-4727-50B4253190F2}"/>
          </ac:spMkLst>
        </pc:spChg>
      </pc:sldChg>
      <pc:sldChg chg="addSp delSp modSp add mod">
        <pc:chgData name="Claire Christopher" userId="88c34744-40fb-4539-8286-f6c8e3c88b6e" providerId="ADAL" clId="{969A65BC-2A86-47BE-87E0-2E4F3CC9A961}" dt="2025-10-22T11:23:04.551" v="7365" actId="207"/>
        <pc:sldMkLst>
          <pc:docMk/>
          <pc:sldMk cId="206675627" sldId="309"/>
        </pc:sldMkLst>
        <pc:spChg chg="mod">
          <ac:chgData name="Claire Christopher" userId="88c34744-40fb-4539-8286-f6c8e3c88b6e" providerId="ADAL" clId="{969A65BC-2A86-47BE-87E0-2E4F3CC9A961}" dt="2025-10-22T11:23:04.551" v="7365" actId="207"/>
          <ac:spMkLst>
            <pc:docMk/>
            <pc:sldMk cId="206675627" sldId="309"/>
            <ac:spMk id="2" creationId="{3B4CDA3D-0A22-B91B-ECE1-9A03E8723DBD}"/>
          </ac:spMkLst>
        </pc:spChg>
        <pc:spChg chg="mod">
          <ac:chgData name="Claire Christopher" userId="88c34744-40fb-4539-8286-f6c8e3c88b6e" providerId="ADAL" clId="{969A65BC-2A86-47BE-87E0-2E4F3CC9A961}" dt="2025-10-22T11:23:04.551" v="7365" actId="207"/>
          <ac:spMkLst>
            <pc:docMk/>
            <pc:sldMk cId="206675627" sldId="309"/>
            <ac:spMk id="3" creationId="{C0F29C30-7155-2D60-D8DB-E98646A154A5}"/>
          </ac:spMkLst>
        </pc:spChg>
      </pc:sldChg>
      <pc:sldChg chg="modSp add mod modNotesTx">
        <pc:chgData name="Claire Christopher" userId="88c34744-40fb-4539-8286-f6c8e3c88b6e" providerId="ADAL" clId="{969A65BC-2A86-47BE-87E0-2E4F3CC9A961}" dt="2025-10-22T11:18:55.288" v="7364" actId="20577"/>
        <pc:sldMkLst>
          <pc:docMk/>
          <pc:sldMk cId="3975441182" sldId="310"/>
        </pc:sldMkLst>
        <pc:spChg chg="mod">
          <ac:chgData name="Claire Christopher" userId="88c34744-40fb-4539-8286-f6c8e3c88b6e" providerId="ADAL" clId="{969A65BC-2A86-47BE-87E0-2E4F3CC9A961}" dt="2025-10-22T10:59:18.889" v="7342" actId="207"/>
          <ac:spMkLst>
            <pc:docMk/>
            <pc:sldMk cId="3975441182" sldId="310"/>
            <ac:spMk id="2" creationId="{60BBCCD9-1B6C-6332-C15D-B40FD5014F10}"/>
          </ac:spMkLst>
        </pc:spChg>
        <pc:spChg chg="mod">
          <ac:chgData name="Claire Christopher" userId="88c34744-40fb-4539-8286-f6c8e3c88b6e" providerId="ADAL" clId="{969A65BC-2A86-47BE-87E0-2E4F3CC9A961}" dt="2025-10-22T11:18:55.288" v="7364" actId="20577"/>
          <ac:spMkLst>
            <pc:docMk/>
            <pc:sldMk cId="3975441182" sldId="310"/>
            <ac:spMk id="3" creationId="{2A022DAA-12CB-90C9-686B-D66805A42EC5}"/>
          </ac:spMkLst>
        </pc:spChg>
        <pc:spChg chg="mod">
          <ac:chgData name="Claire Christopher" userId="88c34744-40fb-4539-8286-f6c8e3c88b6e" providerId="ADAL" clId="{969A65BC-2A86-47BE-87E0-2E4F3CC9A961}" dt="2025-10-22T11:00:10.472" v="7357" actId="1076"/>
          <ac:spMkLst>
            <pc:docMk/>
            <pc:sldMk cId="3975441182" sldId="310"/>
            <ac:spMk id="4" creationId="{EE1B904B-1AE1-AE36-6FC1-7BAF63C2F9E3}"/>
          </ac:spMkLst>
        </pc:spChg>
        <pc:spChg chg="mod">
          <ac:chgData name="Claire Christopher" userId="88c34744-40fb-4539-8286-f6c8e3c88b6e" providerId="ADAL" clId="{969A65BC-2A86-47BE-87E0-2E4F3CC9A961}" dt="2025-10-22T11:00:35.888" v="7363" actId="1076"/>
          <ac:spMkLst>
            <pc:docMk/>
            <pc:sldMk cId="3975441182" sldId="310"/>
            <ac:spMk id="5" creationId="{B22C48FD-64FE-CA4A-BEA6-95005692EC6A}"/>
          </ac:spMkLst>
        </pc:spChg>
      </pc:sldChg>
      <pc:sldChg chg="modSp add mod">
        <pc:chgData name="Claire Christopher" userId="88c34744-40fb-4539-8286-f6c8e3c88b6e" providerId="ADAL" clId="{969A65BC-2A86-47BE-87E0-2E4F3CC9A961}" dt="2025-10-22T11:27:54.028" v="7379" actId="113"/>
        <pc:sldMkLst>
          <pc:docMk/>
          <pc:sldMk cId="1549547363" sldId="311"/>
        </pc:sldMkLst>
        <pc:spChg chg="mod">
          <ac:chgData name="Claire Christopher" userId="88c34744-40fb-4539-8286-f6c8e3c88b6e" providerId="ADAL" clId="{969A65BC-2A86-47BE-87E0-2E4F3CC9A961}" dt="2025-10-22T11:27:49.420" v="7377" actId="207"/>
          <ac:spMkLst>
            <pc:docMk/>
            <pc:sldMk cId="1549547363" sldId="311"/>
            <ac:spMk id="2" creationId="{0FB4606E-7FB4-A71B-986E-083C257AF2A4}"/>
          </ac:spMkLst>
        </pc:spChg>
        <pc:spChg chg="mod">
          <ac:chgData name="Claire Christopher" userId="88c34744-40fb-4539-8286-f6c8e3c88b6e" providerId="ADAL" clId="{969A65BC-2A86-47BE-87E0-2E4F3CC9A961}" dt="2025-10-22T11:27:54.028" v="7379" actId="113"/>
          <ac:spMkLst>
            <pc:docMk/>
            <pc:sldMk cId="1549547363" sldId="311"/>
            <ac:spMk id="3" creationId="{BBF618F6-0D39-953D-CA8B-B9044A962A8A}"/>
          </ac:spMkLst>
        </pc:spChg>
      </pc:sldChg>
      <pc:sldChg chg="addSp delSp modSp mod">
        <pc:chgData name="Claire Christopher" userId="88c34744-40fb-4539-8286-f6c8e3c88b6e" providerId="ADAL" clId="{969A65BC-2A86-47BE-87E0-2E4F3CC9A961}" dt="2025-10-22T09:52:39.405" v="7267" actId="478"/>
        <pc:sldMkLst>
          <pc:docMk/>
          <pc:sldMk cId="145473474" sldId="312"/>
        </pc:sldMkLst>
        <pc:spChg chg="mod">
          <ac:chgData name="Claire Christopher" userId="88c34744-40fb-4539-8286-f6c8e3c88b6e" providerId="ADAL" clId="{969A65BC-2A86-47BE-87E0-2E4F3CC9A961}" dt="2025-10-22T09:51:21.520" v="7262" actId="207"/>
          <ac:spMkLst>
            <pc:docMk/>
            <pc:sldMk cId="145473474" sldId="312"/>
            <ac:spMk id="2" creationId="{6920875E-E157-5372-959D-E3B2422A7AB4}"/>
          </ac:spMkLst>
        </pc:spChg>
        <pc:spChg chg="mod">
          <ac:chgData name="Claire Christopher" userId="88c34744-40fb-4539-8286-f6c8e3c88b6e" providerId="ADAL" clId="{969A65BC-2A86-47BE-87E0-2E4F3CC9A961}" dt="2025-10-22T09:51:21.520" v="7262" actId="207"/>
          <ac:spMkLst>
            <pc:docMk/>
            <pc:sldMk cId="145473474" sldId="312"/>
            <ac:spMk id="5" creationId="{29BEE45F-E2C5-599E-7675-6CA673836718}"/>
          </ac:spMkLst>
        </pc:spChg>
        <pc:spChg chg="mod">
          <ac:chgData name="Claire Christopher" userId="88c34744-40fb-4539-8286-f6c8e3c88b6e" providerId="ADAL" clId="{969A65BC-2A86-47BE-87E0-2E4F3CC9A961}" dt="2025-10-22T09:51:21.520" v="7262" actId="207"/>
          <ac:spMkLst>
            <pc:docMk/>
            <pc:sldMk cId="145473474" sldId="312"/>
            <ac:spMk id="7" creationId="{3AF6DE57-6C5E-826D-1F90-362E6519C771}"/>
          </ac:spMkLst>
        </pc:spChg>
        <pc:spChg chg="mod">
          <ac:chgData name="Claire Christopher" userId="88c34744-40fb-4539-8286-f6c8e3c88b6e" providerId="ADAL" clId="{969A65BC-2A86-47BE-87E0-2E4F3CC9A961}" dt="2025-10-22T09:51:21.520" v="7262" actId="207"/>
          <ac:spMkLst>
            <pc:docMk/>
            <pc:sldMk cId="145473474" sldId="312"/>
            <ac:spMk id="13" creationId="{7C97FF60-4AB5-9FCC-BBB3-C4BC430116FD}"/>
          </ac:spMkLst>
        </pc:spChg>
        <pc:graphicFrameChg chg="add mod">
          <ac:chgData name="Claire Christopher" userId="88c34744-40fb-4539-8286-f6c8e3c88b6e" providerId="ADAL" clId="{969A65BC-2A86-47BE-87E0-2E4F3CC9A961}" dt="2025-10-22T09:51:32.072" v="7266" actId="113"/>
          <ac:graphicFrameMkLst>
            <pc:docMk/>
            <pc:sldMk cId="145473474" sldId="312"/>
            <ac:graphicFrameMk id="4" creationId="{666901E0-E2F3-E1D4-5783-E94BF87419C4}"/>
          </ac:graphicFrameMkLst>
        </pc:graphicFrameChg>
      </pc:sldChg>
      <pc:sldChg chg="modSp add mod">
        <pc:chgData name="Claire Christopher" userId="88c34744-40fb-4539-8286-f6c8e3c88b6e" providerId="ADAL" clId="{969A65BC-2A86-47BE-87E0-2E4F3CC9A961}" dt="2025-10-22T09:44:24.990" v="7223" actId="113"/>
        <pc:sldMkLst>
          <pc:docMk/>
          <pc:sldMk cId="4163643450" sldId="313"/>
        </pc:sldMkLst>
        <pc:spChg chg="mod">
          <ac:chgData name="Claire Christopher" userId="88c34744-40fb-4539-8286-f6c8e3c88b6e" providerId="ADAL" clId="{969A65BC-2A86-47BE-87E0-2E4F3CC9A961}" dt="2025-10-22T09:43:32.137" v="7218" actId="207"/>
          <ac:spMkLst>
            <pc:docMk/>
            <pc:sldMk cId="4163643450" sldId="313"/>
            <ac:spMk id="2" creationId="{E2CCA6A8-4DDA-456A-A6FD-1B90B3573516}"/>
          </ac:spMkLst>
        </pc:spChg>
        <pc:spChg chg="mod">
          <ac:chgData name="Claire Christopher" userId="88c34744-40fb-4539-8286-f6c8e3c88b6e" providerId="ADAL" clId="{969A65BC-2A86-47BE-87E0-2E4F3CC9A961}" dt="2025-10-22T09:43:32.137" v="7218" actId="207"/>
          <ac:spMkLst>
            <pc:docMk/>
            <pc:sldMk cId="4163643450" sldId="313"/>
            <ac:spMk id="3" creationId="{80D25203-FFD8-4406-A69C-A5174D28DC84}"/>
          </ac:spMkLst>
        </pc:spChg>
        <pc:spChg chg="mod">
          <ac:chgData name="Claire Christopher" userId="88c34744-40fb-4539-8286-f6c8e3c88b6e" providerId="ADAL" clId="{969A65BC-2A86-47BE-87E0-2E4F3CC9A961}" dt="2025-10-22T09:43:37.244" v="7219" actId="207"/>
          <ac:spMkLst>
            <pc:docMk/>
            <pc:sldMk cId="4163643450" sldId="313"/>
            <ac:spMk id="5" creationId="{38C5C2C1-9428-223B-F37C-42E7780EDC9D}"/>
          </ac:spMkLst>
        </pc:spChg>
        <pc:spChg chg="mod">
          <ac:chgData name="Claire Christopher" userId="88c34744-40fb-4539-8286-f6c8e3c88b6e" providerId="ADAL" clId="{969A65BC-2A86-47BE-87E0-2E4F3CC9A961}" dt="2025-10-22T09:43:32.137" v="7218" actId="207"/>
          <ac:spMkLst>
            <pc:docMk/>
            <pc:sldMk cId="4163643450" sldId="313"/>
            <ac:spMk id="7" creationId="{B9311F57-DB53-E562-F7EC-AD8B48B130CD}"/>
          </ac:spMkLst>
        </pc:spChg>
        <pc:graphicFrameChg chg="mod">
          <ac:chgData name="Claire Christopher" userId="88c34744-40fb-4539-8286-f6c8e3c88b6e" providerId="ADAL" clId="{969A65BC-2A86-47BE-87E0-2E4F3CC9A961}" dt="2025-10-22T09:44:24.990" v="7223" actId="113"/>
          <ac:graphicFrameMkLst>
            <pc:docMk/>
            <pc:sldMk cId="4163643450" sldId="313"/>
            <ac:graphicFrameMk id="4" creationId="{3AED8C83-2162-3DF4-4B75-A778485A1EF1}"/>
          </ac:graphicFrameMkLst>
        </pc:graphicFrameChg>
      </pc:sldChg>
      <pc:sldChg chg="delSp modSp add mod">
        <pc:chgData name="Claire Christopher" userId="88c34744-40fb-4539-8286-f6c8e3c88b6e" providerId="ADAL" clId="{969A65BC-2A86-47BE-87E0-2E4F3CC9A961}" dt="2025-10-22T09:49:18.617" v="7256" actId="1038"/>
        <pc:sldMkLst>
          <pc:docMk/>
          <pc:sldMk cId="3299270693" sldId="314"/>
        </pc:sldMkLst>
        <pc:spChg chg="mod">
          <ac:chgData name="Claire Christopher" userId="88c34744-40fb-4539-8286-f6c8e3c88b6e" providerId="ADAL" clId="{969A65BC-2A86-47BE-87E0-2E4F3CC9A961}" dt="2025-10-22T09:47:10.640" v="7234" actId="207"/>
          <ac:spMkLst>
            <pc:docMk/>
            <pc:sldMk cId="3299270693" sldId="314"/>
            <ac:spMk id="2" creationId="{381BD45E-74CA-2F8C-D87C-0980BB3464FD}"/>
          </ac:spMkLst>
        </pc:spChg>
        <pc:spChg chg="mod">
          <ac:chgData name="Claire Christopher" userId="88c34744-40fb-4539-8286-f6c8e3c88b6e" providerId="ADAL" clId="{969A65BC-2A86-47BE-87E0-2E4F3CC9A961}" dt="2025-10-22T09:49:18.617" v="7256" actId="1038"/>
          <ac:spMkLst>
            <pc:docMk/>
            <pc:sldMk cId="3299270693" sldId="314"/>
            <ac:spMk id="5" creationId="{CF5A9DAF-EE59-BD76-447C-F1978EB28F33}"/>
          </ac:spMkLst>
        </pc:spChg>
        <pc:spChg chg="mod">
          <ac:chgData name="Claire Christopher" userId="88c34744-40fb-4539-8286-f6c8e3c88b6e" providerId="ADAL" clId="{969A65BC-2A86-47BE-87E0-2E4F3CC9A961}" dt="2025-10-22T09:49:04.113" v="7248" actId="1076"/>
          <ac:spMkLst>
            <pc:docMk/>
            <pc:sldMk cId="3299270693" sldId="314"/>
            <ac:spMk id="7" creationId="{10C8D625-C739-51AC-FBFF-BF6D3D9E9A25}"/>
          </ac:spMkLst>
        </pc:spChg>
      </pc:sldChg>
      <pc:sldChg chg="modSp add mod">
        <pc:chgData name="Claire Christopher" userId="88c34744-40fb-4539-8286-f6c8e3c88b6e" providerId="ADAL" clId="{969A65BC-2A86-47BE-87E0-2E4F3CC9A961}" dt="2025-10-22T09:50:29.353" v="7260" actId="207"/>
        <pc:sldMkLst>
          <pc:docMk/>
          <pc:sldMk cId="34754377" sldId="315"/>
        </pc:sldMkLst>
        <pc:spChg chg="mod">
          <ac:chgData name="Claire Christopher" userId="88c34744-40fb-4539-8286-f6c8e3c88b6e" providerId="ADAL" clId="{969A65BC-2A86-47BE-87E0-2E4F3CC9A961}" dt="2025-10-22T09:49:39.226" v="7257" actId="207"/>
          <ac:spMkLst>
            <pc:docMk/>
            <pc:sldMk cId="34754377" sldId="315"/>
            <ac:spMk id="2" creationId="{615DBDFA-288D-48A8-E6A3-9CE99AF4C14D}"/>
          </ac:spMkLst>
        </pc:spChg>
        <pc:spChg chg="mod">
          <ac:chgData name="Claire Christopher" userId="88c34744-40fb-4539-8286-f6c8e3c88b6e" providerId="ADAL" clId="{969A65BC-2A86-47BE-87E0-2E4F3CC9A961}" dt="2025-10-22T09:50:29.353" v="7260" actId="207"/>
          <ac:spMkLst>
            <pc:docMk/>
            <pc:sldMk cId="34754377" sldId="315"/>
            <ac:spMk id="5" creationId="{7722CDE5-412C-74C4-0A76-E74DFFFA2174}"/>
          </ac:spMkLst>
        </pc:spChg>
        <pc:spChg chg="mod">
          <ac:chgData name="Claire Christopher" userId="88c34744-40fb-4539-8286-f6c8e3c88b6e" providerId="ADAL" clId="{969A65BC-2A86-47BE-87E0-2E4F3CC9A961}" dt="2025-10-22T09:50:29.353" v="7260" actId="207"/>
          <ac:spMkLst>
            <pc:docMk/>
            <pc:sldMk cId="34754377" sldId="315"/>
            <ac:spMk id="6" creationId="{870CCA85-E21A-CE8E-190E-4126377B2772}"/>
          </ac:spMkLst>
        </pc:spChg>
        <pc:spChg chg="mod">
          <ac:chgData name="Claire Christopher" userId="88c34744-40fb-4539-8286-f6c8e3c88b6e" providerId="ADAL" clId="{969A65BC-2A86-47BE-87E0-2E4F3CC9A961}" dt="2025-10-22T09:50:29.353" v="7260" actId="207"/>
          <ac:spMkLst>
            <pc:docMk/>
            <pc:sldMk cId="34754377" sldId="315"/>
            <ac:spMk id="7" creationId="{3264AF37-5BED-FAE4-1D0C-F08146F362DD}"/>
          </ac:spMkLst>
        </pc:spChg>
        <pc:spChg chg="mod">
          <ac:chgData name="Claire Christopher" userId="88c34744-40fb-4539-8286-f6c8e3c88b6e" providerId="ADAL" clId="{969A65BC-2A86-47BE-87E0-2E4F3CC9A961}" dt="2025-10-22T09:50:29.353" v="7260" actId="207"/>
          <ac:spMkLst>
            <pc:docMk/>
            <pc:sldMk cId="34754377" sldId="315"/>
            <ac:spMk id="8" creationId="{80707130-527B-AE5E-68F3-9C00643F1CDB}"/>
          </ac:spMkLst>
        </pc:spChg>
        <pc:spChg chg="mod">
          <ac:chgData name="Claire Christopher" userId="88c34744-40fb-4539-8286-f6c8e3c88b6e" providerId="ADAL" clId="{969A65BC-2A86-47BE-87E0-2E4F3CC9A961}" dt="2025-10-22T09:50:29.353" v="7260" actId="207"/>
          <ac:spMkLst>
            <pc:docMk/>
            <pc:sldMk cId="34754377" sldId="315"/>
            <ac:spMk id="10" creationId="{2F524C6B-5892-EC12-DE58-6FF425761F94}"/>
          </ac:spMkLst>
        </pc:spChg>
        <pc:spChg chg="mod">
          <ac:chgData name="Claire Christopher" userId="88c34744-40fb-4539-8286-f6c8e3c88b6e" providerId="ADAL" clId="{969A65BC-2A86-47BE-87E0-2E4F3CC9A961}" dt="2025-10-22T09:50:29.353" v="7260" actId="207"/>
          <ac:spMkLst>
            <pc:docMk/>
            <pc:sldMk cId="34754377" sldId="315"/>
            <ac:spMk id="12" creationId="{49B99119-AF85-D1E6-0F18-0A1C429AD6B8}"/>
          </ac:spMkLst>
        </pc:spChg>
        <pc:spChg chg="mod">
          <ac:chgData name="Claire Christopher" userId="88c34744-40fb-4539-8286-f6c8e3c88b6e" providerId="ADAL" clId="{969A65BC-2A86-47BE-87E0-2E4F3CC9A961}" dt="2025-10-22T09:50:29.353" v="7260" actId="207"/>
          <ac:spMkLst>
            <pc:docMk/>
            <pc:sldMk cId="34754377" sldId="315"/>
            <ac:spMk id="13" creationId="{034AD74F-8ABA-3050-0150-C2A1CCC18115}"/>
          </ac:spMkLst>
        </pc:spChg>
        <pc:spChg chg="mod">
          <ac:chgData name="Claire Christopher" userId="88c34744-40fb-4539-8286-f6c8e3c88b6e" providerId="ADAL" clId="{969A65BC-2A86-47BE-87E0-2E4F3CC9A961}" dt="2025-10-22T09:50:29.353" v="7260" actId="207"/>
          <ac:spMkLst>
            <pc:docMk/>
            <pc:sldMk cId="34754377" sldId="315"/>
            <ac:spMk id="15" creationId="{985369CA-DE1A-CD25-D2C4-B9A776FB8E0C}"/>
          </ac:spMkLst>
        </pc:spChg>
        <pc:spChg chg="mod">
          <ac:chgData name="Claire Christopher" userId="88c34744-40fb-4539-8286-f6c8e3c88b6e" providerId="ADAL" clId="{969A65BC-2A86-47BE-87E0-2E4F3CC9A961}" dt="2025-10-22T09:50:29.353" v="7260" actId="207"/>
          <ac:spMkLst>
            <pc:docMk/>
            <pc:sldMk cId="34754377" sldId="315"/>
            <ac:spMk id="17" creationId="{6ED61BB4-0A73-0157-F76C-8FE47EB827CB}"/>
          </ac:spMkLst>
        </pc:spChg>
        <pc:spChg chg="mod">
          <ac:chgData name="Claire Christopher" userId="88c34744-40fb-4539-8286-f6c8e3c88b6e" providerId="ADAL" clId="{969A65BC-2A86-47BE-87E0-2E4F3CC9A961}" dt="2025-10-22T09:50:29.353" v="7260" actId="207"/>
          <ac:spMkLst>
            <pc:docMk/>
            <pc:sldMk cId="34754377" sldId="315"/>
            <ac:spMk id="18" creationId="{3B1A055C-5678-D4E1-7067-C0F6B5AB7787}"/>
          </ac:spMkLst>
        </pc:spChg>
      </pc:sldChg>
    </pc:docChg>
  </pc:docChgLst>
  <pc:docChgLst>
    <pc:chgData name="Samia Uddin" userId="S::samia.uddin@towerhamlets.gov.uk::b6a488ba-306e-4730-b3e5-89a641eb384d" providerId="AD" clId="Web-{1312CACE-FE49-0A1A-049F-8DCC37726DDA}"/>
    <pc:docChg chg="sldOrd">
      <pc:chgData name="Samia Uddin" userId="S::samia.uddin@towerhamlets.gov.uk::b6a488ba-306e-4730-b3e5-89a641eb384d" providerId="AD" clId="Web-{1312CACE-FE49-0A1A-049F-8DCC37726DDA}" dt="2025-10-28T09:20:27.782" v="1"/>
      <pc:docMkLst>
        <pc:docMk/>
      </pc:docMkLst>
      <pc:sldChg chg="ord">
        <pc:chgData name="Samia Uddin" userId="S::samia.uddin@towerhamlets.gov.uk::b6a488ba-306e-4730-b3e5-89a641eb384d" providerId="AD" clId="Web-{1312CACE-FE49-0A1A-049F-8DCC37726DDA}" dt="2025-10-28T09:20:27.782" v="1"/>
        <pc:sldMkLst>
          <pc:docMk/>
          <pc:sldMk cId="1549547363" sldId="311"/>
        </pc:sldMkLst>
      </pc:sldChg>
    </pc:docChg>
  </pc:docChgLst>
  <pc:docChgLst>
    <pc:chgData name="Muslima Miah" userId="S::muslima.miah@towerhamlets.gov.uk::3c559114-7db7-429c-a469-b9815fc3e59e" providerId="AD" clId="Web-{14EA7184-307A-4A4C-2522-F3FBFFE8B18D}"/>
    <pc:docChg chg="modSld">
      <pc:chgData name="Muslima Miah" userId="S::muslima.miah@towerhamlets.gov.uk::3c559114-7db7-429c-a469-b9815fc3e59e" providerId="AD" clId="Web-{14EA7184-307A-4A4C-2522-F3FBFFE8B18D}" dt="2025-10-22T12:56:51.687" v="19" actId="20577"/>
      <pc:docMkLst>
        <pc:docMk/>
      </pc:docMkLst>
      <pc:sldChg chg="modSp">
        <pc:chgData name="Muslima Miah" userId="S::muslima.miah@towerhamlets.gov.uk::3c559114-7db7-429c-a469-b9815fc3e59e" providerId="AD" clId="Web-{14EA7184-307A-4A4C-2522-F3FBFFE8B18D}" dt="2025-10-22T12:56:51.687" v="19" actId="20577"/>
        <pc:sldMkLst>
          <pc:docMk/>
          <pc:sldMk cId="145473474" sldId="312"/>
        </pc:sldMkLst>
        <pc:spChg chg="mod">
          <ac:chgData name="Muslima Miah" userId="S::muslima.miah@towerhamlets.gov.uk::3c559114-7db7-429c-a469-b9815fc3e59e" providerId="AD" clId="Web-{14EA7184-307A-4A4C-2522-F3FBFFE8B18D}" dt="2025-10-22T12:56:51.687" v="19" actId="20577"/>
          <ac:spMkLst>
            <pc:docMk/>
            <pc:sldMk cId="145473474" sldId="312"/>
            <ac:spMk id="5" creationId="{29BEE45F-E2C5-599E-7675-6CA673836718}"/>
          </ac:spMkLst>
        </pc:spChg>
      </pc:sldChg>
      <pc:sldChg chg="modSp">
        <pc:chgData name="Muslima Miah" userId="S::muslima.miah@towerhamlets.gov.uk::3c559114-7db7-429c-a469-b9815fc3e59e" providerId="AD" clId="Web-{14EA7184-307A-4A4C-2522-F3FBFFE8B18D}" dt="2025-10-22T12:55:56.030" v="5" actId="20577"/>
        <pc:sldMkLst>
          <pc:docMk/>
          <pc:sldMk cId="3299270693" sldId="314"/>
        </pc:sldMkLst>
      </pc:sldChg>
    </pc:docChg>
  </pc:docChgLst>
  <pc:docChgLst>
    <pc:chgData name="Muslima Miah" userId="S::muslima.miah@towerhamlets.gov.uk::3c559114-7db7-429c-a469-b9815fc3e59e" providerId="AD" clId="Web-{BB3E38C7-B40E-0E98-64AD-B303B2A14558}"/>
    <pc:docChg chg="modSld">
      <pc:chgData name="Muslima Miah" userId="S::muslima.miah@towerhamlets.gov.uk::3c559114-7db7-429c-a469-b9815fc3e59e" providerId="AD" clId="Web-{BB3E38C7-B40E-0E98-64AD-B303B2A14558}" dt="2025-10-31T10:55:14.423" v="4" actId="20577"/>
      <pc:docMkLst>
        <pc:docMk/>
      </pc:docMkLst>
      <pc:sldChg chg="modSp">
        <pc:chgData name="Muslima Miah" userId="S::muslima.miah@towerhamlets.gov.uk::3c559114-7db7-429c-a469-b9815fc3e59e" providerId="AD" clId="Web-{BB3E38C7-B40E-0E98-64AD-B303B2A14558}" dt="2025-10-31T10:55:14.423" v="4" actId="20577"/>
        <pc:sldMkLst>
          <pc:docMk/>
          <pc:sldMk cId="2149975028" sldId="292"/>
        </pc:sldMkLst>
        <pc:spChg chg="mod">
          <ac:chgData name="Muslima Miah" userId="S::muslima.miah@towerhamlets.gov.uk::3c559114-7db7-429c-a469-b9815fc3e59e" providerId="AD" clId="Web-{BB3E38C7-B40E-0E98-64AD-B303B2A14558}" dt="2025-10-31T10:55:14.423" v="4" actId="20577"/>
          <ac:spMkLst>
            <pc:docMk/>
            <pc:sldMk cId="2149975028" sldId="292"/>
            <ac:spMk id="3" creationId="{92BFFBE6-C7C4-8736-B5CD-F8CF3205A5CB}"/>
          </ac:spMkLst>
        </pc:spChg>
      </pc:sldChg>
    </pc:docChg>
  </pc:docChgLst>
  <pc:docChgLst>
    <pc:chgData name="Muslima Miah" userId="S::muslima.miah@towerhamlets.gov.uk::3c559114-7db7-429c-a469-b9815fc3e59e" providerId="AD" clId="Web-{2C47BEDC-4E35-FC92-BC5C-D852C7FB1123}"/>
    <pc:docChg chg="modSld">
      <pc:chgData name="Muslima Miah" userId="S::muslima.miah@towerhamlets.gov.uk::3c559114-7db7-429c-a469-b9815fc3e59e" providerId="AD" clId="Web-{2C47BEDC-4E35-FC92-BC5C-D852C7FB1123}" dt="2025-10-30T11:11:23.474" v="0"/>
      <pc:docMkLst>
        <pc:docMk/>
      </pc:docMkLst>
      <pc:sldChg chg="modSp">
        <pc:chgData name="Muslima Miah" userId="S::muslima.miah@towerhamlets.gov.uk::3c559114-7db7-429c-a469-b9815fc3e59e" providerId="AD" clId="Web-{2C47BEDC-4E35-FC92-BC5C-D852C7FB1123}" dt="2025-10-30T11:11:23.474" v="0"/>
        <pc:sldMkLst>
          <pc:docMk/>
          <pc:sldMk cId="145473474" sldId="312"/>
        </pc:sldMkLst>
        <pc:graphicFrameChg chg="mod">
          <ac:chgData name="Muslima Miah" userId="S::muslima.miah@towerhamlets.gov.uk::3c559114-7db7-429c-a469-b9815fc3e59e" providerId="AD" clId="Web-{2C47BEDC-4E35-FC92-BC5C-D852C7FB1123}" dt="2025-10-30T11:11:23.474" v="0"/>
          <ac:graphicFrameMkLst>
            <pc:docMk/>
            <pc:sldMk cId="145473474" sldId="312"/>
            <ac:graphicFrameMk id="4" creationId="{666901E0-E2F3-E1D4-5783-E94BF87419C4}"/>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towerhamlets2.sharepoint.com/sites/Team_CorporateStrategyandPolicy/Shared%20Documents/Equalities/TH%20Women%20Commission/3.%20Research%20and%20Engagement/2.%20Focus%20Groups/3.%20Analysis/Women's%20Commission%20Focus%20Group%20equal%20analys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towerhamlets2.sharepoint.com/sites/Team_CorporateStrategyandPolicy/Shared%20Documents/Equalities/TH%20Women%20Commission/3.%20Research%20and%20Engagement/2.%20Focus%20Groups/3.%20Analysis/Women's%20Commission%20Focus%20Group%20equal%20analysi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Black, Asian and Multi-Ethnic women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2">
                        <a:lumMod val="1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Healthy Years</c:v>
                </c:pt>
                <c:pt idx="1">
                  <c:v>Employment Rate</c:v>
                </c:pt>
                <c:pt idx="2">
                  <c:v>Insecure work</c:v>
                </c:pt>
                <c:pt idx="3">
                  <c:v>Councillors</c:v>
                </c:pt>
                <c:pt idx="4">
                  <c:v>Domestic abuse survivors</c:v>
                </c:pt>
              </c:strCache>
            </c:strRef>
          </c:cat>
          <c:val>
            <c:numRef>
              <c:f>Sheet1!$B$2:$B$6</c:f>
              <c:numCache>
                <c:formatCode>0%</c:formatCode>
                <c:ptCount val="5"/>
                <c:pt idx="1">
                  <c:v>0.47</c:v>
                </c:pt>
              </c:numCache>
            </c:numRef>
          </c:val>
          <c:extLst>
            <c:ext xmlns:c16="http://schemas.microsoft.com/office/drawing/2014/chart" uri="{C3380CC4-5D6E-409C-BE32-E72D297353CC}">
              <c16:uniqueId val="{00000000-4993-4AC5-9565-CD97F85DC27D}"/>
            </c:ext>
          </c:extLst>
        </c:ser>
        <c:ser>
          <c:idx val="1"/>
          <c:order val="1"/>
          <c:tx>
            <c:strRef>
              <c:f>Sheet1!$C$1</c:f>
              <c:strCache>
                <c:ptCount val="1"/>
                <c:pt idx="0">
                  <c:v>Women</c:v>
                </c:pt>
              </c:strCache>
            </c:strRef>
          </c:tx>
          <c:spPr>
            <a:solidFill>
              <a:srgbClr val="BBD035"/>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2">
                        <a:lumMod val="1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Healthy Years</c:v>
                </c:pt>
                <c:pt idx="1">
                  <c:v>Employment Rate</c:v>
                </c:pt>
                <c:pt idx="2">
                  <c:v>Insecure work</c:v>
                </c:pt>
                <c:pt idx="3">
                  <c:v>Councillors</c:v>
                </c:pt>
                <c:pt idx="4">
                  <c:v>Domestic abuse survivors</c:v>
                </c:pt>
              </c:strCache>
            </c:strRef>
          </c:cat>
          <c:val>
            <c:numRef>
              <c:f>Sheet1!$C$2:$C$6</c:f>
              <c:numCache>
                <c:formatCode>0%</c:formatCode>
                <c:ptCount val="5"/>
                <c:pt idx="0">
                  <c:v>0.69</c:v>
                </c:pt>
                <c:pt idx="1">
                  <c:v>0.59699999999999998</c:v>
                </c:pt>
                <c:pt idx="2">
                  <c:v>0.23499999999999999</c:v>
                </c:pt>
                <c:pt idx="3">
                  <c:v>0.4</c:v>
                </c:pt>
                <c:pt idx="4">
                  <c:v>0.75</c:v>
                </c:pt>
              </c:numCache>
            </c:numRef>
          </c:val>
          <c:extLst>
            <c:ext xmlns:c16="http://schemas.microsoft.com/office/drawing/2014/chart" uri="{C3380CC4-5D6E-409C-BE32-E72D297353CC}">
              <c16:uniqueId val="{00000001-4993-4AC5-9565-CD97F85DC27D}"/>
            </c:ext>
          </c:extLst>
        </c:ser>
        <c:ser>
          <c:idx val="2"/>
          <c:order val="2"/>
          <c:tx>
            <c:strRef>
              <c:f>Sheet1!$D$1</c:f>
              <c:strCache>
                <c:ptCount val="1"/>
                <c:pt idx="0">
                  <c:v>Men</c:v>
                </c:pt>
              </c:strCache>
            </c:strRef>
          </c:tx>
          <c:spPr>
            <a:solidFill>
              <a:srgbClr val="00B2BC"/>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2">
                        <a:lumMod val="1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Healthy Years</c:v>
                </c:pt>
                <c:pt idx="1">
                  <c:v>Employment Rate</c:v>
                </c:pt>
                <c:pt idx="2">
                  <c:v>Insecure work</c:v>
                </c:pt>
                <c:pt idx="3">
                  <c:v>Councillors</c:v>
                </c:pt>
                <c:pt idx="4">
                  <c:v>Domestic abuse survivors</c:v>
                </c:pt>
              </c:strCache>
            </c:strRef>
          </c:cat>
          <c:val>
            <c:numRef>
              <c:f>Sheet1!$D$2:$D$6</c:f>
              <c:numCache>
                <c:formatCode>0%</c:formatCode>
                <c:ptCount val="5"/>
                <c:pt idx="0">
                  <c:v>0.84</c:v>
                </c:pt>
                <c:pt idx="1">
                  <c:v>0.85499999999999998</c:v>
                </c:pt>
                <c:pt idx="2">
                  <c:v>0.13700000000000001</c:v>
                </c:pt>
                <c:pt idx="3">
                  <c:v>0.6</c:v>
                </c:pt>
                <c:pt idx="4">
                  <c:v>0.25</c:v>
                </c:pt>
              </c:numCache>
            </c:numRef>
          </c:val>
          <c:extLst>
            <c:ext xmlns:c16="http://schemas.microsoft.com/office/drawing/2014/chart" uri="{C3380CC4-5D6E-409C-BE32-E72D297353CC}">
              <c16:uniqueId val="{00000002-4993-4AC5-9565-CD97F85DC27D}"/>
            </c:ext>
          </c:extLst>
        </c:ser>
        <c:dLbls>
          <c:dLblPos val="outEnd"/>
          <c:showLegendKey val="0"/>
          <c:showVal val="1"/>
          <c:showCatName val="0"/>
          <c:showSerName val="0"/>
          <c:showPercent val="0"/>
          <c:showBubbleSize val="0"/>
        </c:dLbls>
        <c:gapWidth val="70"/>
        <c:axId val="1085495136"/>
        <c:axId val="1085492256"/>
      </c:barChart>
      <c:catAx>
        <c:axId val="1085495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lumMod val="10000"/>
                  </a:schemeClr>
                </a:solidFill>
                <a:latin typeface="+mn-lt"/>
                <a:ea typeface="+mn-ea"/>
                <a:cs typeface="+mn-cs"/>
              </a:defRPr>
            </a:pPr>
            <a:endParaRPr lang="en-US"/>
          </a:p>
        </c:txPr>
        <c:crossAx val="1085492256"/>
        <c:crosses val="autoZero"/>
        <c:auto val="1"/>
        <c:lblAlgn val="ctr"/>
        <c:lblOffset val="100"/>
        <c:noMultiLvlLbl val="0"/>
      </c:catAx>
      <c:valAx>
        <c:axId val="108549225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lumMod val="10000"/>
                  </a:schemeClr>
                </a:solidFill>
                <a:latin typeface="+mn-lt"/>
                <a:ea typeface="+mn-ea"/>
                <a:cs typeface="+mn-cs"/>
              </a:defRPr>
            </a:pPr>
            <a:endParaRPr lang="en-US"/>
          </a:p>
        </c:txPr>
        <c:crossAx val="1085495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2">
                  <a:lumMod val="1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2">
              <a:lumMod val="10000"/>
            </a:schemeClr>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2">
                    <a:lumMod val="10000"/>
                  </a:schemeClr>
                </a:solidFill>
                <a:latin typeface="+mn-lt"/>
                <a:ea typeface="+mn-ea"/>
                <a:cs typeface="+mn-cs"/>
              </a:defRPr>
            </a:pPr>
            <a:r>
              <a:rPr lang="en-GB" b="1"/>
              <a:t>Respondent Information*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2">
                  <a:lumMod val="10000"/>
                </a:schemeClr>
              </a:solidFill>
              <a:latin typeface="+mn-lt"/>
              <a:ea typeface="+mn-ea"/>
              <a:cs typeface="+mn-cs"/>
            </a:defRPr>
          </a:pPr>
          <a:endParaRPr lang="en-US"/>
        </a:p>
      </c:txPr>
    </c:title>
    <c:autoTitleDeleted val="0"/>
    <c:plotArea>
      <c:layout/>
      <c:barChart>
        <c:barDir val="col"/>
        <c:grouping val="clustered"/>
        <c:varyColors val="0"/>
        <c:ser>
          <c:idx val="0"/>
          <c:order val="0"/>
          <c:tx>
            <c:strRef>
              <c:f>Outputs!$B$14</c:f>
              <c:strCache>
                <c:ptCount val="1"/>
                <c:pt idx="0">
                  <c:v>Women's Commission</c:v>
                </c:pt>
              </c:strCache>
            </c:strRef>
          </c:tx>
          <c:spPr>
            <a:solidFill>
              <a:srgbClr val="003366"/>
            </a:solidFill>
            <a:ln>
              <a:noFill/>
            </a:ln>
            <a:effectLst/>
          </c:spPr>
          <c:invertIfNegative val="0"/>
          <c:dPt>
            <c:idx val="1"/>
            <c:invertIfNegative val="0"/>
            <c:bubble3D val="0"/>
            <c:spPr>
              <a:solidFill>
                <a:srgbClr val="003366"/>
              </a:solidFill>
              <a:ln>
                <a:noFill/>
              </a:ln>
              <a:effectLst/>
            </c:spPr>
            <c:extLst>
              <c:ext xmlns:c16="http://schemas.microsoft.com/office/drawing/2014/chart" uri="{C3380CC4-5D6E-409C-BE32-E72D297353CC}">
                <c16:uniqueId val="{00000001-AD52-4497-995A-7D3D623DFBDE}"/>
              </c:ext>
            </c:extLst>
          </c:dPt>
          <c:dPt>
            <c:idx val="2"/>
            <c:invertIfNegative val="0"/>
            <c:bubble3D val="0"/>
            <c:spPr>
              <a:solidFill>
                <a:srgbClr val="003366"/>
              </a:solidFill>
              <a:ln>
                <a:noFill/>
              </a:ln>
              <a:effectLst/>
            </c:spPr>
            <c:extLst>
              <c:ext xmlns:c16="http://schemas.microsoft.com/office/drawing/2014/chart" uri="{C3380CC4-5D6E-409C-BE32-E72D297353CC}">
                <c16:uniqueId val="{00000003-AD52-4497-995A-7D3D623DFBDE}"/>
              </c:ext>
            </c:extLst>
          </c:dPt>
          <c:dPt>
            <c:idx val="5"/>
            <c:invertIfNegative val="0"/>
            <c:bubble3D val="0"/>
            <c:spPr>
              <a:solidFill>
                <a:srgbClr val="00B2BC"/>
              </a:solidFill>
              <a:ln>
                <a:noFill/>
              </a:ln>
              <a:effectLst/>
            </c:spPr>
            <c:extLst>
              <c:ext xmlns:c16="http://schemas.microsoft.com/office/drawing/2014/chart" uri="{C3380CC4-5D6E-409C-BE32-E72D297353CC}">
                <c16:uniqueId val="{00000005-AD52-4497-995A-7D3D623DFBDE}"/>
              </c:ext>
            </c:extLst>
          </c:dPt>
          <c:dPt>
            <c:idx val="7"/>
            <c:invertIfNegative val="0"/>
            <c:bubble3D val="0"/>
            <c:spPr>
              <a:solidFill>
                <a:schemeClr val="bg2">
                  <a:lumMod val="10000"/>
                </a:schemeClr>
              </a:solidFill>
              <a:ln>
                <a:noFill/>
              </a:ln>
              <a:effectLst/>
            </c:spPr>
            <c:extLst>
              <c:ext xmlns:c16="http://schemas.microsoft.com/office/drawing/2014/chart" uri="{C3380CC4-5D6E-409C-BE32-E72D297353CC}">
                <c16:uniqueId val="{00000007-AD52-4497-995A-7D3D623DFBDE}"/>
              </c:ext>
            </c:extLst>
          </c:dPt>
          <c:dPt>
            <c:idx val="9"/>
            <c:invertIfNegative val="0"/>
            <c:bubble3D val="0"/>
            <c:spPr>
              <a:solidFill>
                <a:srgbClr val="BBD035"/>
              </a:solidFill>
              <a:ln>
                <a:noFill/>
              </a:ln>
              <a:effectLst/>
            </c:spPr>
            <c:extLst>
              <c:ext xmlns:c16="http://schemas.microsoft.com/office/drawing/2014/chart" uri="{C3380CC4-5D6E-409C-BE32-E72D297353CC}">
                <c16:uniqueId val="{00000009-AD52-4497-995A-7D3D623DFBDE}"/>
              </c:ext>
            </c:extLst>
          </c:dPt>
          <c:dPt>
            <c:idx val="10"/>
            <c:invertIfNegative val="0"/>
            <c:bubble3D val="0"/>
            <c:spPr>
              <a:solidFill>
                <a:srgbClr val="BBD035"/>
              </a:solidFill>
              <a:ln>
                <a:noFill/>
              </a:ln>
              <a:effectLst/>
            </c:spPr>
            <c:extLst>
              <c:ext xmlns:c16="http://schemas.microsoft.com/office/drawing/2014/chart" uri="{C3380CC4-5D6E-409C-BE32-E72D297353CC}">
                <c16:uniqueId val="{0000000B-AD52-4497-995A-7D3D623DFBDE}"/>
              </c:ext>
            </c:extLst>
          </c:dPt>
          <c:dPt>
            <c:idx val="11"/>
            <c:invertIfNegative val="0"/>
            <c:bubble3D val="0"/>
            <c:spPr>
              <a:solidFill>
                <a:srgbClr val="BBD035"/>
              </a:solidFill>
              <a:ln>
                <a:noFill/>
              </a:ln>
              <a:effectLst/>
            </c:spPr>
            <c:extLst>
              <c:ext xmlns:c16="http://schemas.microsoft.com/office/drawing/2014/chart" uri="{C3380CC4-5D6E-409C-BE32-E72D297353CC}">
                <c16:uniqueId val="{0000000D-AD52-4497-995A-7D3D623DFBDE}"/>
              </c:ext>
            </c:extLst>
          </c:dPt>
          <c:dPt>
            <c:idx val="12"/>
            <c:invertIfNegative val="0"/>
            <c:bubble3D val="0"/>
            <c:spPr>
              <a:solidFill>
                <a:srgbClr val="BBD035"/>
              </a:solidFill>
              <a:ln>
                <a:noFill/>
              </a:ln>
              <a:effectLst/>
            </c:spPr>
            <c:extLst>
              <c:ext xmlns:c16="http://schemas.microsoft.com/office/drawing/2014/chart" uri="{C3380CC4-5D6E-409C-BE32-E72D297353CC}">
                <c16:uniqueId val="{0000000F-AD52-4497-995A-7D3D623DFBDE}"/>
              </c:ext>
            </c:extLst>
          </c:dPt>
          <c:dPt>
            <c:idx val="13"/>
            <c:invertIfNegative val="0"/>
            <c:bubble3D val="0"/>
            <c:spPr>
              <a:solidFill>
                <a:srgbClr val="BBD035"/>
              </a:solidFill>
              <a:ln>
                <a:noFill/>
              </a:ln>
              <a:effectLst/>
            </c:spPr>
            <c:extLst>
              <c:ext xmlns:c16="http://schemas.microsoft.com/office/drawing/2014/chart" uri="{C3380CC4-5D6E-409C-BE32-E72D297353CC}">
                <c16:uniqueId val="{00000011-AD52-4497-995A-7D3D623DFBDE}"/>
              </c:ext>
            </c:extLst>
          </c:dPt>
          <c:dLbls>
            <c:spPr>
              <a:noFill/>
              <a:ln>
                <a:noFill/>
              </a:ln>
              <a:effectLst/>
            </c:spPr>
            <c:txPr>
              <a:bodyPr rot="0" spcFirstLastPara="1" vertOverflow="ellipsis" vert="horz" wrap="square" anchor="ctr" anchorCtr="1"/>
              <a:lstStyle/>
              <a:p>
                <a:pPr>
                  <a:defRPr sz="900" b="1" i="0" u="none" strike="noStrike" kern="1200" baseline="0">
                    <a:solidFill>
                      <a:schemeClr val="bg2">
                        <a:lumMod val="1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Outputs!$A$15:$A$28</c:f>
              <c:strCache>
                <c:ptCount val="14"/>
                <c:pt idx="0">
                  <c:v>0-15</c:v>
                </c:pt>
                <c:pt idx="1">
                  <c:v>16-34</c:v>
                </c:pt>
                <c:pt idx="2">
                  <c:v>35-64</c:v>
                </c:pt>
                <c:pt idx="3">
                  <c:v>65+</c:v>
                </c:pt>
                <c:pt idx="5">
                  <c:v>Disabled</c:v>
                </c:pt>
                <c:pt idx="7">
                  <c:v>Carer</c:v>
                </c:pt>
                <c:pt idx="9">
                  <c:v>Asian</c:v>
                </c:pt>
                <c:pt idx="10">
                  <c:v>White</c:v>
                </c:pt>
                <c:pt idx="11">
                  <c:v>Black</c:v>
                </c:pt>
                <c:pt idx="12">
                  <c:v>Mixed</c:v>
                </c:pt>
                <c:pt idx="13">
                  <c:v>Other</c:v>
                </c:pt>
              </c:strCache>
              <c:extLst/>
            </c:strRef>
          </c:cat>
          <c:val>
            <c:numRef>
              <c:f>Outputs!$B$15:$B$28</c:f>
              <c:numCache>
                <c:formatCode>0%</c:formatCode>
                <c:ptCount val="14"/>
                <c:pt idx="0">
                  <c:v>2.8925619834710745E-2</c:v>
                </c:pt>
                <c:pt idx="1">
                  <c:v>0.21487603305785125</c:v>
                </c:pt>
                <c:pt idx="2">
                  <c:v>0.61570247933884292</c:v>
                </c:pt>
                <c:pt idx="3">
                  <c:v>0.14049586776859505</c:v>
                </c:pt>
                <c:pt idx="5">
                  <c:v>0.33175355450236965</c:v>
                </c:pt>
                <c:pt idx="7">
                  <c:v>2.1621621621621623E-2</c:v>
                </c:pt>
                <c:pt idx="9">
                  <c:v>0.47058823529411764</c:v>
                </c:pt>
                <c:pt idx="10">
                  <c:v>0.23529411764705882</c:v>
                </c:pt>
                <c:pt idx="11">
                  <c:v>0.20588235294117646</c:v>
                </c:pt>
                <c:pt idx="12">
                  <c:v>5.0420168067226892E-2</c:v>
                </c:pt>
                <c:pt idx="13">
                  <c:v>3.7815126050420166E-2</c:v>
                </c:pt>
              </c:numCache>
            </c:numRef>
          </c:val>
          <c:extLst>
            <c:ext xmlns:c16="http://schemas.microsoft.com/office/drawing/2014/chart" uri="{C3380CC4-5D6E-409C-BE32-E72D297353CC}">
              <c16:uniqueId val="{00000012-AD52-4497-995A-7D3D623DFBDE}"/>
            </c:ext>
          </c:extLst>
        </c:ser>
        <c:ser>
          <c:idx val="1"/>
          <c:order val="1"/>
          <c:tx>
            <c:strRef>
              <c:f>Outputs!$C$14</c:f>
              <c:strCache>
                <c:ptCount val="1"/>
                <c:pt idx="0">
                  <c:v>2021 Census</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2">
                        <a:lumMod val="1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Outputs!$A$15:$A$28</c:f>
              <c:strCache>
                <c:ptCount val="14"/>
                <c:pt idx="0">
                  <c:v>0-15</c:v>
                </c:pt>
                <c:pt idx="1">
                  <c:v>16-34</c:v>
                </c:pt>
                <c:pt idx="2">
                  <c:v>35-64</c:v>
                </c:pt>
                <c:pt idx="3">
                  <c:v>65+</c:v>
                </c:pt>
                <c:pt idx="5">
                  <c:v>Disabled</c:v>
                </c:pt>
                <c:pt idx="7">
                  <c:v>Carer</c:v>
                </c:pt>
                <c:pt idx="9">
                  <c:v>Asian</c:v>
                </c:pt>
                <c:pt idx="10">
                  <c:v>White</c:v>
                </c:pt>
                <c:pt idx="11">
                  <c:v>Black</c:v>
                </c:pt>
                <c:pt idx="12">
                  <c:v>Mixed</c:v>
                </c:pt>
                <c:pt idx="13">
                  <c:v>Other</c:v>
                </c:pt>
              </c:strCache>
              <c:extLst/>
            </c:strRef>
          </c:cat>
          <c:val>
            <c:numRef>
              <c:f>Outputs!$C$15:$C$28</c:f>
              <c:numCache>
                <c:formatCode>0%</c:formatCode>
                <c:ptCount val="14"/>
                <c:pt idx="0">
                  <c:v>0.182</c:v>
                </c:pt>
                <c:pt idx="1">
                  <c:v>0.436</c:v>
                </c:pt>
                <c:pt idx="2">
                  <c:v>0.219</c:v>
                </c:pt>
                <c:pt idx="3">
                  <c:v>6.3E-2</c:v>
                </c:pt>
                <c:pt idx="5">
                  <c:v>0.14199999999999999</c:v>
                </c:pt>
                <c:pt idx="7">
                  <c:v>6.8000000000000005E-2</c:v>
                </c:pt>
                <c:pt idx="9">
                  <c:v>0.45600000000000002</c:v>
                </c:pt>
                <c:pt idx="10">
                  <c:v>0.378</c:v>
                </c:pt>
                <c:pt idx="11">
                  <c:v>7.5999999999999998E-2</c:v>
                </c:pt>
                <c:pt idx="12">
                  <c:v>5.1499999999999997E-2</c:v>
                </c:pt>
                <c:pt idx="13">
                  <c:v>3.78E-2</c:v>
                </c:pt>
              </c:numCache>
            </c:numRef>
          </c:val>
          <c:extLst>
            <c:ext xmlns:c16="http://schemas.microsoft.com/office/drawing/2014/chart" uri="{C3380CC4-5D6E-409C-BE32-E72D297353CC}">
              <c16:uniqueId val="{00000013-AD52-4497-995A-7D3D623DFBDE}"/>
            </c:ext>
          </c:extLst>
        </c:ser>
        <c:dLbls>
          <c:dLblPos val="outEnd"/>
          <c:showLegendKey val="0"/>
          <c:showVal val="1"/>
          <c:showCatName val="0"/>
          <c:showSerName val="0"/>
          <c:showPercent val="0"/>
          <c:showBubbleSize val="0"/>
        </c:dLbls>
        <c:gapWidth val="20"/>
        <c:overlap val="-27"/>
        <c:axId val="179374671"/>
        <c:axId val="179366511"/>
      </c:barChart>
      <c:catAx>
        <c:axId val="179374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2">
                    <a:lumMod val="10000"/>
                  </a:schemeClr>
                </a:solidFill>
                <a:latin typeface="+mn-lt"/>
                <a:ea typeface="+mn-ea"/>
                <a:cs typeface="+mn-cs"/>
              </a:defRPr>
            </a:pPr>
            <a:endParaRPr lang="en-US"/>
          </a:p>
        </c:txPr>
        <c:crossAx val="179366511"/>
        <c:crosses val="autoZero"/>
        <c:auto val="1"/>
        <c:lblAlgn val="ctr"/>
        <c:lblOffset val="100"/>
        <c:noMultiLvlLbl val="0"/>
      </c:catAx>
      <c:valAx>
        <c:axId val="179366511"/>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lumMod val="10000"/>
                  </a:schemeClr>
                </a:solidFill>
                <a:latin typeface="+mn-lt"/>
                <a:ea typeface="+mn-ea"/>
                <a:cs typeface="+mn-cs"/>
              </a:defRPr>
            </a:pPr>
            <a:endParaRPr lang="en-US"/>
          </a:p>
        </c:txPr>
        <c:crossAx val="1793746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2">
                  <a:lumMod val="1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2">
              <a:lumMod val="10000"/>
            </a:schemeClr>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bg2">
                    <a:lumMod val="10000"/>
                  </a:schemeClr>
                </a:solidFill>
                <a:latin typeface="+mn-lt"/>
                <a:ea typeface="+mn-ea"/>
                <a:cs typeface="+mn-cs"/>
              </a:defRPr>
            </a:pPr>
            <a:r>
              <a:rPr lang="en-GB" b="1"/>
              <a:t>Employment Respondent Information*</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bg2">
                  <a:lumMod val="10000"/>
                </a:schemeClr>
              </a:solidFill>
              <a:latin typeface="+mn-lt"/>
              <a:ea typeface="+mn-ea"/>
              <a:cs typeface="+mn-cs"/>
            </a:defRPr>
          </a:pPr>
          <a:endParaRPr lang="en-GB"/>
        </a:p>
      </c:txPr>
    </c:title>
    <c:autoTitleDeleted val="0"/>
    <c:plotArea>
      <c:layout/>
      <c:barChart>
        <c:barDir val="col"/>
        <c:grouping val="clustered"/>
        <c:varyColors val="0"/>
        <c:ser>
          <c:idx val="1"/>
          <c:order val="0"/>
          <c:tx>
            <c:strRef>
              <c:f>Outputs!$G$14</c:f>
              <c:strCache>
                <c:ptCount val="1"/>
                <c:pt idx="0">
                  <c:v>Employment</c:v>
                </c:pt>
              </c:strCache>
            </c:strRef>
          </c:tx>
          <c:spPr>
            <a:solidFill>
              <a:schemeClr val="accent2"/>
            </a:solidFill>
            <a:ln>
              <a:noFill/>
            </a:ln>
            <a:effectLst/>
          </c:spPr>
          <c:invertIfNegative val="0"/>
          <c:dPt>
            <c:idx val="0"/>
            <c:invertIfNegative val="0"/>
            <c:bubble3D val="0"/>
            <c:spPr>
              <a:solidFill>
                <a:srgbClr val="003366"/>
              </a:solidFill>
              <a:ln>
                <a:noFill/>
              </a:ln>
              <a:effectLst/>
            </c:spPr>
            <c:extLst>
              <c:ext xmlns:c16="http://schemas.microsoft.com/office/drawing/2014/chart" uri="{C3380CC4-5D6E-409C-BE32-E72D297353CC}">
                <c16:uniqueId val="{00000004-0199-4079-9FAD-7FDF2F9CC5A0}"/>
              </c:ext>
            </c:extLst>
          </c:dPt>
          <c:dPt>
            <c:idx val="1"/>
            <c:invertIfNegative val="0"/>
            <c:bubble3D val="0"/>
            <c:spPr>
              <a:solidFill>
                <a:srgbClr val="003366"/>
              </a:solidFill>
              <a:ln>
                <a:noFill/>
              </a:ln>
              <a:effectLst/>
            </c:spPr>
            <c:extLst>
              <c:ext xmlns:c16="http://schemas.microsoft.com/office/drawing/2014/chart" uri="{C3380CC4-5D6E-409C-BE32-E72D297353CC}">
                <c16:uniqueId val="{00000003-0199-4079-9FAD-7FDF2F9CC5A0}"/>
              </c:ext>
            </c:extLst>
          </c:dPt>
          <c:dPt>
            <c:idx val="2"/>
            <c:invertIfNegative val="0"/>
            <c:bubble3D val="0"/>
            <c:spPr>
              <a:solidFill>
                <a:srgbClr val="003366"/>
              </a:solidFill>
              <a:ln>
                <a:noFill/>
              </a:ln>
              <a:effectLst/>
            </c:spPr>
            <c:extLst>
              <c:ext xmlns:c16="http://schemas.microsoft.com/office/drawing/2014/chart" uri="{C3380CC4-5D6E-409C-BE32-E72D297353CC}">
                <c16:uniqueId val="{00000002-0199-4079-9FAD-7FDF2F9CC5A0}"/>
              </c:ext>
            </c:extLst>
          </c:dPt>
          <c:dPt>
            <c:idx val="3"/>
            <c:invertIfNegative val="0"/>
            <c:bubble3D val="0"/>
            <c:spPr>
              <a:solidFill>
                <a:srgbClr val="003366"/>
              </a:solidFill>
              <a:ln>
                <a:noFill/>
              </a:ln>
              <a:effectLst/>
            </c:spPr>
            <c:extLst>
              <c:ext xmlns:c16="http://schemas.microsoft.com/office/drawing/2014/chart" uri="{C3380CC4-5D6E-409C-BE32-E72D297353CC}">
                <c16:uniqueId val="{00000001-0199-4079-9FAD-7FDF2F9CC5A0}"/>
              </c:ext>
            </c:extLst>
          </c:dPt>
          <c:dPt>
            <c:idx val="5"/>
            <c:invertIfNegative val="0"/>
            <c:bubble3D val="0"/>
            <c:spPr>
              <a:solidFill>
                <a:srgbClr val="00B2BC"/>
              </a:solidFill>
              <a:ln>
                <a:noFill/>
              </a:ln>
              <a:effectLst/>
            </c:spPr>
            <c:extLst>
              <c:ext xmlns:c16="http://schemas.microsoft.com/office/drawing/2014/chart" uri="{C3380CC4-5D6E-409C-BE32-E72D297353CC}">
                <c16:uniqueId val="{00000005-0199-4079-9FAD-7FDF2F9CC5A0}"/>
              </c:ext>
            </c:extLst>
          </c:dPt>
          <c:dPt>
            <c:idx val="7"/>
            <c:invertIfNegative val="0"/>
            <c:bubble3D val="0"/>
            <c:spPr>
              <a:solidFill>
                <a:srgbClr val="616161"/>
              </a:solidFill>
              <a:ln>
                <a:noFill/>
              </a:ln>
              <a:effectLst/>
            </c:spPr>
            <c:extLst>
              <c:ext xmlns:c16="http://schemas.microsoft.com/office/drawing/2014/chart" uri="{C3380CC4-5D6E-409C-BE32-E72D297353CC}">
                <c16:uniqueId val="{00000006-0199-4079-9FAD-7FDF2F9CC5A0}"/>
              </c:ext>
            </c:extLst>
          </c:dPt>
          <c:dPt>
            <c:idx val="9"/>
            <c:invertIfNegative val="0"/>
            <c:bubble3D val="0"/>
            <c:spPr>
              <a:solidFill>
                <a:srgbClr val="BBD035"/>
              </a:solidFill>
              <a:ln>
                <a:noFill/>
              </a:ln>
              <a:effectLst/>
            </c:spPr>
            <c:extLst>
              <c:ext xmlns:c16="http://schemas.microsoft.com/office/drawing/2014/chart" uri="{C3380CC4-5D6E-409C-BE32-E72D297353CC}">
                <c16:uniqueId val="{00000007-0199-4079-9FAD-7FDF2F9CC5A0}"/>
              </c:ext>
            </c:extLst>
          </c:dPt>
          <c:dPt>
            <c:idx val="10"/>
            <c:invertIfNegative val="0"/>
            <c:bubble3D val="0"/>
            <c:spPr>
              <a:solidFill>
                <a:srgbClr val="BBD035"/>
              </a:solidFill>
              <a:ln>
                <a:noFill/>
              </a:ln>
              <a:effectLst/>
            </c:spPr>
            <c:extLst>
              <c:ext xmlns:c16="http://schemas.microsoft.com/office/drawing/2014/chart" uri="{C3380CC4-5D6E-409C-BE32-E72D297353CC}">
                <c16:uniqueId val="{00000008-0199-4079-9FAD-7FDF2F9CC5A0}"/>
              </c:ext>
            </c:extLst>
          </c:dPt>
          <c:dPt>
            <c:idx val="11"/>
            <c:invertIfNegative val="0"/>
            <c:bubble3D val="0"/>
            <c:spPr>
              <a:solidFill>
                <a:srgbClr val="BBD035"/>
              </a:solidFill>
              <a:ln>
                <a:noFill/>
              </a:ln>
              <a:effectLst/>
            </c:spPr>
            <c:extLst>
              <c:ext xmlns:c16="http://schemas.microsoft.com/office/drawing/2014/chart" uri="{C3380CC4-5D6E-409C-BE32-E72D297353CC}">
                <c16:uniqueId val="{00000009-0199-4079-9FAD-7FDF2F9CC5A0}"/>
              </c:ext>
            </c:extLst>
          </c:dPt>
          <c:dPt>
            <c:idx val="12"/>
            <c:invertIfNegative val="0"/>
            <c:bubble3D val="0"/>
            <c:spPr>
              <a:solidFill>
                <a:srgbClr val="BBD035"/>
              </a:solidFill>
              <a:ln>
                <a:noFill/>
              </a:ln>
              <a:effectLst/>
            </c:spPr>
            <c:extLst>
              <c:ext xmlns:c16="http://schemas.microsoft.com/office/drawing/2014/chart" uri="{C3380CC4-5D6E-409C-BE32-E72D297353CC}">
                <c16:uniqueId val="{0000000A-0199-4079-9FAD-7FDF2F9CC5A0}"/>
              </c:ext>
            </c:extLst>
          </c:dPt>
          <c:dPt>
            <c:idx val="13"/>
            <c:invertIfNegative val="0"/>
            <c:bubble3D val="0"/>
            <c:spPr>
              <a:solidFill>
                <a:srgbClr val="BBD035"/>
              </a:solidFill>
              <a:ln>
                <a:noFill/>
              </a:ln>
              <a:effectLst/>
            </c:spPr>
            <c:extLst>
              <c:ext xmlns:c16="http://schemas.microsoft.com/office/drawing/2014/chart" uri="{C3380CC4-5D6E-409C-BE32-E72D297353CC}">
                <c16:uniqueId val="{0000000B-0199-4079-9FAD-7FDF2F9CC5A0}"/>
              </c:ext>
            </c:extLst>
          </c:dPt>
          <c:dLbls>
            <c:spPr>
              <a:noFill/>
              <a:ln>
                <a:noFill/>
              </a:ln>
              <a:effectLst/>
            </c:spPr>
            <c:txPr>
              <a:bodyPr rot="0" spcFirstLastPara="1" vertOverflow="ellipsis" vert="horz" wrap="square" anchor="ctr" anchorCtr="1"/>
              <a:lstStyle/>
              <a:p>
                <a:pPr>
                  <a:defRPr sz="1200" b="1" i="0" u="none" strike="noStrike" kern="1200" baseline="0">
                    <a:solidFill>
                      <a:schemeClr val="bg2">
                        <a:lumMod val="1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Outputs!$A$15:$A$28</c:f>
              <c:strCache>
                <c:ptCount val="14"/>
                <c:pt idx="0">
                  <c:v>0-15</c:v>
                </c:pt>
                <c:pt idx="1">
                  <c:v>16-34</c:v>
                </c:pt>
                <c:pt idx="2">
                  <c:v>35-64</c:v>
                </c:pt>
                <c:pt idx="3">
                  <c:v>65+</c:v>
                </c:pt>
                <c:pt idx="5">
                  <c:v>Disabled</c:v>
                </c:pt>
                <c:pt idx="7">
                  <c:v>Carer</c:v>
                </c:pt>
                <c:pt idx="9">
                  <c:v>Asian</c:v>
                </c:pt>
                <c:pt idx="10">
                  <c:v>White</c:v>
                </c:pt>
                <c:pt idx="11">
                  <c:v>Black</c:v>
                </c:pt>
                <c:pt idx="12">
                  <c:v>Mixed</c:v>
                </c:pt>
                <c:pt idx="13">
                  <c:v>Other</c:v>
                </c:pt>
              </c:strCache>
            </c:strRef>
          </c:cat>
          <c:val>
            <c:numRef>
              <c:f>Outputs!$G$15:$G$28</c:f>
              <c:numCache>
                <c:formatCode>0%</c:formatCode>
                <c:ptCount val="14"/>
                <c:pt idx="0">
                  <c:v>5.4054054054054057E-2</c:v>
                </c:pt>
                <c:pt idx="1">
                  <c:v>0.33333333333333331</c:v>
                </c:pt>
                <c:pt idx="2">
                  <c:v>0.55855855855855852</c:v>
                </c:pt>
                <c:pt idx="3">
                  <c:v>5.4054054054054057E-2</c:v>
                </c:pt>
                <c:pt idx="5">
                  <c:v>0.29310344827586204</c:v>
                </c:pt>
                <c:pt idx="7">
                  <c:v>0.14285714285714285</c:v>
                </c:pt>
                <c:pt idx="9">
                  <c:v>0.5</c:v>
                </c:pt>
                <c:pt idx="10">
                  <c:v>0.2413793103448276</c:v>
                </c:pt>
                <c:pt idx="11">
                  <c:v>0.11206896551724138</c:v>
                </c:pt>
                <c:pt idx="12">
                  <c:v>4.3103448275862072E-2</c:v>
                </c:pt>
                <c:pt idx="13">
                  <c:v>4.3103448275862072E-2</c:v>
                </c:pt>
              </c:numCache>
            </c:numRef>
          </c:val>
          <c:extLst>
            <c:ext xmlns:c16="http://schemas.microsoft.com/office/drawing/2014/chart" uri="{C3380CC4-5D6E-409C-BE32-E72D297353CC}">
              <c16:uniqueId val="{00000000-0199-4079-9FAD-7FDF2F9CC5A0}"/>
            </c:ext>
          </c:extLst>
        </c:ser>
        <c:dLbls>
          <c:dLblPos val="outEnd"/>
          <c:showLegendKey val="0"/>
          <c:showVal val="1"/>
          <c:showCatName val="0"/>
          <c:showSerName val="0"/>
          <c:showPercent val="0"/>
          <c:showBubbleSize val="0"/>
        </c:dLbls>
        <c:gapWidth val="20"/>
        <c:overlap val="-27"/>
        <c:axId val="154446352"/>
        <c:axId val="154452592"/>
      </c:barChart>
      <c:catAx>
        <c:axId val="154446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154452592"/>
        <c:crosses val="autoZero"/>
        <c:auto val="1"/>
        <c:lblAlgn val="ctr"/>
        <c:lblOffset val="100"/>
        <c:noMultiLvlLbl val="0"/>
      </c:catAx>
      <c:valAx>
        <c:axId val="15445259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154446352"/>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16.xml.rels><?xml version="1.0" encoding="UTF-8" standalone="yes"?>
<Relationships xmlns="http://schemas.openxmlformats.org/package/2006/relationships"><Relationship Id="rId1" Type="http://schemas.openxmlformats.org/officeDocument/2006/relationships/image" Target="../media/image43.png"/></Relationships>
</file>

<file path=ppt/diagrams/_rels/data18.xml.rels><?xml version="1.0" encoding="UTF-8" standalone="yes"?>
<Relationships xmlns="http://schemas.openxmlformats.org/package/2006/relationships"><Relationship Id="rId1" Type="http://schemas.openxmlformats.org/officeDocument/2006/relationships/image" Target="../media/image43.png"/></Relationships>
</file>

<file path=ppt/diagrams/_rels/data20.xml.rels><?xml version="1.0" encoding="UTF-8" standalone="yes"?>
<Relationships xmlns="http://schemas.openxmlformats.org/package/2006/relationships"><Relationship Id="rId1" Type="http://schemas.openxmlformats.org/officeDocument/2006/relationships/image" Target="../media/image43.png"/></Relationships>
</file>

<file path=ppt/diagrams/_rels/data22.xml.rels><?xml version="1.0" encoding="UTF-8" standalone="yes"?>
<Relationships xmlns="http://schemas.openxmlformats.org/package/2006/relationships"><Relationship Id="rId1" Type="http://schemas.openxmlformats.org/officeDocument/2006/relationships/image" Target="../media/image43.png"/></Relationships>
</file>

<file path=ppt/diagrams/_rels/data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C7E7B0-7F32-4F8B-8882-145A94F2A5FE}" type="doc">
      <dgm:prSet loTypeId="urn:microsoft.com/office/officeart/2008/layout/LinedList" loCatId="list" qsTypeId="urn:microsoft.com/office/officeart/2005/8/quickstyle/simple2" qsCatId="simple" csTypeId="urn:microsoft.com/office/officeart/2005/8/colors/accent2_2" csCatId="accent2" phldr="1"/>
      <dgm:spPr/>
      <dgm:t>
        <a:bodyPr/>
        <a:lstStyle/>
        <a:p>
          <a:endParaRPr lang="en-US"/>
        </a:p>
      </dgm:t>
    </dgm:pt>
    <dgm:pt modelId="{BC66CE4A-C799-46C7-9F11-8768EB854F21}">
      <dgm:prSet/>
      <dgm:spPr/>
      <dgm:t>
        <a:bodyPr/>
        <a:lstStyle/>
        <a:p>
          <a:r>
            <a:rPr lang="en-US"/>
            <a:t>At Limehouse Project, we believe every woman deserves the chance to thrive — in her home, community, and career.</a:t>
          </a:r>
        </a:p>
      </dgm:t>
    </dgm:pt>
    <dgm:pt modelId="{EDC8CC03-0A96-46A9-A1C4-5984729F8EEE}" type="parTrans" cxnId="{DCF2DBC0-8C00-41A5-B7F2-F710D43AA03C}">
      <dgm:prSet/>
      <dgm:spPr/>
      <dgm:t>
        <a:bodyPr/>
        <a:lstStyle/>
        <a:p>
          <a:endParaRPr lang="en-US"/>
        </a:p>
      </dgm:t>
    </dgm:pt>
    <dgm:pt modelId="{2F55E247-BACA-4177-869A-CDA5C32F4C2A}" type="sibTrans" cxnId="{DCF2DBC0-8C00-41A5-B7F2-F710D43AA03C}">
      <dgm:prSet/>
      <dgm:spPr/>
      <dgm:t>
        <a:bodyPr/>
        <a:lstStyle/>
        <a:p>
          <a:endParaRPr lang="en-US"/>
        </a:p>
      </dgm:t>
    </dgm:pt>
    <dgm:pt modelId="{9418F1D5-CB6D-4579-87AB-DE710676BB7E}">
      <dgm:prSet/>
      <dgm:spPr/>
      <dgm:t>
        <a:bodyPr/>
        <a:lstStyle/>
        <a:p>
          <a:r>
            <a:rPr lang="en-US"/>
            <a:t>Our work supports women to gain confidence, develop skills, and access real employment opportunities.</a:t>
          </a:r>
        </a:p>
      </dgm:t>
    </dgm:pt>
    <dgm:pt modelId="{8049EFCD-61A5-4159-A3BA-C3E5271324B6}" type="parTrans" cxnId="{037E8AFA-15FD-40B3-8EB5-17989775AD89}">
      <dgm:prSet/>
      <dgm:spPr/>
      <dgm:t>
        <a:bodyPr/>
        <a:lstStyle/>
        <a:p>
          <a:endParaRPr lang="en-US"/>
        </a:p>
      </dgm:t>
    </dgm:pt>
    <dgm:pt modelId="{E6CFF06C-D809-44D2-92DB-0FA1FA48EE73}" type="sibTrans" cxnId="{037E8AFA-15FD-40B3-8EB5-17989775AD89}">
      <dgm:prSet/>
      <dgm:spPr/>
      <dgm:t>
        <a:bodyPr/>
        <a:lstStyle/>
        <a:p>
          <a:endParaRPr lang="en-US"/>
        </a:p>
      </dgm:t>
    </dgm:pt>
    <dgm:pt modelId="{DCFD8E35-840A-494E-B5AB-35151BEE5ABB}">
      <dgm:prSet/>
      <dgm:spPr/>
      <dgm:t>
        <a:bodyPr/>
        <a:lstStyle/>
        <a:p>
          <a:r>
            <a:rPr lang="en-US"/>
            <a:t>This presentation shares our journey: what we’ve done, what we’ve learned, and how we can work together to make Tower Hamlets a place where women’s ambitions are </a:t>
          </a:r>
          <a:r>
            <a:rPr lang="en-US" err="1"/>
            <a:t>realised</a:t>
          </a:r>
          <a:r>
            <a:rPr lang="en-US"/>
            <a:t>.</a:t>
          </a:r>
        </a:p>
      </dgm:t>
      <dgm:extLst>
        <a:ext uri="{E40237B7-FDA0-4F09-8148-C483321AD2D9}">
          <dgm14:cNvPr xmlns:dgm14="http://schemas.microsoft.com/office/drawing/2010/diagram" id="0" name="" descr="At Limehouse Project, we believe every woman deserves the chance to thrive — in her home, community, and career. Our work supports women to gain confidence, develop skills, and access real employment opportunities.This presentation shares our journey: what we’ve done, what we’ve learned, and how we can work together to make Tower Hamlets a place where women’s ambitions are realised.&#10;&#10;&#10;"/>
        </a:ext>
      </dgm:extLst>
    </dgm:pt>
    <dgm:pt modelId="{41AEBF41-5DB9-4E7B-AA72-48F12EFCF5F1}" type="parTrans" cxnId="{9CAB6F2A-7AB1-4BC1-9982-5EFDC96F7A60}">
      <dgm:prSet/>
      <dgm:spPr/>
      <dgm:t>
        <a:bodyPr/>
        <a:lstStyle/>
        <a:p>
          <a:endParaRPr lang="en-US"/>
        </a:p>
      </dgm:t>
    </dgm:pt>
    <dgm:pt modelId="{BF3729DD-70D9-4304-836E-EA838B1B56E2}" type="sibTrans" cxnId="{9CAB6F2A-7AB1-4BC1-9982-5EFDC96F7A60}">
      <dgm:prSet/>
      <dgm:spPr/>
      <dgm:t>
        <a:bodyPr/>
        <a:lstStyle/>
        <a:p>
          <a:endParaRPr lang="en-US"/>
        </a:p>
      </dgm:t>
    </dgm:pt>
    <dgm:pt modelId="{FCFB691E-184D-48B9-A3AD-FBE30C6C16CB}" type="pres">
      <dgm:prSet presAssocID="{16C7E7B0-7F32-4F8B-8882-145A94F2A5FE}" presName="vert0" presStyleCnt="0">
        <dgm:presLayoutVars>
          <dgm:dir/>
          <dgm:animOne val="branch"/>
          <dgm:animLvl val="lvl"/>
        </dgm:presLayoutVars>
      </dgm:prSet>
      <dgm:spPr/>
    </dgm:pt>
    <dgm:pt modelId="{72424622-886C-455F-9492-FAD6EDD803BA}" type="pres">
      <dgm:prSet presAssocID="{BC66CE4A-C799-46C7-9F11-8768EB854F21}" presName="thickLine" presStyleLbl="alignNode1" presStyleIdx="0" presStyleCnt="3"/>
      <dgm:spPr/>
    </dgm:pt>
    <dgm:pt modelId="{5DF4217C-D817-4BC0-8BE2-F0955CF83F12}" type="pres">
      <dgm:prSet presAssocID="{BC66CE4A-C799-46C7-9F11-8768EB854F21}" presName="horz1" presStyleCnt="0"/>
      <dgm:spPr/>
    </dgm:pt>
    <dgm:pt modelId="{884842B0-E9D2-4F49-8DA3-63FCF48B27F6}" type="pres">
      <dgm:prSet presAssocID="{BC66CE4A-C799-46C7-9F11-8768EB854F21}" presName="tx1" presStyleLbl="revTx" presStyleIdx="0" presStyleCnt="3"/>
      <dgm:spPr/>
    </dgm:pt>
    <dgm:pt modelId="{F791CB67-CE43-453D-841B-7E57EE92C2B5}" type="pres">
      <dgm:prSet presAssocID="{BC66CE4A-C799-46C7-9F11-8768EB854F21}" presName="vert1" presStyleCnt="0"/>
      <dgm:spPr/>
    </dgm:pt>
    <dgm:pt modelId="{83D92AA7-274F-4F6B-8970-9270A3ACB4DD}" type="pres">
      <dgm:prSet presAssocID="{9418F1D5-CB6D-4579-87AB-DE710676BB7E}" presName="thickLine" presStyleLbl="alignNode1" presStyleIdx="1" presStyleCnt="3"/>
      <dgm:spPr/>
    </dgm:pt>
    <dgm:pt modelId="{83640D0D-C708-4CA2-BE69-183ABDF4213A}" type="pres">
      <dgm:prSet presAssocID="{9418F1D5-CB6D-4579-87AB-DE710676BB7E}" presName="horz1" presStyleCnt="0"/>
      <dgm:spPr/>
    </dgm:pt>
    <dgm:pt modelId="{7C961ABC-C42A-45C8-9511-CAA4E84498CB}" type="pres">
      <dgm:prSet presAssocID="{9418F1D5-CB6D-4579-87AB-DE710676BB7E}" presName="tx1" presStyleLbl="revTx" presStyleIdx="1" presStyleCnt="3"/>
      <dgm:spPr/>
    </dgm:pt>
    <dgm:pt modelId="{10B29B2C-4702-43EF-A436-79333B6257C7}" type="pres">
      <dgm:prSet presAssocID="{9418F1D5-CB6D-4579-87AB-DE710676BB7E}" presName="vert1" presStyleCnt="0"/>
      <dgm:spPr/>
    </dgm:pt>
    <dgm:pt modelId="{2B15D01A-2055-4309-AC37-239C81769624}" type="pres">
      <dgm:prSet presAssocID="{DCFD8E35-840A-494E-B5AB-35151BEE5ABB}" presName="thickLine" presStyleLbl="alignNode1" presStyleIdx="2" presStyleCnt="3"/>
      <dgm:spPr/>
    </dgm:pt>
    <dgm:pt modelId="{AB3B5D62-E4CA-40DB-9BAB-E1F50F2460AF}" type="pres">
      <dgm:prSet presAssocID="{DCFD8E35-840A-494E-B5AB-35151BEE5ABB}" presName="horz1" presStyleCnt="0"/>
      <dgm:spPr/>
    </dgm:pt>
    <dgm:pt modelId="{3C3AD44E-53D3-4731-8988-38C30AEC13AE}" type="pres">
      <dgm:prSet presAssocID="{DCFD8E35-840A-494E-B5AB-35151BEE5ABB}" presName="tx1" presStyleLbl="revTx" presStyleIdx="2" presStyleCnt="3"/>
      <dgm:spPr/>
    </dgm:pt>
    <dgm:pt modelId="{F7F10D5E-AD47-453A-98B8-489B157010F7}" type="pres">
      <dgm:prSet presAssocID="{DCFD8E35-840A-494E-B5AB-35151BEE5ABB}" presName="vert1" presStyleCnt="0"/>
      <dgm:spPr/>
    </dgm:pt>
  </dgm:ptLst>
  <dgm:cxnLst>
    <dgm:cxn modelId="{59E5010A-340A-4609-A917-4A63549CF91F}" type="presOf" srcId="{16C7E7B0-7F32-4F8B-8882-145A94F2A5FE}" destId="{FCFB691E-184D-48B9-A3AD-FBE30C6C16CB}" srcOrd="0" destOrd="0" presId="urn:microsoft.com/office/officeart/2008/layout/LinedList"/>
    <dgm:cxn modelId="{9CAB6F2A-7AB1-4BC1-9982-5EFDC96F7A60}" srcId="{16C7E7B0-7F32-4F8B-8882-145A94F2A5FE}" destId="{DCFD8E35-840A-494E-B5AB-35151BEE5ABB}" srcOrd="2" destOrd="0" parTransId="{41AEBF41-5DB9-4E7B-AA72-48F12EFCF5F1}" sibTransId="{BF3729DD-70D9-4304-836E-EA838B1B56E2}"/>
    <dgm:cxn modelId="{D1B1FB2A-24B9-4520-A17A-2B847AE71443}" type="presOf" srcId="{BC66CE4A-C799-46C7-9F11-8768EB854F21}" destId="{884842B0-E9D2-4F49-8DA3-63FCF48B27F6}" srcOrd="0" destOrd="0" presId="urn:microsoft.com/office/officeart/2008/layout/LinedList"/>
    <dgm:cxn modelId="{37D7CD98-C46D-4050-910E-219E753E7505}" type="presOf" srcId="{9418F1D5-CB6D-4579-87AB-DE710676BB7E}" destId="{7C961ABC-C42A-45C8-9511-CAA4E84498CB}" srcOrd="0" destOrd="0" presId="urn:microsoft.com/office/officeart/2008/layout/LinedList"/>
    <dgm:cxn modelId="{DCF2DBC0-8C00-41A5-B7F2-F710D43AA03C}" srcId="{16C7E7B0-7F32-4F8B-8882-145A94F2A5FE}" destId="{BC66CE4A-C799-46C7-9F11-8768EB854F21}" srcOrd="0" destOrd="0" parTransId="{EDC8CC03-0A96-46A9-A1C4-5984729F8EEE}" sibTransId="{2F55E247-BACA-4177-869A-CDA5C32F4C2A}"/>
    <dgm:cxn modelId="{0B5E97F8-F4ED-4277-9CE9-C28EBFFE840E}" type="presOf" srcId="{DCFD8E35-840A-494E-B5AB-35151BEE5ABB}" destId="{3C3AD44E-53D3-4731-8988-38C30AEC13AE}" srcOrd="0" destOrd="0" presId="urn:microsoft.com/office/officeart/2008/layout/LinedList"/>
    <dgm:cxn modelId="{037E8AFA-15FD-40B3-8EB5-17989775AD89}" srcId="{16C7E7B0-7F32-4F8B-8882-145A94F2A5FE}" destId="{9418F1D5-CB6D-4579-87AB-DE710676BB7E}" srcOrd="1" destOrd="0" parTransId="{8049EFCD-61A5-4159-A3BA-C3E5271324B6}" sibTransId="{E6CFF06C-D809-44D2-92DB-0FA1FA48EE73}"/>
    <dgm:cxn modelId="{BAE7193D-3633-415F-8909-68C4A96A798C}" type="presParOf" srcId="{FCFB691E-184D-48B9-A3AD-FBE30C6C16CB}" destId="{72424622-886C-455F-9492-FAD6EDD803BA}" srcOrd="0" destOrd="0" presId="urn:microsoft.com/office/officeart/2008/layout/LinedList"/>
    <dgm:cxn modelId="{F38F17C6-29DF-4E93-8E0B-97CF870127F0}" type="presParOf" srcId="{FCFB691E-184D-48B9-A3AD-FBE30C6C16CB}" destId="{5DF4217C-D817-4BC0-8BE2-F0955CF83F12}" srcOrd="1" destOrd="0" presId="urn:microsoft.com/office/officeart/2008/layout/LinedList"/>
    <dgm:cxn modelId="{E1169FED-FBD3-45B9-BF8E-616B3B5163F9}" type="presParOf" srcId="{5DF4217C-D817-4BC0-8BE2-F0955CF83F12}" destId="{884842B0-E9D2-4F49-8DA3-63FCF48B27F6}" srcOrd="0" destOrd="0" presId="urn:microsoft.com/office/officeart/2008/layout/LinedList"/>
    <dgm:cxn modelId="{8681EAFC-AE4E-4D2A-9001-8515AA98CD86}" type="presParOf" srcId="{5DF4217C-D817-4BC0-8BE2-F0955CF83F12}" destId="{F791CB67-CE43-453D-841B-7E57EE92C2B5}" srcOrd="1" destOrd="0" presId="urn:microsoft.com/office/officeart/2008/layout/LinedList"/>
    <dgm:cxn modelId="{DFDF5E8B-6B27-458B-BBAA-FC15C80CFE6F}" type="presParOf" srcId="{FCFB691E-184D-48B9-A3AD-FBE30C6C16CB}" destId="{83D92AA7-274F-4F6B-8970-9270A3ACB4DD}" srcOrd="2" destOrd="0" presId="urn:microsoft.com/office/officeart/2008/layout/LinedList"/>
    <dgm:cxn modelId="{9BD698A8-2FCE-4CEB-91A4-A20D075ACBF4}" type="presParOf" srcId="{FCFB691E-184D-48B9-A3AD-FBE30C6C16CB}" destId="{83640D0D-C708-4CA2-BE69-183ABDF4213A}" srcOrd="3" destOrd="0" presId="urn:microsoft.com/office/officeart/2008/layout/LinedList"/>
    <dgm:cxn modelId="{0C352D2C-8AB0-4013-B15A-097A16C966CB}" type="presParOf" srcId="{83640D0D-C708-4CA2-BE69-183ABDF4213A}" destId="{7C961ABC-C42A-45C8-9511-CAA4E84498CB}" srcOrd="0" destOrd="0" presId="urn:microsoft.com/office/officeart/2008/layout/LinedList"/>
    <dgm:cxn modelId="{1438765E-F22C-49EF-AE54-26D104123F30}" type="presParOf" srcId="{83640D0D-C708-4CA2-BE69-183ABDF4213A}" destId="{10B29B2C-4702-43EF-A436-79333B6257C7}" srcOrd="1" destOrd="0" presId="urn:microsoft.com/office/officeart/2008/layout/LinedList"/>
    <dgm:cxn modelId="{3E9A12A1-0A5D-495B-9846-0DB138EC0A95}" type="presParOf" srcId="{FCFB691E-184D-48B9-A3AD-FBE30C6C16CB}" destId="{2B15D01A-2055-4309-AC37-239C81769624}" srcOrd="4" destOrd="0" presId="urn:microsoft.com/office/officeart/2008/layout/LinedList"/>
    <dgm:cxn modelId="{5C994699-251E-493D-97D5-38BCE009F6B5}" type="presParOf" srcId="{FCFB691E-184D-48B9-A3AD-FBE30C6C16CB}" destId="{AB3B5D62-E4CA-40DB-9BAB-E1F50F2460AF}" srcOrd="5" destOrd="0" presId="urn:microsoft.com/office/officeart/2008/layout/LinedList"/>
    <dgm:cxn modelId="{F66D0D16-1791-4000-A140-097441968A02}" type="presParOf" srcId="{AB3B5D62-E4CA-40DB-9BAB-E1F50F2460AF}" destId="{3C3AD44E-53D3-4731-8988-38C30AEC13AE}" srcOrd="0" destOrd="0" presId="urn:microsoft.com/office/officeart/2008/layout/LinedList"/>
    <dgm:cxn modelId="{9948C0CA-C68F-40D1-BFEA-18FCE89E8131}" type="presParOf" srcId="{AB3B5D62-E4CA-40DB-9BAB-E1F50F2460AF}" destId="{F7F10D5E-AD47-453A-98B8-489B157010F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112206D-0F02-4735-A8E8-8628518063C9}"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03B8D910-BC7E-4F01-8CFE-588DFA26A355}">
      <dgm:prSet custT="1"/>
      <dgm:spPr/>
      <dgm:t>
        <a:bodyPr/>
        <a:lstStyle/>
        <a:p>
          <a:pPr>
            <a:buNone/>
          </a:pPr>
          <a:r>
            <a:rPr lang="en-US" sz="1600" dirty="0"/>
            <a:t>Nasrat enjoyed an unpaid nursery placement during college but left after completing required hours.  She struggled with lack of purpose and depression. She worked briefly in a café, then faced a year-long cycle of unemployment due to childcare qualifications barrier.  Nasrat met a Supported Employment Officer at a Youth Fair in Feb 2024; gained reassurance and trust through flexible, client-led approach. Support included confidence building, maintaining control, and tailored guidance toward employment goals.  </a:t>
          </a:r>
        </a:p>
      </dgm:t>
    </dgm:pt>
    <dgm:pt modelId="{AF50F125-1950-4DA7-A207-8F4A47BE4846}" type="parTrans" cxnId="{5892C647-00F5-4762-8223-DE1D2558243A}">
      <dgm:prSet/>
      <dgm:spPr/>
      <dgm:t>
        <a:bodyPr/>
        <a:lstStyle/>
        <a:p>
          <a:endParaRPr lang="en-US"/>
        </a:p>
      </dgm:t>
    </dgm:pt>
    <dgm:pt modelId="{38366B55-2F3D-468F-BE47-959D4F60A65C}" type="sibTrans" cxnId="{5892C647-00F5-4762-8223-DE1D2558243A}">
      <dgm:prSet/>
      <dgm:spPr/>
      <dgm:t>
        <a:bodyPr/>
        <a:lstStyle/>
        <a:p>
          <a:endParaRPr lang="en-US"/>
        </a:p>
      </dgm:t>
    </dgm:pt>
    <dgm:pt modelId="{7B32DD1F-0DD4-4C13-A6AB-95CF03FEF734}">
      <dgm:prSet/>
      <dgm:spPr/>
      <dgm:t>
        <a:bodyPr/>
        <a:lstStyle/>
        <a:p>
          <a:pPr>
            <a:buNone/>
          </a:pPr>
          <a:r>
            <a:rPr lang="en-GB" dirty="0"/>
            <a:t>I was assisted with:</a:t>
          </a:r>
          <a:r>
            <a:rPr lang="en-US" dirty="0"/>
            <a:t> Requesting my National Insurance number again,</a:t>
          </a:r>
          <a:r>
            <a:rPr lang="en-GB" dirty="0"/>
            <a:t> CV support, </a:t>
          </a:r>
          <a:r>
            <a:rPr lang="en-US" dirty="0"/>
            <a:t>Advised of more training (Phlebotomy, Confidence boosting workshops), </a:t>
          </a:r>
          <a:r>
            <a:rPr lang="en-GB" dirty="0"/>
            <a:t>Job search,  - Interviews,  - And so much more …</a:t>
          </a:r>
        </a:p>
        <a:p>
          <a:pPr>
            <a:buNone/>
          </a:pPr>
          <a:r>
            <a:rPr lang="en-US" dirty="0"/>
            <a:t> …I have had my confidence boosted so much that I’ve been able to regain my life again and am now employed as Nursery Practitioner through sourcing my own work. This has all happened due to IPSPC supporting me in ways that are unique to my needs.</a:t>
          </a:r>
        </a:p>
      </dgm:t>
    </dgm:pt>
    <dgm:pt modelId="{5DBED62B-7D63-44EF-BFBB-F52CAEF77AF9}" type="parTrans" cxnId="{C67034FF-8EC9-4334-A78A-E81C2D08A581}">
      <dgm:prSet/>
      <dgm:spPr/>
      <dgm:t>
        <a:bodyPr/>
        <a:lstStyle/>
        <a:p>
          <a:endParaRPr lang="en-US"/>
        </a:p>
      </dgm:t>
    </dgm:pt>
    <dgm:pt modelId="{C8AF86E9-EDD7-4C08-9264-A5EB02E26395}" type="sibTrans" cxnId="{C67034FF-8EC9-4334-A78A-E81C2D08A581}">
      <dgm:prSet/>
      <dgm:spPr/>
      <dgm:t>
        <a:bodyPr/>
        <a:lstStyle/>
        <a:p>
          <a:endParaRPr lang="en-US"/>
        </a:p>
      </dgm:t>
    </dgm:pt>
    <dgm:pt modelId="{6546B0A3-E632-495E-A4D8-ADF1590696C5}" type="pres">
      <dgm:prSet presAssocID="{B112206D-0F02-4735-A8E8-8628518063C9}" presName="linear" presStyleCnt="0">
        <dgm:presLayoutVars>
          <dgm:animLvl val="lvl"/>
          <dgm:resizeHandles val="exact"/>
        </dgm:presLayoutVars>
      </dgm:prSet>
      <dgm:spPr/>
    </dgm:pt>
    <dgm:pt modelId="{E86D999D-0223-474F-B79A-A618E5C5F32A}" type="pres">
      <dgm:prSet presAssocID="{03B8D910-BC7E-4F01-8CFE-588DFA26A355}" presName="parentText" presStyleLbl="node1" presStyleIdx="0" presStyleCnt="2" custLinFactNeighborY="24144">
        <dgm:presLayoutVars>
          <dgm:chMax val="0"/>
          <dgm:bulletEnabled val="1"/>
        </dgm:presLayoutVars>
      </dgm:prSet>
      <dgm:spPr/>
    </dgm:pt>
    <dgm:pt modelId="{CD765901-B3B8-482E-8BB4-59E3072BFCA1}" type="pres">
      <dgm:prSet presAssocID="{38366B55-2F3D-468F-BE47-959D4F60A65C}" presName="spacer" presStyleCnt="0"/>
      <dgm:spPr/>
    </dgm:pt>
    <dgm:pt modelId="{C2E09CEC-6CDD-43AD-B5C2-3A991EE2084F}" type="pres">
      <dgm:prSet presAssocID="{7B32DD1F-0DD4-4C13-A6AB-95CF03FEF734}" presName="parentText" presStyleLbl="node1" presStyleIdx="1" presStyleCnt="2">
        <dgm:presLayoutVars>
          <dgm:chMax val="0"/>
          <dgm:bulletEnabled val="1"/>
        </dgm:presLayoutVars>
      </dgm:prSet>
      <dgm:spPr/>
    </dgm:pt>
  </dgm:ptLst>
  <dgm:cxnLst>
    <dgm:cxn modelId="{14605F41-D609-473D-AC72-A1FB3AE2B2A0}" type="presOf" srcId="{7B32DD1F-0DD4-4C13-A6AB-95CF03FEF734}" destId="{C2E09CEC-6CDD-43AD-B5C2-3A991EE2084F}" srcOrd="0" destOrd="0" presId="urn:microsoft.com/office/officeart/2005/8/layout/vList2"/>
    <dgm:cxn modelId="{5892C647-00F5-4762-8223-DE1D2558243A}" srcId="{B112206D-0F02-4735-A8E8-8628518063C9}" destId="{03B8D910-BC7E-4F01-8CFE-588DFA26A355}" srcOrd="0" destOrd="0" parTransId="{AF50F125-1950-4DA7-A207-8F4A47BE4846}" sibTransId="{38366B55-2F3D-468F-BE47-959D4F60A65C}"/>
    <dgm:cxn modelId="{DAB39AA5-7BFF-4945-ACE4-747430DD1CEB}" type="presOf" srcId="{03B8D910-BC7E-4F01-8CFE-588DFA26A355}" destId="{E86D999D-0223-474F-B79A-A618E5C5F32A}" srcOrd="0" destOrd="0" presId="urn:microsoft.com/office/officeart/2005/8/layout/vList2"/>
    <dgm:cxn modelId="{AC72B2CA-9CBD-4145-90A9-18DA00EC948E}" type="presOf" srcId="{B112206D-0F02-4735-A8E8-8628518063C9}" destId="{6546B0A3-E632-495E-A4D8-ADF1590696C5}" srcOrd="0" destOrd="0" presId="urn:microsoft.com/office/officeart/2005/8/layout/vList2"/>
    <dgm:cxn modelId="{C67034FF-8EC9-4334-A78A-E81C2D08A581}" srcId="{B112206D-0F02-4735-A8E8-8628518063C9}" destId="{7B32DD1F-0DD4-4C13-A6AB-95CF03FEF734}" srcOrd="1" destOrd="0" parTransId="{5DBED62B-7D63-44EF-BFBB-F52CAEF77AF9}" sibTransId="{C8AF86E9-EDD7-4C08-9264-A5EB02E26395}"/>
    <dgm:cxn modelId="{32E6C5F2-2148-460A-99E8-F35B26E5B747}" type="presParOf" srcId="{6546B0A3-E632-495E-A4D8-ADF1590696C5}" destId="{E86D999D-0223-474F-B79A-A618E5C5F32A}" srcOrd="0" destOrd="0" presId="urn:microsoft.com/office/officeart/2005/8/layout/vList2"/>
    <dgm:cxn modelId="{65755119-64F9-486E-9F80-1B52CE6BE439}" type="presParOf" srcId="{6546B0A3-E632-495E-A4D8-ADF1590696C5}" destId="{CD765901-B3B8-482E-8BB4-59E3072BFCA1}" srcOrd="1" destOrd="0" presId="urn:microsoft.com/office/officeart/2005/8/layout/vList2"/>
    <dgm:cxn modelId="{2D1FF1C9-3D7C-44BB-AEAF-34C1397CCDBE}" type="presParOf" srcId="{6546B0A3-E632-495E-A4D8-ADF1590696C5}" destId="{C2E09CEC-6CDD-43AD-B5C2-3A991EE2084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620DC5F-0A64-4C86-A2C2-105CD9FCA1AF}" type="doc">
      <dgm:prSet loTypeId="urn:microsoft.com/office/officeart/2008/layout/AlternatingHexagons" loCatId="list" qsTypeId="urn:microsoft.com/office/officeart/2005/8/quickstyle/simple1" qsCatId="simple" csTypeId="urn:microsoft.com/office/officeart/2005/8/colors/accent0_3" csCatId="mainScheme" phldr="1"/>
      <dgm:spPr/>
      <dgm:t>
        <a:bodyPr/>
        <a:lstStyle/>
        <a:p>
          <a:endParaRPr lang="en-US"/>
        </a:p>
      </dgm:t>
    </dgm:pt>
    <dgm:pt modelId="{BF890FFA-44EE-48A7-8BA0-12C28263EF56}">
      <dgm:prSet/>
      <dgm:spPr/>
      <dgm:t>
        <a:bodyPr/>
        <a:lstStyle/>
        <a:p>
          <a:r>
            <a:rPr lang="en-US"/>
            <a:t>Hopscotch Women’s Centre</a:t>
          </a:r>
          <a:endParaRPr lang="en-GB" dirty="0"/>
        </a:p>
      </dgm:t>
    </dgm:pt>
    <dgm:pt modelId="{4023E817-A582-4ABC-BB0F-D8A2DE33DCC5}" type="parTrans" cxnId="{0AFBDF3C-4A0C-4358-A97E-DD4E9F939220}">
      <dgm:prSet/>
      <dgm:spPr/>
      <dgm:t>
        <a:bodyPr/>
        <a:lstStyle/>
        <a:p>
          <a:endParaRPr lang="en-GB">
            <a:solidFill>
              <a:srgbClr val="003366"/>
            </a:solidFill>
          </a:endParaRPr>
        </a:p>
      </dgm:t>
    </dgm:pt>
    <dgm:pt modelId="{B8BF6A1A-4687-4A34-BCB5-6EF88E080F62}" type="sibTrans" cxnId="{0AFBDF3C-4A0C-4358-A97E-DD4E9F939220}">
      <dgm:prSet/>
      <dgm:spPr/>
      <dgm:t>
        <a:bodyPr/>
        <a:lstStyle/>
        <a:p>
          <a:r>
            <a:rPr lang="en-US"/>
            <a:t>Culturally aware</a:t>
          </a:r>
          <a:endParaRPr lang="en-GB" dirty="0"/>
        </a:p>
      </dgm:t>
    </dgm:pt>
    <dgm:pt modelId="{9B50CF8E-D526-4383-9F7F-D02BB35B21D0}">
      <dgm:prSet/>
      <dgm:spPr/>
      <dgm:t>
        <a:bodyPr/>
        <a:lstStyle/>
        <a:p>
          <a:r>
            <a:rPr lang="en-US"/>
            <a:t>QED Foundation’s Job Steps</a:t>
          </a:r>
          <a:endParaRPr lang="en-US" dirty="0"/>
        </a:p>
      </dgm:t>
    </dgm:pt>
    <dgm:pt modelId="{D75E3BFE-2963-4132-A077-B28E1F0227F1}" type="parTrans" cxnId="{F8E71005-6FDB-4115-AFA4-6C267D2242BF}">
      <dgm:prSet/>
      <dgm:spPr/>
      <dgm:t>
        <a:bodyPr/>
        <a:lstStyle/>
        <a:p>
          <a:endParaRPr lang="en-GB">
            <a:solidFill>
              <a:srgbClr val="003366"/>
            </a:solidFill>
          </a:endParaRPr>
        </a:p>
      </dgm:t>
    </dgm:pt>
    <dgm:pt modelId="{F3AD12C5-1B71-425C-8603-09FEDEC58D93}" type="sibTrans" cxnId="{F8E71005-6FDB-4115-AFA4-6C267D2242BF}">
      <dgm:prSet/>
      <dgm:spPr/>
      <dgm:t>
        <a:bodyPr/>
        <a:lstStyle/>
        <a:p>
          <a:r>
            <a:rPr lang="en-US"/>
            <a:t>Locally embedded</a:t>
          </a:r>
          <a:endParaRPr lang="en-GB" dirty="0"/>
        </a:p>
      </dgm:t>
    </dgm:pt>
    <dgm:pt modelId="{3374E0E4-36D0-437E-AA8B-4FE0D63A6036}">
      <dgm:prSet/>
      <dgm:spPr/>
      <dgm:t>
        <a:bodyPr/>
        <a:lstStyle/>
        <a:p>
          <a:r>
            <a:rPr lang="en-US"/>
            <a:t>Hopscotch Women’s Centre</a:t>
          </a:r>
          <a:endParaRPr lang="en-GB" dirty="0"/>
        </a:p>
      </dgm:t>
    </dgm:pt>
    <dgm:pt modelId="{B873E4EF-CF04-4692-8108-19F4F15AAE4B}" type="parTrans" cxnId="{34B56641-3086-4433-8309-4462C0B9B474}">
      <dgm:prSet/>
      <dgm:spPr/>
      <dgm:t>
        <a:bodyPr/>
        <a:lstStyle/>
        <a:p>
          <a:endParaRPr lang="en-GB">
            <a:solidFill>
              <a:srgbClr val="003366"/>
            </a:solidFill>
          </a:endParaRPr>
        </a:p>
      </dgm:t>
    </dgm:pt>
    <dgm:pt modelId="{67439C60-018E-4E25-B45F-BBA88CE5C204}" type="sibTrans" cxnId="{34B56641-3086-4433-8309-4462C0B9B474}">
      <dgm:prSet/>
      <dgm:spPr/>
      <dgm:t>
        <a:bodyPr/>
        <a:lstStyle/>
        <a:p>
          <a:r>
            <a:rPr lang="en-US"/>
            <a:t>Strong employer links</a:t>
          </a:r>
          <a:endParaRPr lang="en-GB" dirty="0"/>
        </a:p>
      </dgm:t>
    </dgm:pt>
    <dgm:pt modelId="{A5E3F0ED-6A6F-4019-B313-FF1582E39D25}" type="pres">
      <dgm:prSet presAssocID="{C620DC5F-0A64-4C86-A2C2-105CD9FCA1AF}" presName="Name0" presStyleCnt="0">
        <dgm:presLayoutVars>
          <dgm:chMax/>
          <dgm:chPref/>
          <dgm:dir/>
          <dgm:animLvl val="lvl"/>
        </dgm:presLayoutVars>
      </dgm:prSet>
      <dgm:spPr/>
    </dgm:pt>
    <dgm:pt modelId="{5381A913-BDE1-44CB-8FBD-012AB0A018FA}" type="pres">
      <dgm:prSet presAssocID="{BF890FFA-44EE-48A7-8BA0-12C28263EF56}" presName="composite" presStyleCnt="0"/>
      <dgm:spPr/>
    </dgm:pt>
    <dgm:pt modelId="{C312DD7F-3BFB-4098-BCEC-1ABF7DF7F118}" type="pres">
      <dgm:prSet presAssocID="{BF890FFA-44EE-48A7-8BA0-12C28263EF56}" presName="Parent1" presStyleLbl="node1" presStyleIdx="0" presStyleCnt="6">
        <dgm:presLayoutVars>
          <dgm:chMax val="1"/>
          <dgm:chPref val="1"/>
          <dgm:bulletEnabled val="1"/>
        </dgm:presLayoutVars>
      </dgm:prSet>
      <dgm:spPr/>
    </dgm:pt>
    <dgm:pt modelId="{67FB3A8D-80C3-4329-B823-47DCB6C63421}" type="pres">
      <dgm:prSet presAssocID="{BF890FFA-44EE-48A7-8BA0-12C28263EF56}" presName="Childtext1" presStyleLbl="revTx" presStyleIdx="0" presStyleCnt="3">
        <dgm:presLayoutVars>
          <dgm:chMax val="0"/>
          <dgm:chPref val="0"/>
          <dgm:bulletEnabled val="1"/>
        </dgm:presLayoutVars>
      </dgm:prSet>
      <dgm:spPr/>
    </dgm:pt>
    <dgm:pt modelId="{60566764-6E86-449B-8547-15DD2B1D00DA}" type="pres">
      <dgm:prSet presAssocID="{BF890FFA-44EE-48A7-8BA0-12C28263EF56}" presName="BalanceSpacing" presStyleCnt="0"/>
      <dgm:spPr/>
    </dgm:pt>
    <dgm:pt modelId="{B2456AEC-D91B-41AF-898A-678F3FA846B8}" type="pres">
      <dgm:prSet presAssocID="{BF890FFA-44EE-48A7-8BA0-12C28263EF56}" presName="BalanceSpacing1" presStyleCnt="0"/>
      <dgm:spPr/>
    </dgm:pt>
    <dgm:pt modelId="{91F89FE4-6B53-485A-9A6A-06F8C027FA4E}" type="pres">
      <dgm:prSet presAssocID="{B8BF6A1A-4687-4A34-BCB5-6EF88E080F62}" presName="Accent1Text" presStyleLbl="node1" presStyleIdx="1" presStyleCnt="6"/>
      <dgm:spPr/>
    </dgm:pt>
    <dgm:pt modelId="{BD1DAFD7-C147-4004-B66C-D08C87067340}" type="pres">
      <dgm:prSet presAssocID="{B8BF6A1A-4687-4A34-BCB5-6EF88E080F62}" presName="spaceBetweenRectangles" presStyleCnt="0"/>
      <dgm:spPr/>
    </dgm:pt>
    <dgm:pt modelId="{DF4F1303-FC1A-4EB6-BEC6-EEC9EE077219}" type="pres">
      <dgm:prSet presAssocID="{9B50CF8E-D526-4383-9F7F-D02BB35B21D0}" presName="composite" presStyleCnt="0"/>
      <dgm:spPr/>
    </dgm:pt>
    <dgm:pt modelId="{68FD527E-E908-4A98-95A4-FE277DF6AF8A}" type="pres">
      <dgm:prSet presAssocID="{9B50CF8E-D526-4383-9F7F-D02BB35B21D0}" presName="Parent1" presStyleLbl="node1" presStyleIdx="2" presStyleCnt="6">
        <dgm:presLayoutVars>
          <dgm:chMax val="1"/>
          <dgm:chPref val="1"/>
          <dgm:bulletEnabled val="1"/>
        </dgm:presLayoutVars>
      </dgm:prSet>
      <dgm:spPr/>
    </dgm:pt>
    <dgm:pt modelId="{00F357AE-0ED7-4972-AC46-06326FCFF2C8}" type="pres">
      <dgm:prSet presAssocID="{9B50CF8E-D526-4383-9F7F-D02BB35B21D0}" presName="Childtext1" presStyleLbl="revTx" presStyleIdx="1" presStyleCnt="3">
        <dgm:presLayoutVars>
          <dgm:chMax val="0"/>
          <dgm:chPref val="0"/>
          <dgm:bulletEnabled val="1"/>
        </dgm:presLayoutVars>
      </dgm:prSet>
      <dgm:spPr/>
    </dgm:pt>
    <dgm:pt modelId="{F1522100-28F3-4959-AC78-816070B59333}" type="pres">
      <dgm:prSet presAssocID="{9B50CF8E-D526-4383-9F7F-D02BB35B21D0}" presName="BalanceSpacing" presStyleCnt="0"/>
      <dgm:spPr/>
    </dgm:pt>
    <dgm:pt modelId="{5852CFB0-BAD9-499E-B697-165EF515DCE8}" type="pres">
      <dgm:prSet presAssocID="{9B50CF8E-D526-4383-9F7F-D02BB35B21D0}" presName="BalanceSpacing1" presStyleCnt="0"/>
      <dgm:spPr/>
    </dgm:pt>
    <dgm:pt modelId="{36590009-16E8-4650-869D-ACDA98CA0E29}" type="pres">
      <dgm:prSet presAssocID="{F3AD12C5-1B71-425C-8603-09FEDEC58D93}" presName="Accent1Text" presStyleLbl="node1" presStyleIdx="3" presStyleCnt="6"/>
      <dgm:spPr/>
    </dgm:pt>
    <dgm:pt modelId="{59D711CE-3402-4387-AB8F-7784F317724F}" type="pres">
      <dgm:prSet presAssocID="{F3AD12C5-1B71-425C-8603-09FEDEC58D93}" presName="spaceBetweenRectangles" presStyleCnt="0"/>
      <dgm:spPr/>
    </dgm:pt>
    <dgm:pt modelId="{E41ABBB0-EB55-4DC9-B96F-184D986DB45D}" type="pres">
      <dgm:prSet presAssocID="{3374E0E4-36D0-437E-AA8B-4FE0D63A6036}" presName="composite" presStyleCnt="0"/>
      <dgm:spPr/>
    </dgm:pt>
    <dgm:pt modelId="{758160A1-2D24-4C3A-BE95-753F61783156}" type="pres">
      <dgm:prSet presAssocID="{3374E0E4-36D0-437E-AA8B-4FE0D63A6036}" presName="Parent1" presStyleLbl="node1" presStyleIdx="4" presStyleCnt="6">
        <dgm:presLayoutVars>
          <dgm:chMax val="1"/>
          <dgm:chPref val="1"/>
          <dgm:bulletEnabled val="1"/>
        </dgm:presLayoutVars>
      </dgm:prSet>
      <dgm:spPr/>
    </dgm:pt>
    <dgm:pt modelId="{CE4842FB-FEFC-4B44-90CA-AD28246E1DD2}" type="pres">
      <dgm:prSet presAssocID="{3374E0E4-36D0-437E-AA8B-4FE0D63A6036}" presName="Childtext1" presStyleLbl="revTx" presStyleIdx="2" presStyleCnt="3">
        <dgm:presLayoutVars>
          <dgm:chMax val="0"/>
          <dgm:chPref val="0"/>
          <dgm:bulletEnabled val="1"/>
        </dgm:presLayoutVars>
      </dgm:prSet>
      <dgm:spPr/>
    </dgm:pt>
    <dgm:pt modelId="{75F55532-2372-4878-A315-8118D587737A}" type="pres">
      <dgm:prSet presAssocID="{3374E0E4-36D0-437E-AA8B-4FE0D63A6036}" presName="BalanceSpacing" presStyleCnt="0"/>
      <dgm:spPr/>
    </dgm:pt>
    <dgm:pt modelId="{7B073461-1D18-4CDD-8F23-47B730FAE931}" type="pres">
      <dgm:prSet presAssocID="{3374E0E4-36D0-437E-AA8B-4FE0D63A6036}" presName="BalanceSpacing1" presStyleCnt="0"/>
      <dgm:spPr/>
    </dgm:pt>
    <dgm:pt modelId="{F8B95583-3BC4-4BC3-A6CE-DBE7C432B388}" type="pres">
      <dgm:prSet presAssocID="{67439C60-018E-4E25-B45F-BBA88CE5C204}" presName="Accent1Text" presStyleLbl="node1" presStyleIdx="5" presStyleCnt="6"/>
      <dgm:spPr/>
    </dgm:pt>
  </dgm:ptLst>
  <dgm:cxnLst>
    <dgm:cxn modelId="{F8E71005-6FDB-4115-AFA4-6C267D2242BF}" srcId="{C620DC5F-0A64-4C86-A2C2-105CD9FCA1AF}" destId="{9B50CF8E-D526-4383-9F7F-D02BB35B21D0}" srcOrd="1" destOrd="0" parTransId="{D75E3BFE-2963-4132-A077-B28E1F0227F1}" sibTransId="{F3AD12C5-1B71-425C-8603-09FEDEC58D93}"/>
    <dgm:cxn modelId="{97434934-C249-45AB-A21F-9A2046D40900}" type="presOf" srcId="{BF890FFA-44EE-48A7-8BA0-12C28263EF56}" destId="{C312DD7F-3BFB-4098-BCEC-1ABF7DF7F118}" srcOrd="0" destOrd="0" presId="urn:microsoft.com/office/officeart/2008/layout/AlternatingHexagons"/>
    <dgm:cxn modelId="{0AFBDF3C-4A0C-4358-A97E-DD4E9F939220}" srcId="{C620DC5F-0A64-4C86-A2C2-105CD9FCA1AF}" destId="{BF890FFA-44EE-48A7-8BA0-12C28263EF56}" srcOrd="0" destOrd="0" parTransId="{4023E817-A582-4ABC-BB0F-D8A2DE33DCC5}" sibTransId="{B8BF6A1A-4687-4A34-BCB5-6EF88E080F62}"/>
    <dgm:cxn modelId="{34B56641-3086-4433-8309-4462C0B9B474}" srcId="{C620DC5F-0A64-4C86-A2C2-105CD9FCA1AF}" destId="{3374E0E4-36D0-437E-AA8B-4FE0D63A6036}" srcOrd="2" destOrd="0" parTransId="{B873E4EF-CF04-4692-8108-19F4F15AAE4B}" sibTransId="{67439C60-018E-4E25-B45F-BBA88CE5C204}"/>
    <dgm:cxn modelId="{F938D357-B1B5-41A9-A48E-BD8C22FEA3D0}" type="presOf" srcId="{B8BF6A1A-4687-4A34-BCB5-6EF88E080F62}" destId="{91F89FE4-6B53-485A-9A6A-06F8C027FA4E}" srcOrd="0" destOrd="0" presId="urn:microsoft.com/office/officeart/2008/layout/AlternatingHexagons"/>
    <dgm:cxn modelId="{9B616580-82AC-4207-A1DE-AED698832A1E}" type="presOf" srcId="{C620DC5F-0A64-4C86-A2C2-105CD9FCA1AF}" destId="{A5E3F0ED-6A6F-4019-B313-FF1582E39D25}" srcOrd="0" destOrd="0" presId="urn:microsoft.com/office/officeart/2008/layout/AlternatingHexagons"/>
    <dgm:cxn modelId="{8D8EC39A-60D3-4676-AD24-2FD5C595B091}" type="presOf" srcId="{9B50CF8E-D526-4383-9F7F-D02BB35B21D0}" destId="{68FD527E-E908-4A98-95A4-FE277DF6AF8A}" srcOrd="0" destOrd="0" presId="urn:microsoft.com/office/officeart/2008/layout/AlternatingHexagons"/>
    <dgm:cxn modelId="{C3F3DB9E-C4BB-4418-9959-81A118FD93D0}" type="presOf" srcId="{3374E0E4-36D0-437E-AA8B-4FE0D63A6036}" destId="{758160A1-2D24-4C3A-BE95-753F61783156}" srcOrd="0" destOrd="0" presId="urn:microsoft.com/office/officeart/2008/layout/AlternatingHexagons"/>
    <dgm:cxn modelId="{3CAF64A8-1D59-44D1-BD73-8E48D4E280D5}" type="presOf" srcId="{F3AD12C5-1B71-425C-8603-09FEDEC58D93}" destId="{36590009-16E8-4650-869D-ACDA98CA0E29}" srcOrd="0" destOrd="0" presId="urn:microsoft.com/office/officeart/2008/layout/AlternatingHexagons"/>
    <dgm:cxn modelId="{5DF7F0DE-DC1B-4A4A-8E61-EFBCFB7649B1}" type="presOf" srcId="{67439C60-018E-4E25-B45F-BBA88CE5C204}" destId="{F8B95583-3BC4-4BC3-A6CE-DBE7C432B388}" srcOrd="0" destOrd="0" presId="urn:microsoft.com/office/officeart/2008/layout/AlternatingHexagons"/>
    <dgm:cxn modelId="{4C037E9F-1659-4AC0-B298-F153B53D4143}" type="presParOf" srcId="{A5E3F0ED-6A6F-4019-B313-FF1582E39D25}" destId="{5381A913-BDE1-44CB-8FBD-012AB0A018FA}" srcOrd="0" destOrd="0" presId="urn:microsoft.com/office/officeart/2008/layout/AlternatingHexagons"/>
    <dgm:cxn modelId="{E49A3FBA-3B8F-44C5-B251-B843553150EB}" type="presParOf" srcId="{5381A913-BDE1-44CB-8FBD-012AB0A018FA}" destId="{C312DD7F-3BFB-4098-BCEC-1ABF7DF7F118}" srcOrd="0" destOrd="0" presId="urn:microsoft.com/office/officeart/2008/layout/AlternatingHexagons"/>
    <dgm:cxn modelId="{FD03E22E-604F-40B8-BE1A-D78F9F0F42CE}" type="presParOf" srcId="{5381A913-BDE1-44CB-8FBD-012AB0A018FA}" destId="{67FB3A8D-80C3-4329-B823-47DCB6C63421}" srcOrd="1" destOrd="0" presId="urn:microsoft.com/office/officeart/2008/layout/AlternatingHexagons"/>
    <dgm:cxn modelId="{45C689B4-D8EF-482C-9E50-DCB4D6C722FE}" type="presParOf" srcId="{5381A913-BDE1-44CB-8FBD-012AB0A018FA}" destId="{60566764-6E86-449B-8547-15DD2B1D00DA}" srcOrd="2" destOrd="0" presId="urn:microsoft.com/office/officeart/2008/layout/AlternatingHexagons"/>
    <dgm:cxn modelId="{D79C4329-5B8D-4A0D-AF70-42AE65365177}" type="presParOf" srcId="{5381A913-BDE1-44CB-8FBD-012AB0A018FA}" destId="{B2456AEC-D91B-41AF-898A-678F3FA846B8}" srcOrd="3" destOrd="0" presId="urn:microsoft.com/office/officeart/2008/layout/AlternatingHexagons"/>
    <dgm:cxn modelId="{919763E9-8006-4C98-9454-C4F8A0DCA831}" type="presParOf" srcId="{5381A913-BDE1-44CB-8FBD-012AB0A018FA}" destId="{91F89FE4-6B53-485A-9A6A-06F8C027FA4E}" srcOrd="4" destOrd="0" presId="urn:microsoft.com/office/officeart/2008/layout/AlternatingHexagons"/>
    <dgm:cxn modelId="{3F49BAC0-C8DB-4826-89F2-F7745F22E255}" type="presParOf" srcId="{A5E3F0ED-6A6F-4019-B313-FF1582E39D25}" destId="{BD1DAFD7-C147-4004-B66C-D08C87067340}" srcOrd="1" destOrd="0" presId="urn:microsoft.com/office/officeart/2008/layout/AlternatingHexagons"/>
    <dgm:cxn modelId="{CF9946B8-63C5-4198-9B0E-1730DB666BE1}" type="presParOf" srcId="{A5E3F0ED-6A6F-4019-B313-FF1582E39D25}" destId="{DF4F1303-FC1A-4EB6-BEC6-EEC9EE077219}" srcOrd="2" destOrd="0" presId="urn:microsoft.com/office/officeart/2008/layout/AlternatingHexagons"/>
    <dgm:cxn modelId="{4A9D9F88-FB40-4FD3-9F4E-1AFB7B9A5CBE}" type="presParOf" srcId="{DF4F1303-FC1A-4EB6-BEC6-EEC9EE077219}" destId="{68FD527E-E908-4A98-95A4-FE277DF6AF8A}" srcOrd="0" destOrd="0" presId="urn:microsoft.com/office/officeart/2008/layout/AlternatingHexagons"/>
    <dgm:cxn modelId="{456F9039-4B75-479E-AD20-C4B74717449C}" type="presParOf" srcId="{DF4F1303-FC1A-4EB6-BEC6-EEC9EE077219}" destId="{00F357AE-0ED7-4972-AC46-06326FCFF2C8}" srcOrd="1" destOrd="0" presId="urn:microsoft.com/office/officeart/2008/layout/AlternatingHexagons"/>
    <dgm:cxn modelId="{D440D1FE-A91B-4CA0-99F5-369F23E0F499}" type="presParOf" srcId="{DF4F1303-FC1A-4EB6-BEC6-EEC9EE077219}" destId="{F1522100-28F3-4959-AC78-816070B59333}" srcOrd="2" destOrd="0" presId="urn:microsoft.com/office/officeart/2008/layout/AlternatingHexagons"/>
    <dgm:cxn modelId="{D414E695-1AE6-4897-8076-435C0C0CB8CE}" type="presParOf" srcId="{DF4F1303-FC1A-4EB6-BEC6-EEC9EE077219}" destId="{5852CFB0-BAD9-499E-B697-165EF515DCE8}" srcOrd="3" destOrd="0" presId="urn:microsoft.com/office/officeart/2008/layout/AlternatingHexagons"/>
    <dgm:cxn modelId="{1F8257C5-CCBB-4253-A4CB-1CDAA52B76FE}" type="presParOf" srcId="{DF4F1303-FC1A-4EB6-BEC6-EEC9EE077219}" destId="{36590009-16E8-4650-869D-ACDA98CA0E29}" srcOrd="4" destOrd="0" presId="urn:microsoft.com/office/officeart/2008/layout/AlternatingHexagons"/>
    <dgm:cxn modelId="{814A6C63-221C-4C26-8D4F-9033FEB6CFD4}" type="presParOf" srcId="{A5E3F0ED-6A6F-4019-B313-FF1582E39D25}" destId="{59D711CE-3402-4387-AB8F-7784F317724F}" srcOrd="3" destOrd="0" presId="urn:microsoft.com/office/officeart/2008/layout/AlternatingHexagons"/>
    <dgm:cxn modelId="{390E62B5-501C-48C0-AC2D-E103D605257C}" type="presParOf" srcId="{A5E3F0ED-6A6F-4019-B313-FF1582E39D25}" destId="{E41ABBB0-EB55-4DC9-B96F-184D986DB45D}" srcOrd="4" destOrd="0" presId="urn:microsoft.com/office/officeart/2008/layout/AlternatingHexagons"/>
    <dgm:cxn modelId="{C6BC946E-116A-4210-B741-A178E122B271}" type="presParOf" srcId="{E41ABBB0-EB55-4DC9-B96F-184D986DB45D}" destId="{758160A1-2D24-4C3A-BE95-753F61783156}" srcOrd="0" destOrd="0" presId="urn:microsoft.com/office/officeart/2008/layout/AlternatingHexagons"/>
    <dgm:cxn modelId="{B4D9811D-2D55-408C-9ADC-11B43812015A}" type="presParOf" srcId="{E41ABBB0-EB55-4DC9-B96F-184D986DB45D}" destId="{CE4842FB-FEFC-4B44-90CA-AD28246E1DD2}" srcOrd="1" destOrd="0" presId="urn:microsoft.com/office/officeart/2008/layout/AlternatingHexagons"/>
    <dgm:cxn modelId="{F5DB19C4-BD2D-48F2-B229-01FF50D62942}" type="presParOf" srcId="{E41ABBB0-EB55-4DC9-B96F-184D986DB45D}" destId="{75F55532-2372-4878-A315-8118D587737A}" srcOrd="2" destOrd="0" presId="urn:microsoft.com/office/officeart/2008/layout/AlternatingHexagons"/>
    <dgm:cxn modelId="{AF99AB26-25A6-40A7-A34B-3ADE6FAB5BAF}" type="presParOf" srcId="{E41ABBB0-EB55-4DC9-B96F-184D986DB45D}" destId="{7B073461-1D18-4CDD-8F23-47B730FAE931}" srcOrd="3" destOrd="0" presId="urn:microsoft.com/office/officeart/2008/layout/AlternatingHexagons"/>
    <dgm:cxn modelId="{DD2BAE3C-8EB1-4E5B-9E87-31DAC23AD4FB}" type="presParOf" srcId="{E41ABBB0-EB55-4DC9-B96F-184D986DB45D}" destId="{F8B95583-3BC4-4BC3-A6CE-DBE7C432B388}"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6C0E2FE-A6DE-451C-8247-E24DA63E2311}" type="doc">
      <dgm:prSet loTypeId="urn:microsoft.com/office/officeart/2005/8/layout/process5" loCatId="process" qsTypeId="urn:microsoft.com/office/officeart/2005/8/quickstyle/simple1" qsCatId="simple" csTypeId="urn:microsoft.com/office/officeart/2005/8/colors/accent0_3" csCatId="mainScheme"/>
      <dgm:spPr/>
      <dgm:t>
        <a:bodyPr/>
        <a:lstStyle/>
        <a:p>
          <a:endParaRPr lang="en-US"/>
        </a:p>
      </dgm:t>
    </dgm:pt>
    <dgm:pt modelId="{02424AB7-F058-4872-9AC2-69494AB4C2A0}">
      <dgm:prSet/>
      <dgm:spPr/>
      <dgm:t>
        <a:bodyPr/>
        <a:lstStyle/>
        <a:p>
          <a:r>
            <a:rPr lang="en-US" b="1"/>
            <a:t>Three Areas for Impact</a:t>
          </a:r>
          <a:endParaRPr lang="en-US" dirty="0"/>
        </a:p>
      </dgm:t>
    </dgm:pt>
    <dgm:pt modelId="{80CF71C6-C939-4539-B9FD-A1A3037716D3}" type="parTrans" cxnId="{CEA2BFBA-9168-474F-AAF0-EFAC2788FB6D}">
      <dgm:prSet/>
      <dgm:spPr/>
      <dgm:t>
        <a:bodyPr/>
        <a:lstStyle/>
        <a:p>
          <a:endParaRPr lang="en-US">
            <a:solidFill>
              <a:srgbClr val="003366"/>
            </a:solidFill>
          </a:endParaRPr>
        </a:p>
      </dgm:t>
    </dgm:pt>
    <dgm:pt modelId="{E5DD8166-A272-4402-BC9E-1FD1D2595273}" type="sibTrans" cxnId="{CEA2BFBA-9168-474F-AAF0-EFAC2788FB6D}">
      <dgm:prSet/>
      <dgm:spPr/>
      <dgm:t>
        <a:bodyPr/>
        <a:lstStyle/>
        <a:p>
          <a:endParaRPr lang="en-US">
            <a:solidFill>
              <a:srgbClr val="003366"/>
            </a:solidFill>
          </a:endParaRPr>
        </a:p>
      </dgm:t>
    </dgm:pt>
    <dgm:pt modelId="{2C2C4428-6F47-4290-A44F-DC13B50714CD}">
      <dgm:prSet/>
      <dgm:spPr/>
      <dgm:t>
        <a:bodyPr/>
        <a:lstStyle/>
        <a:p>
          <a:r>
            <a:rPr lang="en-US" b="1"/>
            <a:t>Flexible, inclusive employment pathways</a:t>
          </a:r>
          <a:br>
            <a:rPr lang="en-US"/>
          </a:br>
          <a:r>
            <a:rPr lang="en-US"/>
            <a:t>Jobs designed to fit women’s lives—recognising caring responsibilities and health needs.</a:t>
          </a:r>
          <a:endParaRPr lang="en-US" dirty="0"/>
        </a:p>
      </dgm:t>
    </dgm:pt>
    <dgm:pt modelId="{FAE7BBD9-2D69-431A-8676-AA49FA4DA03A}" type="parTrans" cxnId="{47B7628F-25FB-42A2-AF6A-34BB5B68E530}">
      <dgm:prSet/>
      <dgm:spPr/>
      <dgm:t>
        <a:bodyPr/>
        <a:lstStyle/>
        <a:p>
          <a:endParaRPr lang="en-US">
            <a:solidFill>
              <a:srgbClr val="003366"/>
            </a:solidFill>
          </a:endParaRPr>
        </a:p>
      </dgm:t>
    </dgm:pt>
    <dgm:pt modelId="{1025D672-7DE4-4419-BAD1-16EE492E807C}" type="sibTrans" cxnId="{47B7628F-25FB-42A2-AF6A-34BB5B68E530}">
      <dgm:prSet/>
      <dgm:spPr/>
      <dgm:t>
        <a:bodyPr/>
        <a:lstStyle/>
        <a:p>
          <a:endParaRPr lang="en-US">
            <a:solidFill>
              <a:srgbClr val="003366"/>
            </a:solidFill>
          </a:endParaRPr>
        </a:p>
      </dgm:t>
    </dgm:pt>
    <dgm:pt modelId="{1F0C0495-AB67-43E3-865E-C50262C72768}">
      <dgm:prSet/>
      <dgm:spPr/>
      <dgm:t>
        <a:bodyPr/>
        <a:lstStyle/>
        <a:p>
          <a:r>
            <a:rPr lang="en-US" b="1"/>
            <a:t>Workplace culture &amp; employer engagement</a:t>
          </a:r>
          <a:br>
            <a:rPr lang="en-US"/>
          </a:br>
          <a:r>
            <a:rPr lang="en-US"/>
            <a:t>Go beyond recruitment reform—embed flexibility, progression, and inclusion as the norm.</a:t>
          </a:r>
          <a:endParaRPr lang="en-US" dirty="0"/>
        </a:p>
      </dgm:t>
    </dgm:pt>
    <dgm:pt modelId="{EDECD05A-651B-4B3C-AA1B-81E1D26D2D80}" type="parTrans" cxnId="{2F87B540-B51A-4C6B-9AF3-EBE42D07611C}">
      <dgm:prSet/>
      <dgm:spPr/>
      <dgm:t>
        <a:bodyPr/>
        <a:lstStyle/>
        <a:p>
          <a:endParaRPr lang="en-US">
            <a:solidFill>
              <a:srgbClr val="003366"/>
            </a:solidFill>
          </a:endParaRPr>
        </a:p>
      </dgm:t>
    </dgm:pt>
    <dgm:pt modelId="{18EA8322-C791-4A87-9E3B-15117AEC8215}" type="sibTrans" cxnId="{2F87B540-B51A-4C6B-9AF3-EBE42D07611C}">
      <dgm:prSet/>
      <dgm:spPr/>
      <dgm:t>
        <a:bodyPr/>
        <a:lstStyle/>
        <a:p>
          <a:endParaRPr lang="en-US">
            <a:solidFill>
              <a:srgbClr val="003366"/>
            </a:solidFill>
          </a:endParaRPr>
        </a:p>
      </dgm:t>
    </dgm:pt>
    <dgm:pt modelId="{406F2C66-DB1D-432F-8EC3-BABA1EEC34BD}">
      <dgm:prSet/>
      <dgm:spPr/>
      <dgm:t>
        <a:bodyPr/>
        <a:lstStyle/>
        <a:p>
          <a:r>
            <a:rPr lang="en-US" b="1"/>
            <a:t>Health &amp; wellbeing in employment</a:t>
          </a:r>
          <a:br>
            <a:rPr lang="en-US"/>
          </a:br>
          <a:r>
            <a:rPr lang="en-US"/>
            <a:t>Make health equity central: menstrual health, menopause, mental wellbeing, and caregiving.</a:t>
          </a:r>
          <a:endParaRPr lang="en-US" dirty="0"/>
        </a:p>
      </dgm:t>
    </dgm:pt>
    <dgm:pt modelId="{4824241A-EA33-4912-BD47-0F04EA234FF6}" type="parTrans" cxnId="{A954CFDF-64D0-401A-BA98-F7C832014A24}">
      <dgm:prSet/>
      <dgm:spPr/>
      <dgm:t>
        <a:bodyPr/>
        <a:lstStyle/>
        <a:p>
          <a:endParaRPr lang="en-US">
            <a:solidFill>
              <a:srgbClr val="003366"/>
            </a:solidFill>
          </a:endParaRPr>
        </a:p>
      </dgm:t>
    </dgm:pt>
    <dgm:pt modelId="{74421A30-7642-42F8-BA77-88CF438646D1}" type="sibTrans" cxnId="{A954CFDF-64D0-401A-BA98-F7C832014A24}">
      <dgm:prSet/>
      <dgm:spPr/>
      <dgm:t>
        <a:bodyPr/>
        <a:lstStyle/>
        <a:p>
          <a:endParaRPr lang="en-US">
            <a:solidFill>
              <a:srgbClr val="003366"/>
            </a:solidFill>
          </a:endParaRPr>
        </a:p>
      </dgm:t>
    </dgm:pt>
    <dgm:pt modelId="{CA9597E8-DBEC-411F-979A-8479F06973AE}">
      <dgm:prSet/>
      <dgm:spPr/>
      <dgm:t>
        <a:bodyPr/>
        <a:lstStyle/>
        <a:p>
          <a:r>
            <a:rPr lang="en-US" b="1"/>
            <a:t>How We Make It Happen</a:t>
          </a:r>
          <a:endParaRPr lang="en-US" dirty="0"/>
        </a:p>
      </dgm:t>
    </dgm:pt>
    <dgm:pt modelId="{14E04608-0920-42FE-8793-A074626DC7E0}" type="parTrans" cxnId="{BF70C080-BA20-49DC-9B8A-6623AAD52A04}">
      <dgm:prSet/>
      <dgm:spPr/>
      <dgm:t>
        <a:bodyPr/>
        <a:lstStyle/>
        <a:p>
          <a:endParaRPr lang="en-US">
            <a:solidFill>
              <a:srgbClr val="003366"/>
            </a:solidFill>
          </a:endParaRPr>
        </a:p>
      </dgm:t>
    </dgm:pt>
    <dgm:pt modelId="{77D5B508-3314-4D41-8E7D-DEACFF7F6006}" type="sibTrans" cxnId="{BF70C080-BA20-49DC-9B8A-6623AAD52A04}">
      <dgm:prSet/>
      <dgm:spPr/>
      <dgm:t>
        <a:bodyPr/>
        <a:lstStyle/>
        <a:p>
          <a:endParaRPr lang="en-US">
            <a:solidFill>
              <a:srgbClr val="003366"/>
            </a:solidFill>
          </a:endParaRPr>
        </a:p>
      </dgm:t>
    </dgm:pt>
    <dgm:pt modelId="{BABB0232-BB4F-466C-8D21-FEEA5715A9BD}">
      <dgm:prSet/>
      <dgm:spPr/>
      <dgm:t>
        <a:bodyPr/>
        <a:lstStyle/>
        <a:p>
          <a:r>
            <a:rPr lang="en-US" b="1"/>
            <a:t>Lead by example</a:t>
          </a:r>
          <a:r>
            <a:rPr lang="en-US"/>
            <a:t>: Inclusive recruitment, progressive training, and workplace culture.</a:t>
          </a:r>
        </a:p>
      </dgm:t>
    </dgm:pt>
    <dgm:pt modelId="{E4D73B16-CB7C-4D3D-8FF3-C0B868899179}" type="parTrans" cxnId="{67DBE13E-92D6-445E-B926-2D6F2DD4A168}">
      <dgm:prSet/>
      <dgm:spPr/>
      <dgm:t>
        <a:bodyPr/>
        <a:lstStyle/>
        <a:p>
          <a:endParaRPr lang="en-US">
            <a:solidFill>
              <a:srgbClr val="003366"/>
            </a:solidFill>
          </a:endParaRPr>
        </a:p>
      </dgm:t>
    </dgm:pt>
    <dgm:pt modelId="{37CC17C1-F360-4C72-B4BE-8F49ACD7724C}" type="sibTrans" cxnId="{67DBE13E-92D6-445E-B926-2D6F2DD4A168}">
      <dgm:prSet/>
      <dgm:spPr/>
      <dgm:t>
        <a:bodyPr/>
        <a:lstStyle/>
        <a:p>
          <a:endParaRPr lang="en-US">
            <a:solidFill>
              <a:srgbClr val="003366"/>
            </a:solidFill>
          </a:endParaRPr>
        </a:p>
      </dgm:t>
    </dgm:pt>
    <dgm:pt modelId="{4281BEE5-D637-4D37-AE2D-7C2B1CE31A59}">
      <dgm:prSet/>
      <dgm:spPr/>
      <dgm:t>
        <a:bodyPr/>
        <a:lstStyle/>
        <a:p>
          <a:r>
            <a:rPr lang="en-US" b="1"/>
            <a:t>Collaborate with employers</a:t>
          </a:r>
          <a:r>
            <a:rPr lang="en-US"/>
            <a:t>: Co-design practical, real-world solutions.</a:t>
          </a:r>
          <a:endParaRPr lang="en-US" dirty="0"/>
        </a:p>
      </dgm:t>
    </dgm:pt>
    <dgm:pt modelId="{219F45DC-ECA0-4851-9DC3-B6FD701318C8}" type="parTrans" cxnId="{CB144F7F-55FC-4E03-9E73-0CED1BFF52A0}">
      <dgm:prSet/>
      <dgm:spPr/>
      <dgm:t>
        <a:bodyPr/>
        <a:lstStyle/>
        <a:p>
          <a:endParaRPr lang="en-US">
            <a:solidFill>
              <a:srgbClr val="003366"/>
            </a:solidFill>
          </a:endParaRPr>
        </a:p>
      </dgm:t>
    </dgm:pt>
    <dgm:pt modelId="{7E493624-F7E4-48EB-880E-93957D664738}" type="sibTrans" cxnId="{CB144F7F-55FC-4E03-9E73-0CED1BFF52A0}">
      <dgm:prSet/>
      <dgm:spPr/>
      <dgm:t>
        <a:bodyPr/>
        <a:lstStyle/>
        <a:p>
          <a:endParaRPr lang="en-US">
            <a:solidFill>
              <a:srgbClr val="003366"/>
            </a:solidFill>
          </a:endParaRPr>
        </a:p>
      </dgm:t>
    </dgm:pt>
    <dgm:pt modelId="{F35F17F8-3139-4A68-B2EC-E077D79A9FA3}">
      <dgm:prSet/>
      <dgm:spPr/>
      <dgm:t>
        <a:bodyPr/>
        <a:lstStyle/>
        <a:p>
          <a:r>
            <a:rPr lang="en-US" b="1"/>
            <a:t>Provide tools</a:t>
          </a:r>
          <a:r>
            <a:rPr lang="en-US"/>
            <a:t>: Toolkits, training modules, and policy templates for measurable change.</a:t>
          </a:r>
        </a:p>
      </dgm:t>
    </dgm:pt>
    <dgm:pt modelId="{FADC3539-734B-4918-9B6A-1A792C5AB835}" type="parTrans" cxnId="{CA450165-C187-44AC-83BA-6F65DEF82A66}">
      <dgm:prSet/>
      <dgm:spPr/>
      <dgm:t>
        <a:bodyPr/>
        <a:lstStyle/>
        <a:p>
          <a:endParaRPr lang="en-US">
            <a:solidFill>
              <a:srgbClr val="003366"/>
            </a:solidFill>
          </a:endParaRPr>
        </a:p>
      </dgm:t>
    </dgm:pt>
    <dgm:pt modelId="{86E80FC5-E0EC-47BF-A124-1905ADD8E169}" type="sibTrans" cxnId="{CA450165-C187-44AC-83BA-6F65DEF82A66}">
      <dgm:prSet/>
      <dgm:spPr/>
      <dgm:t>
        <a:bodyPr/>
        <a:lstStyle/>
        <a:p>
          <a:endParaRPr lang="en-US">
            <a:solidFill>
              <a:srgbClr val="003366"/>
            </a:solidFill>
          </a:endParaRPr>
        </a:p>
      </dgm:t>
    </dgm:pt>
    <dgm:pt modelId="{51153A49-624D-43AF-9CF6-9D8E7CED1E7C}">
      <dgm:prSet/>
      <dgm:spPr/>
      <dgm:t>
        <a:bodyPr/>
        <a:lstStyle/>
        <a:p>
          <a:r>
            <a:rPr lang="en-US" b="1"/>
            <a:t>Secure commitment</a:t>
          </a:r>
          <a:r>
            <a:rPr lang="en-US"/>
            <a:t>: Shared vision backed by clear actions and transparent reporting.</a:t>
          </a:r>
        </a:p>
      </dgm:t>
    </dgm:pt>
    <dgm:pt modelId="{8F3A9263-8A54-4D10-8A1B-2EC86E455A92}" type="parTrans" cxnId="{7EC4C41A-78DC-45D4-A0F4-2339194FC5C5}">
      <dgm:prSet/>
      <dgm:spPr/>
      <dgm:t>
        <a:bodyPr/>
        <a:lstStyle/>
        <a:p>
          <a:endParaRPr lang="en-US">
            <a:solidFill>
              <a:srgbClr val="003366"/>
            </a:solidFill>
          </a:endParaRPr>
        </a:p>
      </dgm:t>
    </dgm:pt>
    <dgm:pt modelId="{E3B32463-E43A-4271-9BA4-E06EE320268C}" type="sibTrans" cxnId="{7EC4C41A-78DC-45D4-A0F4-2339194FC5C5}">
      <dgm:prSet/>
      <dgm:spPr/>
      <dgm:t>
        <a:bodyPr/>
        <a:lstStyle/>
        <a:p>
          <a:endParaRPr lang="en-US">
            <a:solidFill>
              <a:srgbClr val="003366"/>
            </a:solidFill>
          </a:endParaRPr>
        </a:p>
      </dgm:t>
    </dgm:pt>
    <dgm:pt modelId="{C7B1629A-69A8-4E93-B570-4D5B5D248C4B}">
      <dgm:prSet/>
      <dgm:spPr/>
      <dgm:t>
        <a:bodyPr/>
        <a:lstStyle/>
        <a:p>
          <a:r>
            <a:rPr lang="en-US" b="1"/>
            <a:t>Keep listening</a:t>
          </a:r>
          <a:r>
            <a:rPr lang="en-US"/>
            <a:t>: Lived experience shapes strategy and delivery.</a:t>
          </a:r>
          <a:endParaRPr lang="en-US" dirty="0"/>
        </a:p>
      </dgm:t>
    </dgm:pt>
    <dgm:pt modelId="{6636163A-995D-4511-AAD0-F1CF6C8936E8}" type="parTrans" cxnId="{10F47888-836A-488B-971E-A2FE9017CB8F}">
      <dgm:prSet/>
      <dgm:spPr/>
      <dgm:t>
        <a:bodyPr/>
        <a:lstStyle/>
        <a:p>
          <a:endParaRPr lang="en-US">
            <a:solidFill>
              <a:srgbClr val="003366"/>
            </a:solidFill>
          </a:endParaRPr>
        </a:p>
      </dgm:t>
    </dgm:pt>
    <dgm:pt modelId="{03F3ECAD-D688-4E74-AD87-C5E037413C0E}" type="sibTrans" cxnId="{10F47888-836A-488B-971E-A2FE9017CB8F}">
      <dgm:prSet/>
      <dgm:spPr/>
      <dgm:t>
        <a:bodyPr/>
        <a:lstStyle/>
        <a:p>
          <a:endParaRPr lang="en-US">
            <a:solidFill>
              <a:srgbClr val="003366"/>
            </a:solidFill>
          </a:endParaRPr>
        </a:p>
      </dgm:t>
    </dgm:pt>
    <dgm:pt modelId="{370E79FB-FBD7-4D3E-9B5D-321F0E7339A5}" type="pres">
      <dgm:prSet presAssocID="{66C0E2FE-A6DE-451C-8247-E24DA63E2311}" presName="diagram" presStyleCnt="0">
        <dgm:presLayoutVars>
          <dgm:dir/>
          <dgm:resizeHandles val="exact"/>
        </dgm:presLayoutVars>
      </dgm:prSet>
      <dgm:spPr/>
    </dgm:pt>
    <dgm:pt modelId="{E92B23BA-F097-45D9-9EF4-9660C2F29769}" type="pres">
      <dgm:prSet presAssocID="{02424AB7-F058-4872-9AC2-69494AB4C2A0}" presName="node" presStyleLbl="node1" presStyleIdx="0" presStyleCnt="10">
        <dgm:presLayoutVars>
          <dgm:bulletEnabled val="1"/>
        </dgm:presLayoutVars>
      </dgm:prSet>
      <dgm:spPr/>
    </dgm:pt>
    <dgm:pt modelId="{0C676F3E-3D8D-4E44-9641-0A29F6689F83}" type="pres">
      <dgm:prSet presAssocID="{E5DD8166-A272-4402-BC9E-1FD1D2595273}" presName="sibTrans" presStyleLbl="sibTrans2D1" presStyleIdx="0" presStyleCnt="9"/>
      <dgm:spPr/>
    </dgm:pt>
    <dgm:pt modelId="{75CC2D35-6F18-4DA9-9380-B1CCAA30F20D}" type="pres">
      <dgm:prSet presAssocID="{E5DD8166-A272-4402-BC9E-1FD1D2595273}" presName="connectorText" presStyleLbl="sibTrans2D1" presStyleIdx="0" presStyleCnt="9"/>
      <dgm:spPr/>
    </dgm:pt>
    <dgm:pt modelId="{14B60A04-D38D-4C4D-AD83-95AAE14CDF8D}" type="pres">
      <dgm:prSet presAssocID="{2C2C4428-6F47-4290-A44F-DC13B50714CD}" presName="node" presStyleLbl="node1" presStyleIdx="1" presStyleCnt="10">
        <dgm:presLayoutVars>
          <dgm:bulletEnabled val="1"/>
        </dgm:presLayoutVars>
      </dgm:prSet>
      <dgm:spPr/>
    </dgm:pt>
    <dgm:pt modelId="{5AC0C908-2902-44F6-BD82-F717D3BEC5A0}" type="pres">
      <dgm:prSet presAssocID="{1025D672-7DE4-4419-BAD1-16EE492E807C}" presName="sibTrans" presStyleLbl="sibTrans2D1" presStyleIdx="1" presStyleCnt="9"/>
      <dgm:spPr/>
    </dgm:pt>
    <dgm:pt modelId="{2AC24C79-5C85-409F-8947-866BF4CC56AD}" type="pres">
      <dgm:prSet presAssocID="{1025D672-7DE4-4419-BAD1-16EE492E807C}" presName="connectorText" presStyleLbl="sibTrans2D1" presStyleIdx="1" presStyleCnt="9"/>
      <dgm:spPr/>
    </dgm:pt>
    <dgm:pt modelId="{ED6BF9E7-16F3-4CAC-82DE-4A54D0468CA6}" type="pres">
      <dgm:prSet presAssocID="{1F0C0495-AB67-43E3-865E-C50262C72768}" presName="node" presStyleLbl="node1" presStyleIdx="2" presStyleCnt="10">
        <dgm:presLayoutVars>
          <dgm:bulletEnabled val="1"/>
        </dgm:presLayoutVars>
      </dgm:prSet>
      <dgm:spPr/>
    </dgm:pt>
    <dgm:pt modelId="{0AC51CC3-4A77-4FA7-9565-239818F90122}" type="pres">
      <dgm:prSet presAssocID="{18EA8322-C791-4A87-9E3B-15117AEC8215}" presName="sibTrans" presStyleLbl="sibTrans2D1" presStyleIdx="2" presStyleCnt="9"/>
      <dgm:spPr/>
    </dgm:pt>
    <dgm:pt modelId="{FF87ED3C-668C-4EFD-821B-71C2C68AC337}" type="pres">
      <dgm:prSet presAssocID="{18EA8322-C791-4A87-9E3B-15117AEC8215}" presName="connectorText" presStyleLbl="sibTrans2D1" presStyleIdx="2" presStyleCnt="9"/>
      <dgm:spPr/>
    </dgm:pt>
    <dgm:pt modelId="{3EF74B1E-280E-4476-B931-BBA83F103A46}" type="pres">
      <dgm:prSet presAssocID="{406F2C66-DB1D-432F-8EC3-BABA1EEC34BD}" presName="node" presStyleLbl="node1" presStyleIdx="3" presStyleCnt="10">
        <dgm:presLayoutVars>
          <dgm:bulletEnabled val="1"/>
        </dgm:presLayoutVars>
      </dgm:prSet>
      <dgm:spPr/>
    </dgm:pt>
    <dgm:pt modelId="{F25A2586-6C20-4CFC-9ED0-D4A92F2228C8}" type="pres">
      <dgm:prSet presAssocID="{74421A30-7642-42F8-BA77-88CF438646D1}" presName="sibTrans" presStyleLbl="sibTrans2D1" presStyleIdx="3" presStyleCnt="9"/>
      <dgm:spPr/>
    </dgm:pt>
    <dgm:pt modelId="{9B387B05-5DF1-43DB-BEA8-B9ABEDBEB47E}" type="pres">
      <dgm:prSet presAssocID="{74421A30-7642-42F8-BA77-88CF438646D1}" presName="connectorText" presStyleLbl="sibTrans2D1" presStyleIdx="3" presStyleCnt="9"/>
      <dgm:spPr/>
    </dgm:pt>
    <dgm:pt modelId="{3731933F-1DDB-42E3-8B18-AAAEFC31A0AC}" type="pres">
      <dgm:prSet presAssocID="{CA9597E8-DBEC-411F-979A-8479F06973AE}" presName="node" presStyleLbl="node1" presStyleIdx="4" presStyleCnt="10">
        <dgm:presLayoutVars>
          <dgm:bulletEnabled val="1"/>
        </dgm:presLayoutVars>
      </dgm:prSet>
      <dgm:spPr/>
    </dgm:pt>
    <dgm:pt modelId="{739E149E-CCDD-4530-AD4F-C005DA8DB8C5}" type="pres">
      <dgm:prSet presAssocID="{77D5B508-3314-4D41-8E7D-DEACFF7F6006}" presName="sibTrans" presStyleLbl="sibTrans2D1" presStyleIdx="4" presStyleCnt="9"/>
      <dgm:spPr/>
    </dgm:pt>
    <dgm:pt modelId="{525C5748-0660-438C-8FC6-FEA12E5FDA73}" type="pres">
      <dgm:prSet presAssocID="{77D5B508-3314-4D41-8E7D-DEACFF7F6006}" presName="connectorText" presStyleLbl="sibTrans2D1" presStyleIdx="4" presStyleCnt="9"/>
      <dgm:spPr/>
    </dgm:pt>
    <dgm:pt modelId="{73A75C14-5EBA-438E-A1E3-9F61B68327AB}" type="pres">
      <dgm:prSet presAssocID="{BABB0232-BB4F-466C-8D21-FEEA5715A9BD}" presName="node" presStyleLbl="node1" presStyleIdx="5" presStyleCnt="10">
        <dgm:presLayoutVars>
          <dgm:bulletEnabled val="1"/>
        </dgm:presLayoutVars>
      </dgm:prSet>
      <dgm:spPr/>
    </dgm:pt>
    <dgm:pt modelId="{E98E7CBC-36F5-4F9E-AFAF-BFFBF2B19E8A}" type="pres">
      <dgm:prSet presAssocID="{37CC17C1-F360-4C72-B4BE-8F49ACD7724C}" presName="sibTrans" presStyleLbl="sibTrans2D1" presStyleIdx="5" presStyleCnt="9"/>
      <dgm:spPr/>
    </dgm:pt>
    <dgm:pt modelId="{64EFA4A7-515F-4A47-B6C3-8343AB321F9A}" type="pres">
      <dgm:prSet presAssocID="{37CC17C1-F360-4C72-B4BE-8F49ACD7724C}" presName="connectorText" presStyleLbl="sibTrans2D1" presStyleIdx="5" presStyleCnt="9"/>
      <dgm:spPr/>
    </dgm:pt>
    <dgm:pt modelId="{CF85FD7D-ED93-49E9-B61C-EE4AD6F44369}" type="pres">
      <dgm:prSet presAssocID="{4281BEE5-D637-4D37-AE2D-7C2B1CE31A59}" presName="node" presStyleLbl="node1" presStyleIdx="6" presStyleCnt="10">
        <dgm:presLayoutVars>
          <dgm:bulletEnabled val="1"/>
        </dgm:presLayoutVars>
      </dgm:prSet>
      <dgm:spPr/>
    </dgm:pt>
    <dgm:pt modelId="{1ABF9FE8-48AD-4E18-A5AD-07FCBDDAE8D6}" type="pres">
      <dgm:prSet presAssocID="{7E493624-F7E4-48EB-880E-93957D664738}" presName="sibTrans" presStyleLbl="sibTrans2D1" presStyleIdx="6" presStyleCnt="9"/>
      <dgm:spPr/>
    </dgm:pt>
    <dgm:pt modelId="{AEBCC5F8-D6D9-45FC-86B4-2A4D78B06495}" type="pres">
      <dgm:prSet presAssocID="{7E493624-F7E4-48EB-880E-93957D664738}" presName="connectorText" presStyleLbl="sibTrans2D1" presStyleIdx="6" presStyleCnt="9"/>
      <dgm:spPr/>
    </dgm:pt>
    <dgm:pt modelId="{3881EA94-B88F-4EB6-9963-1B8AD30FF104}" type="pres">
      <dgm:prSet presAssocID="{F35F17F8-3139-4A68-B2EC-E077D79A9FA3}" presName="node" presStyleLbl="node1" presStyleIdx="7" presStyleCnt="10">
        <dgm:presLayoutVars>
          <dgm:bulletEnabled val="1"/>
        </dgm:presLayoutVars>
      </dgm:prSet>
      <dgm:spPr/>
    </dgm:pt>
    <dgm:pt modelId="{B7600BE6-A18A-40E7-A0A1-574AE6F59E75}" type="pres">
      <dgm:prSet presAssocID="{86E80FC5-E0EC-47BF-A124-1905ADD8E169}" presName="sibTrans" presStyleLbl="sibTrans2D1" presStyleIdx="7" presStyleCnt="9"/>
      <dgm:spPr/>
    </dgm:pt>
    <dgm:pt modelId="{E6C8950D-3798-404D-BDF9-B55EF9E11D5B}" type="pres">
      <dgm:prSet presAssocID="{86E80FC5-E0EC-47BF-A124-1905ADD8E169}" presName="connectorText" presStyleLbl="sibTrans2D1" presStyleIdx="7" presStyleCnt="9"/>
      <dgm:spPr/>
    </dgm:pt>
    <dgm:pt modelId="{4678CEBE-F609-41EC-852C-9C0FF76E6413}" type="pres">
      <dgm:prSet presAssocID="{51153A49-624D-43AF-9CF6-9D8E7CED1E7C}" presName="node" presStyleLbl="node1" presStyleIdx="8" presStyleCnt="10">
        <dgm:presLayoutVars>
          <dgm:bulletEnabled val="1"/>
        </dgm:presLayoutVars>
      </dgm:prSet>
      <dgm:spPr/>
    </dgm:pt>
    <dgm:pt modelId="{4AC0FBBA-C0E4-4BBE-8FE6-51838F9D2ADE}" type="pres">
      <dgm:prSet presAssocID="{E3B32463-E43A-4271-9BA4-E06EE320268C}" presName="sibTrans" presStyleLbl="sibTrans2D1" presStyleIdx="8" presStyleCnt="9"/>
      <dgm:spPr/>
    </dgm:pt>
    <dgm:pt modelId="{77005CA8-EBEC-49ED-B651-A0F855D82A77}" type="pres">
      <dgm:prSet presAssocID="{E3B32463-E43A-4271-9BA4-E06EE320268C}" presName="connectorText" presStyleLbl="sibTrans2D1" presStyleIdx="8" presStyleCnt="9"/>
      <dgm:spPr/>
    </dgm:pt>
    <dgm:pt modelId="{BB9710EC-0B42-4477-B262-20D77AAD3D0E}" type="pres">
      <dgm:prSet presAssocID="{C7B1629A-69A8-4E93-B570-4D5B5D248C4B}" presName="node" presStyleLbl="node1" presStyleIdx="9" presStyleCnt="10">
        <dgm:presLayoutVars>
          <dgm:bulletEnabled val="1"/>
        </dgm:presLayoutVars>
      </dgm:prSet>
      <dgm:spPr/>
    </dgm:pt>
  </dgm:ptLst>
  <dgm:cxnLst>
    <dgm:cxn modelId="{9CB0C100-92FB-479C-A33B-3151908E2A87}" type="presOf" srcId="{18EA8322-C791-4A87-9E3B-15117AEC8215}" destId="{FF87ED3C-668C-4EFD-821B-71C2C68AC337}" srcOrd="1" destOrd="0" presId="urn:microsoft.com/office/officeart/2005/8/layout/process5"/>
    <dgm:cxn modelId="{9046BE03-772F-443C-B104-46EB31CA1CFC}" type="presOf" srcId="{37CC17C1-F360-4C72-B4BE-8F49ACD7724C}" destId="{E98E7CBC-36F5-4F9E-AFAF-BFFBF2B19E8A}" srcOrd="0" destOrd="0" presId="urn:microsoft.com/office/officeart/2005/8/layout/process5"/>
    <dgm:cxn modelId="{81A13604-DBFF-4EA1-8746-C2C9EDDF47ED}" type="presOf" srcId="{E3B32463-E43A-4271-9BA4-E06EE320268C}" destId="{4AC0FBBA-C0E4-4BBE-8FE6-51838F9D2ADE}" srcOrd="0" destOrd="0" presId="urn:microsoft.com/office/officeart/2005/8/layout/process5"/>
    <dgm:cxn modelId="{C3D7B40B-EDDB-43F4-A0FF-380359E21042}" type="presOf" srcId="{77D5B508-3314-4D41-8E7D-DEACFF7F6006}" destId="{739E149E-CCDD-4530-AD4F-C005DA8DB8C5}" srcOrd="0" destOrd="0" presId="urn:microsoft.com/office/officeart/2005/8/layout/process5"/>
    <dgm:cxn modelId="{7EC4C41A-78DC-45D4-A0F4-2339194FC5C5}" srcId="{66C0E2FE-A6DE-451C-8247-E24DA63E2311}" destId="{51153A49-624D-43AF-9CF6-9D8E7CED1E7C}" srcOrd="8" destOrd="0" parTransId="{8F3A9263-8A54-4D10-8A1B-2EC86E455A92}" sibTransId="{E3B32463-E43A-4271-9BA4-E06EE320268C}"/>
    <dgm:cxn modelId="{485EC11C-92D1-449E-BE0D-A3BD5E61572E}" type="presOf" srcId="{86E80FC5-E0EC-47BF-A124-1905ADD8E169}" destId="{E6C8950D-3798-404D-BDF9-B55EF9E11D5B}" srcOrd="1" destOrd="0" presId="urn:microsoft.com/office/officeart/2005/8/layout/process5"/>
    <dgm:cxn modelId="{ED9FCA29-0E73-43F9-8872-0FFBE3319B07}" type="presOf" srcId="{51153A49-624D-43AF-9CF6-9D8E7CED1E7C}" destId="{4678CEBE-F609-41EC-852C-9C0FF76E6413}" srcOrd="0" destOrd="0" presId="urn:microsoft.com/office/officeart/2005/8/layout/process5"/>
    <dgm:cxn modelId="{15E3D632-00A7-4F38-AAC8-7D23D25F4494}" type="presOf" srcId="{66C0E2FE-A6DE-451C-8247-E24DA63E2311}" destId="{370E79FB-FBD7-4D3E-9B5D-321F0E7339A5}" srcOrd="0" destOrd="0" presId="urn:microsoft.com/office/officeart/2005/8/layout/process5"/>
    <dgm:cxn modelId="{67DBE13E-92D6-445E-B926-2D6F2DD4A168}" srcId="{66C0E2FE-A6DE-451C-8247-E24DA63E2311}" destId="{BABB0232-BB4F-466C-8D21-FEEA5715A9BD}" srcOrd="5" destOrd="0" parTransId="{E4D73B16-CB7C-4D3D-8FF3-C0B868899179}" sibTransId="{37CC17C1-F360-4C72-B4BE-8F49ACD7724C}"/>
    <dgm:cxn modelId="{BBBDBB3F-6A3A-4E2D-B5D1-2A04D88A9DE9}" type="presOf" srcId="{F35F17F8-3139-4A68-B2EC-E077D79A9FA3}" destId="{3881EA94-B88F-4EB6-9963-1B8AD30FF104}" srcOrd="0" destOrd="0" presId="urn:microsoft.com/office/officeart/2005/8/layout/process5"/>
    <dgm:cxn modelId="{2F87B540-B51A-4C6B-9AF3-EBE42D07611C}" srcId="{66C0E2FE-A6DE-451C-8247-E24DA63E2311}" destId="{1F0C0495-AB67-43E3-865E-C50262C72768}" srcOrd="2" destOrd="0" parTransId="{EDECD05A-651B-4B3C-AA1B-81E1D26D2D80}" sibTransId="{18EA8322-C791-4A87-9E3B-15117AEC8215}"/>
    <dgm:cxn modelId="{ACDB9363-B191-4AD7-9D54-9775A58D1B45}" type="presOf" srcId="{1025D672-7DE4-4419-BAD1-16EE492E807C}" destId="{5AC0C908-2902-44F6-BD82-F717D3BEC5A0}" srcOrd="0" destOrd="0" presId="urn:microsoft.com/office/officeart/2005/8/layout/process5"/>
    <dgm:cxn modelId="{CA450165-C187-44AC-83BA-6F65DEF82A66}" srcId="{66C0E2FE-A6DE-451C-8247-E24DA63E2311}" destId="{F35F17F8-3139-4A68-B2EC-E077D79A9FA3}" srcOrd="7" destOrd="0" parTransId="{FADC3539-734B-4918-9B6A-1A792C5AB835}" sibTransId="{86E80FC5-E0EC-47BF-A124-1905ADD8E169}"/>
    <dgm:cxn modelId="{3B9F7948-A85F-4704-9F0B-17F47A8C0216}" type="presOf" srcId="{2C2C4428-6F47-4290-A44F-DC13B50714CD}" destId="{14B60A04-D38D-4C4D-AD83-95AAE14CDF8D}" srcOrd="0" destOrd="0" presId="urn:microsoft.com/office/officeart/2005/8/layout/process5"/>
    <dgm:cxn modelId="{1572656A-BD28-4A2A-9E80-67B1ACC49727}" type="presOf" srcId="{02424AB7-F058-4872-9AC2-69494AB4C2A0}" destId="{E92B23BA-F097-45D9-9EF4-9660C2F29769}" srcOrd="0" destOrd="0" presId="urn:microsoft.com/office/officeart/2005/8/layout/process5"/>
    <dgm:cxn modelId="{0E650A6D-C336-408D-84F9-963EDD8CC6F7}" type="presOf" srcId="{86E80FC5-E0EC-47BF-A124-1905ADD8E169}" destId="{B7600BE6-A18A-40E7-A0A1-574AE6F59E75}" srcOrd="0" destOrd="0" presId="urn:microsoft.com/office/officeart/2005/8/layout/process5"/>
    <dgm:cxn modelId="{EA66D558-3964-4AA3-A20A-9A250BD22D56}" type="presOf" srcId="{E5DD8166-A272-4402-BC9E-1FD1D2595273}" destId="{75CC2D35-6F18-4DA9-9380-B1CCAA30F20D}" srcOrd="1" destOrd="0" presId="urn:microsoft.com/office/officeart/2005/8/layout/process5"/>
    <dgm:cxn modelId="{CB144F7F-55FC-4E03-9E73-0CED1BFF52A0}" srcId="{66C0E2FE-A6DE-451C-8247-E24DA63E2311}" destId="{4281BEE5-D637-4D37-AE2D-7C2B1CE31A59}" srcOrd="6" destOrd="0" parTransId="{219F45DC-ECA0-4851-9DC3-B6FD701318C8}" sibTransId="{7E493624-F7E4-48EB-880E-93957D664738}"/>
    <dgm:cxn modelId="{E20B1E80-D9A1-42C0-9972-6277DAE25045}" type="presOf" srcId="{4281BEE5-D637-4D37-AE2D-7C2B1CE31A59}" destId="{CF85FD7D-ED93-49E9-B61C-EE4AD6F44369}" srcOrd="0" destOrd="0" presId="urn:microsoft.com/office/officeart/2005/8/layout/process5"/>
    <dgm:cxn modelId="{BF70C080-BA20-49DC-9B8A-6623AAD52A04}" srcId="{66C0E2FE-A6DE-451C-8247-E24DA63E2311}" destId="{CA9597E8-DBEC-411F-979A-8479F06973AE}" srcOrd="4" destOrd="0" parTransId="{14E04608-0920-42FE-8793-A074626DC7E0}" sibTransId="{77D5B508-3314-4D41-8E7D-DEACFF7F6006}"/>
    <dgm:cxn modelId="{12991D82-DBF2-43B2-9EAD-51DDB4E4FDF4}" type="presOf" srcId="{E5DD8166-A272-4402-BC9E-1FD1D2595273}" destId="{0C676F3E-3D8D-4E44-9641-0A29F6689F83}" srcOrd="0" destOrd="0" presId="urn:microsoft.com/office/officeart/2005/8/layout/process5"/>
    <dgm:cxn modelId="{1307E884-8D0A-49A9-84AB-F2039B7CF3E7}" type="presOf" srcId="{BABB0232-BB4F-466C-8D21-FEEA5715A9BD}" destId="{73A75C14-5EBA-438E-A1E3-9F61B68327AB}" srcOrd="0" destOrd="0" presId="urn:microsoft.com/office/officeart/2005/8/layout/process5"/>
    <dgm:cxn modelId="{10F47888-836A-488B-971E-A2FE9017CB8F}" srcId="{66C0E2FE-A6DE-451C-8247-E24DA63E2311}" destId="{C7B1629A-69A8-4E93-B570-4D5B5D248C4B}" srcOrd="9" destOrd="0" parTransId="{6636163A-995D-4511-AAD0-F1CF6C8936E8}" sibTransId="{03F3ECAD-D688-4E74-AD87-C5E037413C0E}"/>
    <dgm:cxn modelId="{DE0BF78D-1EA5-4352-BB4D-49411246F555}" type="presOf" srcId="{18EA8322-C791-4A87-9E3B-15117AEC8215}" destId="{0AC51CC3-4A77-4FA7-9565-239818F90122}" srcOrd="0" destOrd="0" presId="urn:microsoft.com/office/officeart/2005/8/layout/process5"/>
    <dgm:cxn modelId="{47B7628F-25FB-42A2-AF6A-34BB5B68E530}" srcId="{66C0E2FE-A6DE-451C-8247-E24DA63E2311}" destId="{2C2C4428-6F47-4290-A44F-DC13B50714CD}" srcOrd="1" destOrd="0" parTransId="{FAE7BBD9-2D69-431A-8676-AA49FA4DA03A}" sibTransId="{1025D672-7DE4-4419-BAD1-16EE492E807C}"/>
    <dgm:cxn modelId="{87994594-3B74-4D68-85C5-85917A0B8B4C}" type="presOf" srcId="{37CC17C1-F360-4C72-B4BE-8F49ACD7724C}" destId="{64EFA4A7-515F-4A47-B6C3-8343AB321F9A}" srcOrd="1" destOrd="0" presId="urn:microsoft.com/office/officeart/2005/8/layout/process5"/>
    <dgm:cxn modelId="{AAF91E95-CB77-40F3-8CA2-E79A370A5DEE}" type="presOf" srcId="{7E493624-F7E4-48EB-880E-93957D664738}" destId="{1ABF9FE8-48AD-4E18-A5AD-07FCBDDAE8D6}" srcOrd="0" destOrd="0" presId="urn:microsoft.com/office/officeart/2005/8/layout/process5"/>
    <dgm:cxn modelId="{FF345996-10C3-4D2B-8E63-AE103B6918CB}" type="presOf" srcId="{7E493624-F7E4-48EB-880E-93957D664738}" destId="{AEBCC5F8-D6D9-45FC-86B4-2A4D78B06495}" srcOrd="1" destOrd="0" presId="urn:microsoft.com/office/officeart/2005/8/layout/process5"/>
    <dgm:cxn modelId="{89954A97-6400-43E6-A4F8-DF2697AE8E9A}" type="presOf" srcId="{1F0C0495-AB67-43E3-865E-C50262C72768}" destId="{ED6BF9E7-16F3-4CAC-82DE-4A54D0468CA6}" srcOrd="0" destOrd="0" presId="urn:microsoft.com/office/officeart/2005/8/layout/process5"/>
    <dgm:cxn modelId="{739268A8-1712-4A11-BC29-4EAA98A7B239}" type="presOf" srcId="{1025D672-7DE4-4419-BAD1-16EE492E807C}" destId="{2AC24C79-5C85-409F-8947-866BF4CC56AD}" srcOrd="1" destOrd="0" presId="urn:microsoft.com/office/officeart/2005/8/layout/process5"/>
    <dgm:cxn modelId="{BA5EE6AE-6C52-47CD-B9C7-707FD6A8E86C}" type="presOf" srcId="{74421A30-7642-42F8-BA77-88CF438646D1}" destId="{9B387B05-5DF1-43DB-BEA8-B9ABEDBEB47E}" srcOrd="1" destOrd="0" presId="urn:microsoft.com/office/officeart/2005/8/layout/process5"/>
    <dgm:cxn modelId="{F099EAB2-F97F-4AAE-9E80-7B4EB7AF9AB3}" type="presOf" srcId="{77D5B508-3314-4D41-8E7D-DEACFF7F6006}" destId="{525C5748-0660-438C-8FC6-FEA12E5FDA73}" srcOrd="1" destOrd="0" presId="urn:microsoft.com/office/officeart/2005/8/layout/process5"/>
    <dgm:cxn modelId="{82CEECB4-F889-4B25-B0FA-63B297CC4424}" type="presOf" srcId="{CA9597E8-DBEC-411F-979A-8479F06973AE}" destId="{3731933F-1DDB-42E3-8B18-AAAEFC31A0AC}" srcOrd="0" destOrd="0" presId="urn:microsoft.com/office/officeart/2005/8/layout/process5"/>
    <dgm:cxn modelId="{CEA2BFBA-9168-474F-AAF0-EFAC2788FB6D}" srcId="{66C0E2FE-A6DE-451C-8247-E24DA63E2311}" destId="{02424AB7-F058-4872-9AC2-69494AB4C2A0}" srcOrd="0" destOrd="0" parTransId="{80CF71C6-C939-4539-B9FD-A1A3037716D3}" sibTransId="{E5DD8166-A272-4402-BC9E-1FD1D2595273}"/>
    <dgm:cxn modelId="{52D814C3-A941-4669-9131-524B763D7701}" type="presOf" srcId="{E3B32463-E43A-4271-9BA4-E06EE320268C}" destId="{77005CA8-EBEC-49ED-B651-A0F855D82A77}" srcOrd="1" destOrd="0" presId="urn:microsoft.com/office/officeart/2005/8/layout/process5"/>
    <dgm:cxn modelId="{ACB393CA-7904-48CB-86C9-076060B39872}" type="presOf" srcId="{74421A30-7642-42F8-BA77-88CF438646D1}" destId="{F25A2586-6C20-4CFC-9ED0-D4A92F2228C8}" srcOrd="0" destOrd="0" presId="urn:microsoft.com/office/officeart/2005/8/layout/process5"/>
    <dgm:cxn modelId="{A360B3D3-8CA7-48FF-BB9F-3571B381E363}" type="presOf" srcId="{C7B1629A-69A8-4E93-B570-4D5B5D248C4B}" destId="{BB9710EC-0B42-4477-B262-20D77AAD3D0E}" srcOrd="0" destOrd="0" presId="urn:microsoft.com/office/officeart/2005/8/layout/process5"/>
    <dgm:cxn modelId="{A954CFDF-64D0-401A-BA98-F7C832014A24}" srcId="{66C0E2FE-A6DE-451C-8247-E24DA63E2311}" destId="{406F2C66-DB1D-432F-8EC3-BABA1EEC34BD}" srcOrd="3" destOrd="0" parTransId="{4824241A-EA33-4912-BD47-0F04EA234FF6}" sibTransId="{74421A30-7642-42F8-BA77-88CF438646D1}"/>
    <dgm:cxn modelId="{AB0464F6-B294-4A8C-B98D-D4D1BD775C8C}" type="presOf" srcId="{406F2C66-DB1D-432F-8EC3-BABA1EEC34BD}" destId="{3EF74B1E-280E-4476-B931-BBA83F103A46}" srcOrd="0" destOrd="0" presId="urn:microsoft.com/office/officeart/2005/8/layout/process5"/>
    <dgm:cxn modelId="{DA8ECA8B-4247-4338-9480-10AF1105C1DC}" type="presParOf" srcId="{370E79FB-FBD7-4D3E-9B5D-321F0E7339A5}" destId="{E92B23BA-F097-45D9-9EF4-9660C2F29769}" srcOrd="0" destOrd="0" presId="urn:microsoft.com/office/officeart/2005/8/layout/process5"/>
    <dgm:cxn modelId="{ACDB14C4-A7AF-4894-9BAE-5A5F54F4151C}" type="presParOf" srcId="{370E79FB-FBD7-4D3E-9B5D-321F0E7339A5}" destId="{0C676F3E-3D8D-4E44-9641-0A29F6689F83}" srcOrd="1" destOrd="0" presId="urn:microsoft.com/office/officeart/2005/8/layout/process5"/>
    <dgm:cxn modelId="{0A4AE13B-B146-4739-9BF5-6DAC54C750D1}" type="presParOf" srcId="{0C676F3E-3D8D-4E44-9641-0A29F6689F83}" destId="{75CC2D35-6F18-4DA9-9380-B1CCAA30F20D}" srcOrd="0" destOrd="0" presId="urn:microsoft.com/office/officeart/2005/8/layout/process5"/>
    <dgm:cxn modelId="{B5E610FA-A854-490E-90F5-E8FFC86FC728}" type="presParOf" srcId="{370E79FB-FBD7-4D3E-9B5D-321F0E7339A5}" destId="{14B60A04-D38D-4C4D-AD83-95AAE14CDF8D}" srcOrd="2" destOrd="0" presId="urn:microsoft.com/office/officeart/2005/8/layout/process5"/>
    <dgm:cxn modelId="{934AE103-57E2-4B4E-AD79-C700C3AA2856}" type="presParOf" srcId="{370E79FB-FBD7-4D3E-9B5D-321F0E7339A5}" destId="{5AC0C908-2902-44F6-BD82-F717D3BEC5A0}" srcOrd="3" destOrd="0" presId="urn:microsoft.com/office/officeart/2005/8/layout/process5"/>
    <dgm:cxn modelId="{2257C3F8-C8E3-4664-9F16-F560E1D3FCDA}" type="presParOf" srcId="{5AC0C908-2902-44F6-BD82-F717D3BEC5A0}" destId="{2AC24C79-5C85-409F-8947-866BF4CC56AD}" srcOrd="0" destOrd="0" presId="urn:microsoft.com/office/officeart/2005/8/layout/process5"/>
    <dgm:cxn modelId="{0AEB4ED4-217D-4EB1-9DF0-D9F331B156AC}" type="presParOf" srcId="{370E79FB-FBD7-4D3E-9B5D-321F0E7339A5}" destId="{ED6BF9E7-16F3-4CAC-82DE-4A54D0468CA6}" srcOrd="4" destOrd="0" presId="urn:microsoft.com/office/officeart/2005/8/layout/process5"/>
    <dgm:cxn modelId="{87A6DE8C-6120-4185-84F4-A59C371CC2B2}" type="presParOf" srcId="{370E79FB-FBD7-4D3E-9B5D-321F0E7339A5}" destId="{0AC51CC3-4A77-4FA7-9565-239818F90122}" srcOrd="5" destOrd="0" presId="urn:microsoft.com/office/officeart/2005/8/layout/process5"/>
    <dgm:cxn modelId="{C849BD60-6B88-4B20-A4CF-3B7F4B93217F}" type="presParOf" srcId="{0AC51CC3-4A77-4FA7-9565-239818F90122}" destId="{FF87ED3C-668C-4EFD-821B-71C2C68AC337}" srcOrd="0" destOrd="0" presId="urn:microsoft.com/office/officeart/2005/8/layout/process5"/>
    <dgm:cxn modelId="{F1730B28-4D45-434C-BC21-3CAB828EF02C}" type="presParOf" srcId="{370E79FB-FBD7-4D3E-9B5D-321F0E7339A5}" destId="{3EF74B1E-280E-4476-B931-BBA83F103A46}" srcOrd="6" destOrd="0" presId="urn:microsoft.com/office/officeart/2005/8/layout/process5"/>
    <dgm:cxn modelId="{97F1E5F3-5244-4B85-9E87-267106B8B4BA}" type="presParOf" srcId="{370E79FB-FBD7-4D3E-9B5D-321F0E7339A5}" destId="{F25A2586-6C20-4CFC-9ED0-D4A92F2228C8}" srcOrd="7" destOrd="0" presId="urn:microsoft.com/office/officeart/2005/8/layout/process5"/>
    <dgm:cxn modelId="{11F5A466-5A2F-46C8-BAB7-793C248774E4}" type="presParOf" srcId="{F25A2586-6C20-4CFC-9ED0-D4A92F2228C8}" destId="{9B387B05-5DF1-43DB-BEA8-B9ABEDBEB47E}" srcOrd="0" destOrd="0" presId="urn:microsoft.com/office/officeart/2005/8/layout/process5"/>
    <dgm:cxn modelId="{BB1B1A48-79D9-4A55-B996-8E5CC17ADAAA}" type="presParOf" srcId="{370E79FB-FBD7-4D3E-9B5D-321F0E7339A5}" destId="{3731933F-1DDB-42E3-8B18-AAAEFC31A0AC}" srcOrd="8" destOrd="0" presId="urn:microsoft.com/office/officeart/2005/8/layout/process5"/>
    <dgm:cxn modelId="{70F2AACA-F39A-4ED7-9DB9-6264008042F4}" type="presParOf" srcId="{370E79FB-FBD7-4D3E-9B5D-321F0E7339A5}" destId="{739E149E-CCDD-4530-AD4F-C005DA8DB8C5}" srcOrd="9" destOrd="0" presId="urn:microsoft.com/office/officeart/2005/8/layout/process5"/>
    <dgm:cxn modelId="{60B43C11-19D3-4AD8-BF52-A043EAF0F6F6}" type="presParOf" srcId="{739E149E-CCDD-4530-AD4F-C005DA8DB8C5}" destId="{525C5748-0660-438C-8FC6-FEA12E5FDA73}" srcOrd="0" destOrd="0" presId="urn:microsoft.com/office/officeart/2005/8/layout/process5"/>
    <dgm:cxn modelId="{C1D3ACE2-2245-4612-999D-C35E77A52065}" type="presParOf" srcId="{370E79FB-FBD7-4D3E-9B5D-321F0E7339A5}" destId="{73A75C14-5EBA-438E-A1E3-9F61B68327AB}" srcOrd="10" destOrd="0" presId="urn:microsoft.com/office/officeart/2005/8/layout/process5"/>
    <dgm:cxn modelId="{D85CA0F8-6CDE-4410-A062-37CC860432FB}" type="presParOf" srcId="{370E79FB-FBD7-4D3E-9B5D-321F0E7339A5}" destId="{E98E7CBC-36F5-4F9E-AFAF-BFFBF2B19E8A}" srcOrd="11" destOrd="0" presId="urn:microsoft.com/office/officeart/2005/8/layout/process5"/>
    <dgm:cxn modelId="{1FFD20E2-0824-4AE4-BC26-91D40ADE1DA8}" type="presParOf" srcId="{E98E7CBC-36F5-4F9E-AFAF-BFFBF2B19E8A}" destId="{64EFA4A7-515F-4A47-B6C3-8343AB321F9A}" srcOrd="0" destOrd="0" presId="urn:microsoft.com/office/officeart/2005/8/layout/process5"/>
    <dgm:cxn modelId="{0A46CF44-BF79-4343-91A1-1F2146ABE78D}" type="presParOf" srcId="{370E79FB-FBD7-4D3E-9B5D-321F0E7339A5}" destId="{CF85FD7D-ED93-49E9-B61C-EE4AD6F44369}" srcOrd="12" destOrd="0" presId="urn:microsoft.com/office/officeart/2005/8/layout/process5"/>
    <dgm:cxn modelId="{3C94BEB1-60A4-4DA8-9534-D2327A07187E}" type="presParOf" srcId="{370E79FB-FBD7-4D3E-9B5D-321F0E7339A5}" destId="{1ABF9FE8-48AD-4E18-A5AD-07FCBDDAE8D6}" srcOrd="13" destOrd="0" presId="urn:microsoft.com/office/officeart/2005/8/layout/process5"/>
    <dgm:cxn modelId="{24FDD533-1BD2-4EAD-A977-CBD96FBFC4FC}" type="presParOf" srcId="{1ABF9FE8-48AD-4E18-A5AD-07FCBDDAE8D6}" destId="{AEBCC5F8-D6D9-45FC-86B4-2A4D78B06495}" srcOrd="0" destOrd="0" presId="urn:microsoft.com/office/officeart/2005/8/layout/process5"/>
    <dgm:cxn modelId="{6B83F2F3-347D-4F70-83AF-801DC1808C24}" type="presParOf" srcId="{370E79FB-FBD7-4D3E-9B5D-321F0E7339A5}" destId="{3881EA94-B88F-4EB6-9963-1B8AD30FF104}" srcOrd="14" destOrd="0" presId="urn:microsoft.com/office/officeart/2005/8/layout/process5"/>
    <dgm:cxn modelId="{3D38187F-BEA2-427C-9FEC-55B2A877A46E}" type="presParOf" srcId="{370E79FB-FBD7-4D3E-9B5D-321F0E7339A5}" destId="{B7600BE6-A18A-40E7-A0A1-574AE6F59E75}" srcOrd="15" destOrd="0" presId="urn:microsoft.com/office/officeart/2005/8/layout/process5"/>
    <dgm:cxn modelId="{C826E6A1-D91D-4111-9451-58E89B0BC419}" type="presParOf" srcId="{B7600BE6-A18A-40E7-A0A1-574AE6F59E75}" destId="{E6C8950D-3798-404D-BDF9-B55EF9E11D5B}" srcOrd="0" destOrd="0" presId="urn:microsoft.com/office/officeart/2005/8/layout/process5"/>
    <dgm:cxn modelId="{60BDF19A-B3B1-4365-B915-3FDF7169CB77}" type="presParOf" srcId="{370E79FB-FBD7-4D3E-9B5D-321F0E7339A5}" destId="{4678CEBE-F609-41EC-852C-9C0FF76E6413}" srcOrd="16" destOrd="0" presId="urn:microsoft.com/office/officeart/2005/8/layout/process5"/>
    <dgm:cxn modelId="{269F60D8-6949-4D30-802E-D511A4509278}" type="presParOf" srcId="{370E79FB-FBD7-4D3E-9B5D-321F0E7339A5}" destId="{4AC0FBBA-C0E4-4BBE-8FE6-51838F9D2ADE}" srcOrd="17" destOrd="0" presId="urn:microsoft.com/office/officeart/2005/8/layout/process5"/>
    <dgm:cxn modelId="{7C59F6DB-62C9-4F84-AEB9-6DBCAA334DF3}" type="presParOf" srcId="{4AC0FBBA-C0E4-4BBE-8FE6-51838F9D2ADE}" destId="{77005CA8-EBEC-49ED-B651-A0F855D82A77}" srcOrd="0" destOrd="0" presId="urn:microsoft.com/office/officeart/2005/8/layout/process5"/>
    <dgm:cxn modelId="{3BFA4CE6-BC69-4395-ACB1-A404839D9DFB}" type="presParOf" srcId="{370E79FB-FBD7-4D3E-9B5D-321F0E7339A5}" destId="{BB9710EC-0B42-4477-B262-20D77AAD3D0E}" srcOrd="1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5571CCE-4448-44CC-B0E1-07D89C90771E}"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983C9F8-064D-4977-85CC-57FA3B3BC604}">
      <dgm:prSet/>
      <dgm:spPr/>
      <dgm:t>
        <a:bodyPr/>
        <a:lstStyle/>
        <a:p>
          <a:pPr>
            <a:defRPr cap="all"/>
          </a:pPr>
          <a:r>
            <a:rPr lang="en-US" dirty="0"/>
            <a:t>Refine strategy</a:t>
          </a:r>
        </a:p>
      </dgm:t>
    </dgm:pt>
    <dgm:pt modelId="{4EC70C56-6E75-4C9A-AD94-58EBFF1C5AAF}" type="parTrans" cxnId="{2F4FC52D-0E84-466B-A13F-4D4A81F49A56}">
      <dgm:prSet/>
      <dgm:spPr/>
      <dgm:t>
        <a:bodyPr/>
        <a:lstStyle/>
        <a:p>
          <a:endParaRPr lang="en-US"/>
        </a:p>
      </dgm:t>
    </dgm:pt>
    <dgm:pt modelId="{E92AB213-4D6E-47AE-96DD-5EAA7B1ABA3D}" type="sibTrans" cxnId="{2F4FC52D-0E84-466B-A13F-4D4A81F49A56}">
      <dgm:prSet/>
      <dgm:spPr/>
      <dgm:t>
        <a:bodyPr/>
        <a:lstStyle/>
        <a:p>
          <a:endParaRPr lang="en-US"/>
        </a:p>
      </dgm:t>
    </dgm:pt>
    <dgm:pt modelId="{3EC999F4-34AA-4EB1-9423-15854D33B828}">
      <dgm:prSet/>
      <dgm:spPr/>
      <dgm:t>
        <a:bodyPr/>
        <a:lstStyle/>
        <a:p>
          <a:pPr>
            <a:defRPr cap="all"/>
          </a:pPr>
          <a:r>
            <a:rPr lang="en-US" dirty="0"/>
            <a:t>Develop action plan</a:t>
          </a:r>
        </a:p>
      </dgm:t>
    </dgm:pt>
    <dgm:pt modelId="{F21FBEF9-6300-432C-B188-F3189B13E4FD}" type="parTrans" cxnId="{53506565-9E10-4751-9EE0-D0042FC77EB5}">
      <dgm:prSet/>
      <dgm:spPr/>
      <dgm:t>
        <a:bodyPr/>
        <a:lstStyle/>
        <a:p>
          <a:endParaRPr lang="en-US"/>
        </a:p>
      </dgm:t>
    </dgm:pt>
    <dgm:pt modelId="{3A8D7D03-52F5-4278-95FF-1A2AD69BD2E9}" type="sibTrans" cxnId="{53506565-9E10-4751-9EE0-D0042FC77EB5}">
      <dgm:prSet/>
      <dgm:spPr/>
      <dgm:t>
        <a:bodyPr/>
        <a:lstStyle/>
        <a:p>
          <a:endParaRPr lang="en-US"/>
        </a:p>
      </dgm:t>
    </dgm:pt>
    <dgm:pt modelId="{C8DAA1E9-ACAE-4FB1-A179-0E9CBA7E8D03}">
      <dgm:prSet/>
      <dgm:spPr/>
      <dgm:t>
        <a:bodyPr/>
        <a:lstStyle/>
        <a:p>
          <a:pPr>
            <a:defRPr cap="all"/>
          </a:pPr>
          <a:r>
            <a:rPr lang="en-US"/>
            <a:t>Engage employers</a:t>
          </a:r>
        </a:p>
      </dgm:t>
    </dgm:pt>
    <dgm:pt modelId="{FC61E0C8-DBA6-4F4B-B591-26C0A53A7E7D}" type="parTrans" cxnId="{080E0913-8E40-44E5-B5BF-491D6252858A}">
      <dgm:prSet/>
      <dgm:spPr/>
      <dgm:t>
        <a:bodyPr/>
        <a:lstStyle/>
        <a:p>
          <a:endParaRPr lang="en-US"/>
        </a:p>
      </dgm:t>
    </dgm:pt>
    <dgm:pt modelId="{5E093975-7F85-46C1-947C-549334CDBDEF}" type="sibTrans" cxnId="{080E0913-8E40-44E5-B5BF-491D6252858A}">
      <dgm:prSet/>
      <dgm:spPr/>
      <dgm:t>
        <a:bodyPr/>
        <a:lstStyle/>
        <a:p>
          <a:endParaRPr lang="en-US"/>
        </a:p>
      </dgm:t>
    </dgm:pt>
    <dgm:pt modelId="{96683EFC-37EF-4B85-9898-1BBECBF3A569}">
      <dgm:prSet/>
      <dgm:spPr/>
      <dgm:t>
        <a:bodyPr/>
        <a:lstStyle/>
        <a:p>
          <a:pPr>
            <a:defRPr cap="all"/>
          </a:pPr>
          <a:r>
            <a:rPr lang="en-US" dirty="0"/>
            <a:t>Monitor progress</a:t>
          </a:r>
          <a:br>
            <a:rPr lang="en-US" dirty="0"/>
          </a:br>
          <a:endParaRPr lang="en-US" dirty="0"/>
        </a:p>
      </dgm:t>
    </dgm:pt>
    <dgm:pt modelId="{70C3EBB2-0E20-4C22-A636-8921B2EFD6EB}" type="parTrans" cxnId="{1FBA0013-5511-4616-BC44-50B3015F0ED5}">
      <dgm:prSet/>
      <dgm:spPr/>
      <dgm:t>
        <a:bodyPr/>
        <a:lstStyle/>
        <a:p>
          <a:endParaRPr lang="en-US"/>
        </a:p>
      </dgm:t>
    </dgm:pt>
    <dgm:pt modelId="{6C909EF1-DFE6-42FB-8408-A6EB8F8DEC47}" type="sibTrans" cxnId="{1FBA0013-5511-4616-BC44-50B3015F0ED5}">
      <dgm:prSet/>
      <dgm:spPr/>
      <dgm:t>
        <a:bodyPr/>
        <a:lstStyle/>
        <a:p>
          <a:endParaRPr lang="en-US"/>
        </a:p>
      </dgm:t>
    </dgm:pt>
    <dgm:pt modelId="{EF9F5475-958D-4F74-8DC3-6F6330627FAD}" type="pres">
      <dgm:prSet presAssocID="{35571CCE-4448-44CC-B0E1-07D89C90771E}" presName="root" presStyleCnt="0">
        <dgm:presLayoutVars>
          <dgm:dir/>
          <dgm:resizeHandles val="exact"/>
        </dgm:presLayoutVars>
      </dgm:prSet>
      <dgm:spPr/>
    </dgm:pt>
    <dgm:pt modelId="{CDB834DF-BD39-4A00-B00B-18E026079685}" type="pres">
      <dgm:prSet presAssocID="{C983C9F8-064D-4977-85CC-57FA3B3BC604}" presName="compNode" presStyleCnt="0"/>
      <dgm:spPr/>
    </dgm:pt>
    <dgm:pt modelId="{76970563-21AA-4D2E-8697-40A21C3341FE}" type="pres">
      <dgm:prSet presAssocID="{C983C9F8-064D-4977-85CC-57FA3B3BC604}" presName="iconBgRect" presStyleLbl="bgShp" presStyleIdx="0" presStyleCnt="4"/>
      <dgm:spPr>
        <a:prstGeom prst="round2DiagRect">
          <a:avLst>
            <a:gd name="adj1" fmla="val 29727"/>
            <a:gd name="adj2" fmla="val 0"/>
          </a:avLst>
        </a:prstGeom>
      </dgm:spPr>
    </dgm:pt>
    <dgm:pt modelId="{32A81E08-40F0-4595-8FDE-D440A32D0ECC}" type="pres">
      <dgm:prSet presAssocID="{C983C9F8-064D-4977-85CC-57FA3B3BC60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6404B9DA-D89F-4985-B0E6-99AAB9B84F1C}" type="pres">
      <dgm:prSet presAssocID="{C983C9F8-064D-4977-85CC-57FA3B3BC604}" presName="spaceRect" presStyleCnt="0"/>
      <dgm:spPr/>
    </dgm:pt>
    <dgm:pt modelId="{2C0FBEA6-F9FD-45C1-82EB-9F3EB4091DD2}" type="pres">
      <dgm:prSet presAssocID="{C983C9F8-064D-4977-85CC-57FA3B3BC604}" presName="textRect" presStyleLbl="revTx" presStyleIdx="0" presStyleCnt="4">
        <dgm:presLayoutVars>
          <dgm:chMax val="1"/>
          <dgm:chPref val="1"/>
        </dgm:presLayoutVars>
      </dgm:prSet>
      <dgm:spPr/>
    </dgm:pt>
    <dgm:pt modelId="{75621248-F466-4A69-9BD5-E1488BAF7F72}" type="pres">
      <dgm:prSet presAssocID="{E92AB213-4D6E-47AE-96DD-5EAA7B1ABA3D}" presName="sibTrans" presStyleCnt="0"/>
      <dgm:spPr/>
    </dgm:pt>
    <dgm:pt modelId="{0001F0B2-DEEB-460C-B235-C78C45334078}" type="pres">
      <dgm:prSet presAssocID="{3EC999F4-34AA-4EB1-9423-15854D33B828}" presName="compNode" presStyleCnt="0"/>
      <dgm:spPr/>
    </dgm:pt>
    <dgm:pt modelId="{2F19AED7-C0B8-4C27-8EF7-C0A4B49A6343}" type="pres">
      <dgm:prSet presAssocID="{3EC999F4-34AA-4EB1-9423-15854D33B828}" presName="iconBgRect" presStyleLbl="bgShp" presStyleIdx="1" presStyleCnt="4"/>
      <dgm:spPr>
        <a:prstGeom prst="round2DiagRect">
          <a:avLst>
            <a:gd name="adj1" fmla="val 29727"/>
            <a:gd name="adj2" fmla="val 0"/>
          </a:avLst>
        </a:prstGeom>
      </dgm:spPr>
    </dgm:pt>
    <dgm:pt modelId="{AA9AB111-CF98-4714-A2E4-25D633EFBD21}" type="pres">
      <dgm:prSet presAssocID="{3EC999F4-34AA-4EB1-9423-15854D33B82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94860103-7830-4895-A53B-01DECAF88608}" type="pres">
      <dgm:prSet presAssocID="{3EC999F4-34AA-4EB1-9423-15854D33B828}" presName="spaceRect" presStyleCnt="0"/>
      <dgm:spPr/>
    </dgm:pt>
    <dgm:pt modelId="{466DC584-BE16-4D11-B047-050F52ADA4E6}" type="pres">
      <dgm:prSet presAssocID="{3EC999F4-34AA-4EB1-9423-15854D33B828}" presName="textRect" presStyleLbl="revTx" presStyleIdx="1" presStyleCnt="4">
        <dgm:presLayoutVars>
          <dgm:chMax val="1"/>
          <dgm:chPref val="1"/>
        </dgm:presLayoutVars>
      </dgm:prSet>
      <dgm:spPr/>
    </dgm:pt>
    <dgm:pt modelId="{C3F2D1DC-F930-4B1B-8041-F5660358E047}" type="pres">
      <dgm:prSet presAssocID="{3A8D7D03-52F5-4278-95FF-1A2AD69BD2E9}" presName="sibTrans" presStyleCnt="0"/>
      <dgm:spPr/>
    </dgm:pt>
    <dgm:pt modelId="{B794573F-1372-49E1-A659-58112D6C9BD6}" type="pres">
      <dgm:prSet presAssocID="{C8DAA1E9-ACAE-4FB1-A179-0E9CBA7E8D03}" presName="compNode" presStyleCnt="0"/>
      <dgm:spPr/>
    </dgm:pt>
    <dgm:pt modelId="{93663C91-1F26-4A21-AD70-0CB4150A1F76}" type="pres">
      <dgm:prSet presAssocID="{C8DAA1E9-ACAE-4FB1-A179-0E9CBA7E8D03}" presName="iconBgRect" presStyleLbl="bgShp" presStyleIdx="2" presStyleCnt="4"/>
      <dgm:spPr>
        <a:prstGeom prst="round2DiagRect">
          <a:avLst>
            <a:gd name="adj1" fmla="val 29727"/>
            <a:gd name="adj2" fmla="val 0"/>
          </a:avLst>
        </a:prstGeom>
      </dgm:spPr>
    </dgm:pt>
    <dgm:pt modelId="{CC175DB6-5392-42BE-A302-CF5A1D568CC8}" type="pres">
      <dgm:prSet presAssocID="{C8DAA1E9-ACAE-4FB1-A179-0E9CBA7E8D0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F200DA27-CAE8-4AE9-8C04-C42A58CC5C25}" type="pres">
      <dgm:prSet presAssocID="{C8DAA1E9-ACAE-4FB1-A179-0E9CBA7E8D03}" presName="spaceRect" presStyleCnt="0"/>
      <dgm:spPr/>
    </dgm:pt>
    <dgm:pt modelId="{37D31718-F9D0-4E7B-960E-196ADEA4FF42}" type="pres">
      <dgm:prSet presAssocID="{C8DAA1E9-ACAE-4FB1-A179-0E9CBA7E8D03}" presName="textRect" presStyleLbl="revTx" presStyleIdx="2" presStyleCnt="4">
        <dgm:presLayoutVars>
          <dgm:chMax val="1"/>
          <dgm:chPref val="1"/>
        </dgm:presLayoutVars>
      </dgm:prSet>
      <dgm:spPr/>
    </dgm:pt>
    <dgm:pt modelId="{BB3F1089-163E-4880-BF31-71F7D4366790}" type="pres">
      <dgm:prSet presAssocID="{5E093975-7F85-46C1-947C-549334CDBDEF}" presName="sibTrans" presStyleCnt="0"/>
      <dgm:spPr/>
    </dgm:pt>
    <dgm:pt modelId="{680EA07C-5F5D-436E-96FB-86A70A5AFE55}" type="pres">
      <dgm:prSet presAssocID="{96683EFC-37EF-4B85-9898-1BBECBF3A569}" presName="compNode" presStyleCnt="0"/>
      <dgm:spPr/>
    </dgm:pt>
    <dgm:pt modelId="{03C0C4A9-458F-434D-8ABC-7209016633A6}" type="pres">
      <dgm:prSet presAssocID="{96683EFC-37EF-4B85-9898-1BBECBF3A569}" presName="iconBgRect" presStyleLbl="bgShp" presStyleIdx="3" presStyleCnt="4"/>
      <dgm:spPr>
        <a:prstGeom prst="round2DiagRect">
          <a:avLst>
            <a:gd name="adj1" fmla="val 29727"/>
            <a:gd name="adj2" fmla="val 0"/>
          </a:avLst>
        </a:prstGeom>
      </dgm:spPr>
    </dgm:pt>
    <dgm:pt modelId="{24E604D6-D0DF-40AA-8DF3-E990A8311D3E}" type="pres">
      <dgm:prSet presAssocID="{96683EFC-37EF-4B85-9898-1BBECBF3A56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23794639-8C5C-4818-A320-D093F1EF52C4}" type="pres">
      <dgm:prSet presAssocID="{96683EFC-37EF-4B85-9898-1BBECBF3A569}" presName="spaceRect" presStyleCnt="0"/>
      <dgm:spPr/>
    </dgm:pt>
    <dgm:pt modelId="{C1D11480-60AB-4004-8AFE-642020063DB8}" type="pres">
      <dgm:prSet presAssocID="{96683EFC-37EF-4B85-9898-1BBECBF3A569}" presName="textRect" presStyleLbl="revTx" presStyleIdx="3" presStyleCnt="4">
        <dgm:presLayoutVars>
          <dgm:chMax val="1"/>
          <dgm:chPref val="1"/>
        </dgm:presLayoutVars>
      </dgm:prSet>
      <dgm:spPr/>
    </dgm:pt>
  </dgm:ptLst>
  <dgm:cxnLst>
    <dgm:cxn modelId="{1FBA0013-5511-4616-BC44-50B3015F0ED5}" srcId="{35571CCE-4448-44CC-B0E1-07D89C90771E}" destId="{96683EFC-37EF-4B85-9898-1BBECBF3A569}" srcOrd="3" destOrd="0" parTransId="{70C3EBB2-0E20-4C22-A636-8921B2EFD6EB}" sibTransId="{6C909EF1-DFE6-42FB-8408-A6EB8F8DEC47}"/>
    <dgm:cxn modelId="{080E0913-8E40-44E5-B5BF-491D6252858A}" srcId="{35571CCE-4448-44CC-B0E1-07D89C90771E}" destId="{C8DAA1E9-ACAE-4FB1-A179-0E9CBA7E8D03}" srcOrd="2" destOrd="0" parTransId="{FC61E0C8-DBA6-4F4B-B591-26C0A53A7E7D}" sibTransId="{5E093975-7F85-46C1-947C-549334CDBDEF}"/>
    <dgm:cxn modelId="{16092A21-7CF9-42B0-989E-13C17F002510}" type="presOf" srcId="{C983C9F8-064D-4977-85CC-57FA3B3BC604}" destId="{2C0FBEA6-F9FD-45C1-82EB-9F3EB4091DD2}" srcOrd="0" destOrd="0" presId="urn:microsoft.com/office/officeart/2018/5/layout/IconLeafLabelList"/>
    <dgm:cxn modelId="{2F4FC52D-0E84-466B-A13F-4D4A81F49A56}" srcId="{35571CCE-4448-44CC-B0E1-07D89C90771E}" destId="{C983C9F8-064D-4977-85CC-57FA3B3BC604}" srcOrd="0" destOrd="0" parTransId="{4EC70C56-6E75-4C9A-AD94-58EBFF1C5AAF}" sibTransId="{E92AB213-4D6E-47AE-96DD-5EAA7B1ABA3D}"/>
    <dgm:cxn modelId="{58EE3D33-E7E8-424E-8434-8754BAA3C529}" type="presOf" srcId="{35571CCE-4448-44CC-B0E1-07D89C90771E}" destId="{EF9F5475-958D-4F74-8DC3-6F6330627FAD}" srcOrd="0" destOrd="0" presId="urn:microsoft.com/office/officeart/2018/5/layout/IconLeafLabelList"/>
    <dgm:cxn modelId="{E4433D3E-4EA9-4930-86F2-71BB9D9DF069}" type="presOf" srcId="{96683EFC-37EF-4B85-9898-1BBECBF3A569}" destId="{C1D11480-60AB-4004-8AFE-642020063DB8}" srcOrd="0" destOrd="0" presId="urn:microsoft.com/office/officeart/2018/5/layout/IconLeafLabelList"/>
    <dgm:cxn modelId="{53506565-9E10-4751-9EE0-D0042FC77EB5}" srcId="{35571CCE-4448-44CC-B0E1-07D89C90771E}" destId="{3EC999F4-34AA-4EB1-9423-15854D33B828}" srcOrd="1" destOrd="0" parTransId="{F21FBEF9-6300-432C-B188-F3189B13E4FD}" sibTransId="{3A8D7D03-52F5-4278-95FF-1A2AD69BD2E9}"/>
    <dgm:cxn modelId="{CA29079D-DE47-49F8-A191-61BEFCA829F7}" type="presOf" srcId="{C8DAA1E9-ACAE-4FB1-A179-0E9CBA7E8D03}" destId="{37D31718-F9D0-4E7B-960E-196ADEA4FF42}" srcOrd="0" destOrd="0" presId="urn:microsoft.com/office/officeart/2018/5/layout/IconLeafLabelList"/>
    <dgm:cxn modelId="{518ABDB2-909B-4C54-A819-06627ACEFA60}" type="presOf" srcId="{3EC999F4-34AA-4EB1-9423-15854D33B828}" destId="{466DC584-BE16-4D11-B047-050F52ADA4E6}" srcOrd="0" destOrd="0" presId="urn:microsoft.com/office/officeart/2018/5/layout/IconLeafLabelList"/>
    <dgm:cxn modelId="{5163BEE8-2D17-45D6-9F66-B8429E99A574}" type="presParOf" srcId="{EF9F5475-958D-4F74-8DC3-6F6330627FAD}" destId="{CDB834DF-BD39-4A00-B00B-18E026079685}" srcOrd="0" destOrd="0" presId="urn:microsoft.com/office/officeart/2018/5/layout/IconLeafLabelList"/>
    <dgm:cxn modelId="{2FAA4D31-1A4A-490D-B09E-853993796CD5}" type="presParOf" srcId="{CDB834DF-BD39-4A00-B00B-18E026079685}" destId="{76970563-21AA-4D2E-8697-40A21C3341FE}" srcOrd="0" destOrd="0" presId="urn:microsoft.com/office/officeart/2018/5/layout/IconLeafLabelList"/>
    <dgm:cxn modelId="{148FA578-CD38-4878-9591-6F80983C278A}" type="presParOf" srcId="{CDB834DF-BD39-4A00-B00B-18E026079685}" destId="{32A81E08-40F0-4595-8FDE-D440A32D0ECC}" srcOrd="1" destOrd="0" presId="urn:microsoft.com/office/officeart/2018/5/layout/IconLeafLabelList"/>
    <dgm:cxn modelId="{E21486A1-CFD6-4BCA-8244-B3FA96CB98F0}" type="presParOf" srcId="{CDB834DF-BD39-4A00-B00B-18E026079685}" destId="{6404B9DA-D89F-4985-B0E6-99AAB9B84F1C}" srcOrd="2" destOrd="0" presId="urn:microsoft.com/office/officeart/2018/5/layout/IconLeafLabelList"/>
    <dgm:cxn modelId="{6AA95CCA-23E1-4003-9532-835886F2A046}" type="presParOf" srcId="{CDB834DF-BD39-4A00-B00B-18E026079685}" destId="{2C0FBEA6-F9FD-45C1-82EB-9F3EB4091DD2}" srcOrd="3" destOrd="0" presId="urn:microsoft.com/office/officeart/2018/5/layout/IconLeafLabelList"/>
    <dgm:cxn modelId="{A4C7122F-3AA5-42A5-A720-C3BBC8E4B7BC}" type="presParOf" srcId="{EF9F5475-958D-4F74-8DC3-6F6330627FAD}" destId="{75621248-F466-4A69-9BD5-E1488BAF7F72}" srcOrd="1" destOrd="0" presId="urn:microsoft.com/office/officeart/2018/5/layout/IconLeafLabelList"/>
    <dgm:cxn modelId="{87F491F5-B2F0-4E2C-80BA-C3B7EAA66DA6}" type="presParOf" srcId="{EF9F5475-958D-4F74-8DC3-6F6330627FAD}" destId="{0001F0B2-DEEB-460C-B235-C78C45334078}" srcOrd="2" destOrd="0" presId="urn:microsoft.com/office/officeart/2018/5/layout/IconLeafLabelList"/>
    <dgm:cxn modelId="{8560C095-4B36-4425-816E-8E764A88B903}" type="presParOf" srcId="{0001F0B2-DEEB-460C-B235-C78C45334078}" destId="{2F19AED7-C0B8-4C27-8EF7-C0A4B49A6343}" srcOrd="0" destOrd="0" presId="urn:microsoft.com/office/officeart/2018/5/layout/IconLeafLabelList"/>
    <dgm:cxn modelId="{E7F6FA29-33B7-4F4F-A7D3-523D4E5E499F}" type="presParOf" srcId="{0001F0B2-DEEB-460C-B235-C78C45334078}" destId="{AA9AB111-CF98-4714-A2E4-25D633EFBD21}" srcOrd="1" destOrd="0" presId="urn:microsoft.com/office/officeart/2018/5/layout/IconLeafLabelList"/>
    <dgm:cxn modelId="{37A88716-C494-480E-AF70-5595761C5D5B}" type="presParOf" srcId="{0001F0B2-DEEB-460C-B235-C78C45334078}" destId="{94860103-7830-4895-A53B-01DECAF88608}" srcOrd="2" destOrd="0" presId="urn:microsoft.com/office/officeart/2018/5/layout/IconLeafLabelList"/>
    <dgm:cxn modelId="{F6B63170-7F78-4536-9D0F-76C87D1DA4B4}" type="presParOf" srcId="{0001F0B2-DEEB-460C-B235-C78C45334078}" destId="{466DC584-BE16-4D11-B047-050F52ADA4E6}" srcOrd="3" destOrd="0" presId="urn:microsoft.com/office/officeart/2018/5/layout/IconLeafLabelList"/>
    <dgm:cxn modelId="{042DA6A2-A2D7-4A12-BEB9-678DEA27FDD3}" type="presParOf" srcId="{EF9F5475-958D-4F74-8DC3-6F6330627FAD}" destId="{C3F2D1DC-F930-4B1B-8041-F5660358E047}" srcOrd="3" destOrd="0" presId="urn:microsoft.com/office/officeart/2018/5/layout/IconLeafLabelList"/>
    <dgm:cxn modelId="{F3624B57-8606-4469-8192-EC6F390E7E69}" type="presParOf" srcId="{EF9F5475-958D-4F74-8DC3-6F6330627FAD}" destId="{B794573F-1372-49E1-A659-58112D6C9BD6}" srcOrd="4" destOrd="0" presId="urn:microsoft.com/office/officeart/2018/5/layout/IconLeafLabelList"/>
    <dgm:cxn modelId="{B58F5F99-2540-4ED7-B3AD-07E6EAA87298}" type="presParOf" srcId="{B794573F-1372-49E1-A659-58112D6C9BD6}" destId="{93663C91-1F26-4A21-AD70-0CB4150A1F76}" srcOrd="0" destOrd="0" presId="urn:microsoft.com/office/officeart/2018/5/layout/IconLeafLabelList"/>
    <dgm:cxn modelId="{2F3834D6-3C1F-44AF-87BF-F4A3E6D5DFFB}" type="presParOf" srcId="{B794573F-1372-49E1-A659-58112D6C9BD6}" destId="{CC175DB6-5392-42BE-A302-CF5A1D568CC8}" srcOrd="1" destOrd="0" presId="urn:microsoft.com/office/officeart/2018/5/layout/IconLeafLabelList"/>
    <dgm:cxn modelId="{E4CE24B0-AEFA-40CC-890B-FA183089CFD1}" type="presParOf" srcId="{B794573F-1372-49E1-A659-58112D6C9BD6}" destId="{F200DA27-CAE8-4AE9-8C04-C42A58CC5C25}" srcOrd="2" destOrd="0" presId="urn:microsoft.com/office/officeart/2018/5/layout/IconLeafLabelList"/>
    <dgm:cxn modelId="{67134B51-70EC-4409-B29C-58F4FBCA8DF7}" type="presParOf" srcId="{B794573F-1372-49E1-A659-58112D6C9BD6}" destId="{37D31718-F9D0-4E7B-960E-196ADEA4FF42}" srcOrd="3" destOrd="0" presId="urn:microsoft.com/office/officeart/2018/5/layout/IconLeafLabelList"/>
    <dgm:cxn modelId="{5D44696B-A855-4276-B25F-F4CBFB6E2CF3}" type="presParOf" srcId="{EF9F5475-958D-4F74-8DC3-6F6330627FAD}" destId="{BB3F1089-163E-4880-BF31-71F7D4366790}" srcOrd="5" destOrd="0" presId="urn:microsoft.com/office/officeart/2018/5/layout/IconLeafLabelList"/>
    <dgm:cxn modelId="{CE9977BB-29C7-477A-B86E-D1E0E64FBA02}" type="presParOf" srcId="{EF9F5475-958D-4F74-8DC3-6F6330627FAD}" destId="{680EA07C-5F5D-436E-96FB-86A70A5AFE55}" srcOrd="6" destOrd="0" presId="urn:microsoft.com/office/officeart/2018/5/layout/IconLeafLabelList"/>
    <dgm:cxn modelId="{ECCF3181-BCE7-4D8B-85D3-7076C9174C03}" type="presParOf" srcId="{680EA07C-5F5D-436E-96FB-86A70A5AFE55}" destId="{03C0C4A9-458F-434D-8ABC-7209016633A6}" srcOrd="0" destOrd="0" presId="urn:microsoft.com/office/officeart/2018/5/layout/IconLeafLabelList"/>
    <dgm:cxn modelId="{0B537B11-8EAA-4E21-A6D8-E8B9DFBD9EB0}" type="presParOf" srcId="{680EA07C-5F5D-436E-96FB-86A70A5AFE55}" destId="{24E604D6-D0DF-40AA-8DF3-E990A8311D3E}" srcOrd="1" destOrd="0" presId="urn:microsoft.com/office/officeart/2018/5/layout/IconLeafLabelList"/>
    <dgm:cxn modelId="{87F6FC0F-EDEC-4237-80F7-9A1DA4B86A53}" type="presParOf" srcId="{680EA07C-5F5D-436E-96FB-86A70A5AFE55}" destId="{23794639-8C5C-4818-A320-D093F1EF52C4}" srcOrd="2" destOrd="0" presId="urn:microsoft.com/office/officeart/2018/5/layout/IconLeafLabelList"/>
    <dgm:cxn modelId="{9AAD486D-72A2-4EF1-97B4-1AB6346ED337}" type="presParOf" srcId="{680EA07C-5F5D-436E-96FB-86A70A5AFE55}" destId="{C1D11480-60AB-4004-8AFE-642020063DB8}"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1587481-4992-4B2C-9662-C6DB01FC1AC8}" type="doc">
      <dgm:prSet loTypeId="urn:microsoft.com/office/officeart/2011/layout/CircleProcess" loCatId="process" qsTypeId="urn:microsoft.com/office/officeart/2005/8/quickstyle/simple1" qsCatId="simple" csTypeId="urn:microsoft.com/office/officeart/2005/8/colors/colorful3" csCatId="colorful" phldr="1"/>
      <dgm:spPr/>
      <dgm:t>
        <a:bodyPr/>
        <a:lstStyle/>
        <a:p>
          <a:endParaRPr lang="en-GB"/>
        </a:p>
      </dgm:t>
    </dgm:pt>
    <dgm:pt modelId="{A5A0FE1D-E621-4B72-82A6-05ACFC585BF7}" type="pres">
      <dgm:prSet presAssocID="{81587481-4992-4B2C-9662-C6DB01FC1AC8}" presName="Name0" presStyleCnt="0">
        <dgm:presLayoutVars>
          <dgm:chMax val="11"/>
          <dgm:chPref val="11"/>
          <dgm:dir/>
          <dgm:resizeHandles/>
        </dgm:presLayoutVars>
      </dgm:prSet>
      <dgm:spPr/>
    </dgm:pt>
  </dgm:ptLst>
  <dgm:cxnLst>
    <dgm:cxn modelId="{C6BCD9BA-36D0-4868-9D89-437E46946844}" type="presOf" srcId="{81587481-4992-4B2C-9662-C6DB01FC1AC8}" destId="{A5A0FE1D-E621-4B72-82A6-05ACFC585BF7}" srcOrd="0"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1587481-4992-4B2C-9662-C6DB01FC1AC8}" type="doc">
      <dgm:prSet loTypeId="urn:microsoft.com/office/officeart/2011/layout/CircleProcess" loCatId="process" qsTypeId="urn:microsoft.com/office/officeart/2005/8/quickstyle/simple1" qsCatId="simple" csTypeId="urn:microsoft.com/office/officeart/2005/8/colors/colorful3" csCatId="colorful" phldr="1"/>
      <dgm:spPr/>
      <dgm:t>
        <a:bodyPr/>
        <a:lstStyle/>
        <a:p>
          <a:endParaRPr lang="en-GB"/>
        </a:p>
      </dgm:t>
    </dgm:pt>
    <dgm:pt modelId="{6DDB2ABA-8ADA-4967-ACDE-F60588B4DF9D}">
      <dgm:prSet phldrT="[Text]" custT="1"/>
      <dgm:spPr>
        <a:solidFill>
          <a:schemeClr val="bg1">
            <a:lumMod val="95000"/>
          </a:schemeClr>
        </a:solidFill>
        <a:ln>
          <a:solidFill>
            <a:schemeClr val="bg1"/>
          </a:solidFill>
        </a:ln>
      </dgm:spPr>
      <dgm:t>
        <a:bodyPr/>
        <a:lstStyle/>
        <a:p>
          <a:r>
            <a:rPr lang="en-GB" sz="1400" b="1">
              <a:latin typeface="Arial" panose="020B0604020202020204" pitchFamily="34" charset="0"/>
              <a:cs typeface="Arial" panose="020B0604020202020204" pitchFamily="34" charset="0"/>
            </a:rPr>
            <a:t>B2-3s roles are ring fenced for a week</a:t>
          </a:r>
          <a:r>
            <a:rPr lang="en-GB" sz="1400">
              <a:latin typeface="Arial" panose="020B0604020202020204" pitchFamily="34" charset="0"/>
              <a:cs typeface="Arial" panose="020B0604020202020204" pitchFamily="34" charset="0"/>
            </a:rPr>
            <a:t>. Include clinical and corporate admin and support roles </a:t>
          </a:r>
          <a:endParaRPr lang="en-GB" sz="1400" b="1">
            <a:latin typeface="Arial" panose="020B0604020202020204" pitchFamily="34" charset="0"/>
            <a:cs typeface="Arial" panose="020B0604020202020204" pitchFamily="34" charset="0"/>
          </a:endParaRPr>
        </a:p>
      </dgm:t>
    </dgm:pt>
    <dgm:pt modelId="{6E8A14AD-1961-4115-B520-4F9B87B490B4}" type="parTrans" cxnId="{FDF6A2ED-74FA-4920-9AA1-027AD75C17BB}">
      <dgm:prSet/>
      <dgm:spPr/>
      <dgm:t>
        <a:bodyPr/>
        <a:lstStyle/>
        <a:p>
          <a:endParaRPr lang="en-GB"/>
        </a:p>
      </dgm:t>
    </dgm:pt>
    <dgm:pt modelId="{0BC88951-7FA2-4B7E-9E50-21BD7384061F}" type="sibTrans" cxnId="{FDF6A2ED-74FA-4920-9AA1-027AD75C17BB}">
      <dgm:prSet/>
      <dgm:spPr/>
      <dgm:t>
        <a:bodyPr/>
        <a:lstStyle/>
        <a:p>
          <a:endParaRPr lang="en-GB"/>
        </a:p>
      </dgm:t>
    </dgm:pt>
    <dgm:pt modelId="{665B6284-5FE6-44BC-B815-1710A70D0936}">
      <dgm:prSet phldrT="[Text]" custT="1"/>
      <dgm:spPr>
        <a:solidFill>
          <a:schemeClr val="bg1">
            <a:lumMod val="95000"/>
          </a:schemeClr>
        </a:solidFill>
        <a:ln>
          <a:solidFill>
            <a:schemeClr val="accent4">
              <a:lumMod val="40000"/>
              <a:lumOff val="60000"/>
            </a:schemeClr>
          </a:solidFill>
        </a:ln>
      </dgm:spPr>
      <dgm:t>
        <a:bodyPr/>
        <a:lstStyle/>
        <a:p>
          <a:r>
            <a:rPr lang="en-GB" sz="1400" b="1">
              <a:latin typeface="Arial" panose="020B0604020202020204" pitchFamily="34" charset="0"/>
              <a:cs typeface="Arial" panose="020B0604020202020204" pitchFamily="34" charset="0"/>
            </a:rPr>
            <a:t>Candidates are strengthened prior to hiring </a:t>
          </a:r>
          <a:r>
            <a:rPr lang="en-GB" sz="1400">
              <a:latin typeface="Arial" panose="020B0604020202020204" pitchFamily="34" charset="0"/>
              <a:cs typeface="Arial" panose="020B0604020202020204" pitchFamily="34" charset="0"/>
            </a:rPr>
            <a:t>via pre-employment training and placements</a:t>
          </a:r>
        </a:p>
      </dgm:t>
      <dgm:extLst>
        <a:ext uri="{E40237B7-FDA0-4F09-8148-C483321AD2D9}">
          <dgm14:cNvPr xmlns:dgm14="http://schemas.microsoft.com/office/drawing/2010/diagram" id="0" name="" descr="B2-3s roles are ring fenced for a week. Include clinical and corporate admin and support roles. A pool of local people is created through partnerships with local authorities, RSLs, JCP, FE colleges. Candidates are strengthened prior to hiring via pre-employment training and placements&#10;&#10;&#10;"/>
        </a:ext>
      </dgm:extLst>
    </dgm:pt>
    <dgm:pt modelId="{1E0CEF6D-9A7C-4A5E-BDA2-63D2D1A2DB1C}" type="parTrans" cxnId="{8257CAEC-268F-4128-B7D1-D255C4F902E9}">
      <dgm:prSet/>
      <dgm:spPr/>
      <dgm:t>
        <a:bodyPr/>
        <a:lstStyle/>
        <a:p>
          <a:endParaRPr lang="en-GB"/>
        </a:p>
      </dgm:t>
    </dgm:pt>
    <dgm:pt modelId="{FC39F03F-4393-4F1B-B0F2-B329A646DAAB}" type="sibTrans" cxnId="{8257CAEC-268F-4128-B7D1-D255C4F902E9}">
      <dgm:prSet/>
      <dgm:spPr/>
      <dgm:t>
        <a:bodyPr/>
        <a:lstStyle/>
        <a:p>
          <a:endParaRPr lang="en-GB"/>
        </a:p>
      </dgm:t>
    </dgm:pt>
    <dgm:pt modelId="{8D113762-0E7C-4CEB-80CA-6DC3266058F5}">
      <dgm:prSet custT="1"/>
      <dgm:spPr>
        <a:ln>
          <a:solidFill>
            <a:schemeClr val="accent4">
              <a:lumMod val="60000"/>
              <a:lumOff val="40000"/>
            </a:schemeClr>
          </a:solidFill>
        </a:ln>
      </dgm:spPr>
      <dgm:t>
        <a:bodyPr/>
        <a:lstStyle/>
        <a:p>
          <a:r>
            <a:rPr lang="en-GB" sz="1400" b="1">
              <a:latin typeface="Arial" panose="020B0604020202020204" pitchFamily="34" charset="0"/>
              <a:cs typeface="Arial" panose="020B0604020202020204" pitchFamily="34" charset="0"/>
            </a:rPr>
            <a:t>A pool of local people is created through partnerships </a:t>
          </a:r>
          <a:r>
            <a:rPr lang="en-GB" sz="1400">
              <a:latin typeface="Arial" panose="020B0604020202020204" pitchFamily="34" charset="0"/>
              <a:cs typeface="Arial" panose="020B0604020202020204" pitchFamily="34" charset="0"/>
            </a:rPr>
            <a:t>with local authorities, RSLs, JCP, FE colleges</a:t>
          </a:r>
        </a:p>
      </dgm:t>
    </dgm:pt>
    <dgm:pt modelId="{BA1D4E6C-B1D1-4FA4-81DD-6CC650708330}" type="parTrans" cxnId="{DA4CC25B-C041-4D5B-827E-1019C4C8C37C}">
      <dgm:prSet/>
      <dgm:spPr/>
      <dgm:t>
        <a:bodyPr/>
        <a:lstStyle/>
        <a:p>
          <a:endParaRPr lang="en-GB"/>
        </a:p>
      </dgm:t>
    </dgm:pt>
    <dgm:pt modelId="{2DBD6E38-AB26-4F2F-A50C-28EC594BEC82}" type="sibTrans" cxnId="{DA4CC25B-C041-4D5B-827E-1019C4C8C37C}">
      <dgm:prSet/>
      <dgm:spPr/>
      <dgm:t>
        <a:bodyPr/>
        <a:lstStyle/>
        <a:p>
          <a:endParaRPr lang="en-GB"/>
        </a:p>
      </dgm:t>
    </dgm:pt>
    <dgm:pt modelId="{A5A0FE1D-E621-4B72-82A6-05ACFC585BF7}" type="pres">
      <dgm:prSet presAssocID="{81587481-4992-4B2C-9662-C6DB01FC1AC8}" presName="Name0" presStyleCnt="0">
        <dgm:presLayoutVars>
          <dgm:chMax val="11"/>
          <dgm:chPref val="11"/>
          <dgm:dir/>
          <dgm:resizeHandles/>
        </dgm:presLayoutVars>
      </dgm:prSet>
      <dgm:spPr/>
    </dgm:pt>
    <dgm:pt modelId="{3BC8F864-6765-4DF1-9523-84313A8B234A}" type="pres">
      <dgm:prSet presAssocID="{665B6284-5FE6-44BC-B815-1710A70D0936}" presName="Accent3" presStyleCnt="0"/>
      <dgm:spPr/>
    </dgm:pt>
    <dgm:pt modelId="{A7AB8B87-00FA-4583-875D-2882CB596A56}" type="pres">
      <dgm:prSet presAssocID="{665B6284-5FE6-44BC-B815-1710A70D0936}" presName="Accent" presStyleLbl="node1" presStyleIdx="0" presStyleCnt="3"/>
      <dgm:spPr>
        <a:solidFill>
          <a:schemeClr val="accent4">
            <a:lumMod val="40000"/>
            <a:lumOff val="60000"/>
          </a:schemeClr>
        </a:solidFill>
        <a:ln>
          <a:solidFill>
            <a:schemeClr val="accent4">
              <a:lumMod val="40000"/>
              <a:lumOff val="60000"/>
            </a:schemeClr>
          </a:solidFill>
        </a:ln>
      </dgm:spPr>
    </dgm:pt>
    <dgm:pt modelId="{53ADE033-CA91-4116-883C-3269E40DE6F2}" type="pres">
      <dgm:prSet presAssocID="{665B6284-5FE6-44BC-B815-1710A70D0936}" presName="ParentBackground3" presStyleCnt="0"/>
      <dgm:spPr/>
    </dgm:pt>
    <dgm:pt modelId="{D98C60EB-2122-4B73-AAF5-726C137F3A6F}" type="pres">
      <dgm:prSet presAssocID="{665B6284-5FE6-44BC-B815-1710A70D0936}" presName="ParentBackground" presStyleLbl="fgAcc1" presStyleIdx="0" presStyleCnt="3"/>
      <dgm:spPr/>
    </dgm:pt>
    <dgm:pt modelId="{672D5620-2055-4DC1-8DE6-ED9401BB2980}" type="pres">
      <dgm:prSet presAssocID="{665B6284-5FE6-44BC-B815-1710A70D0936}" presName="Parent3" presStyleLbl="revTx" presStyleIdx="0" presStyleCnt="0">
        <dgm:presLayoutVars>
          <dgm:chMax val="1"/>
          <dgm:chPref val="1"/>
          <dgm:bulletEnabled val="1"/>
        </dgm:presLayoutVars>
      </dgm:prSet>
      <dgm:spPr/>
    </dgm:pt>
    <dgm:pt modelId="{82339EA6-D288-4FD2-A51A-48D38FAB912F}" type="pres">
      <dgm:prSet presAssocID="{8D113762-0E7C-4CEB-80CA-6DC3266058F5}" presName="Accent2" presStyleCnt="0"/>
      <dgm:spPr/>
    </dgm:pt>
    <dgm:pt modelId="{0C3CE4F7-2047-4B37-86F4-30ECF065144E}" type="pres">
      <dgm:prSet presAssocID="{8D113762-0E7C-4CEB-80CA-6DC3266058F5}" presName="Accent" presStyleLbl="node1" presStyleIdx="1" presStyleCnt="3"/>
      <dgm:spPr>
        <a:solidFill>
          <a:schemeClr val="accent4">
            <a:lumMod val="60000"/>
            <a:lumOff val="40000"/>
          </a:schemeClr>
        </a:solidFill>
        <a:ln>
          <a:solidFill>
            <a:schemeClr val="accent4">
              <a:lumMod val="60000"/>
              <a:lumOff val="40000"/>
            </a:schemeClr>
          </a:solidFill>
        </a:ln>
      </dgm:spPr>
    </dgm:pt>
    <dgm:pt modelId="{1142C50C-FCE6-4F87-B2DC-7E281608C191}" type="pres">
      <dgm:prSet presAssocID="{8D113762-0E7C-4CEB-80CA-6DC3266058F5}" presName="ParentBackground2" presStyleCnt="0"/>
      <dgm:spPr/>
    </dgm:pt>
    <dgm:pt modelId="{02428260-61AA-4B05-8716-08205F7BB697}" type="pres">
      <dgm:prSet presAssocID="{8D113762-0E7C-4CEB-80CA-6DC3266058F5}" presName="ParentBackground" presStyleLbl="fgAcc1" presStyleIdx="1" presStyleCnt="3"/>
      <dgm:spPr/>
    </dgm:pt>
    <dgm:pt modelId="{EDEFC554-E6BC-41F1-87EE-4CB64D661921}" type="pres">
      <dgm:prSet presAssocID="{8D113762-0E7C-4CEB-80CA-6DC3266058F5}" presName="Parent2" presStyleLbl="revTx" presStyleIdx="0" presStyleCnt="0">
        <dgm:presLayoutVars>
          <dgm:chMax val="1"/>
          <dgm:chPref val="1"/>
          <dgm:bulletEnabled val="1"/>
        </dgm:presLayoutVars>
      </dgm:prSet>
      <dgm:spPr/>
    </dgm:pt>
    <dgm:pt modelId="{ABAD02D4-3981-4113-B922-A522FFD41BA1}" type="pres">
      <dgm:prSet presAssocID="{6DDB2ABA-8ADA-4967-ACDE-F60588B4DF9D}" presName="Accent1" presStyleCnt="0"/>
      <dgm:spPr/>
    </dgm:pt>
    <dgm:pt modelId="{F32236B7-57AB-4CB9-AA6F-A31A726E2D35}" type="pres">
      <dgm:prSet presAssocID="{6DDB2ABA-8ADA-4967-ACDE-F60588B4DF9D}" presName="Accent" presStyleLbl="node1" presStyleIdx="2" presStyleCnt="3"/>
      <dgm:spPr>
        <a:solidFill>
          <a:schemeClr val="accent4">
            <a:lumMod val="75000"/>
          </a:schemeClr>
        </a:solidFill>
        <a:ln>
          <a:solidFill>
            <a:schemeClr val="accent4">
              <a:lumMod val="75000"/>
            </a:schemeClr>
          </a:solidFill>
        </a:ln>
      </dgm:spPr>
    </dgm:pt>
    <dgm:pt modelId="{74406321-DBC4-401A-AA44-5D60204E5E79}" type="pres">
      <dgm:prSet presAssocID="{6DDB2ABA-8ADA-4967-ACDE-F60588B4DF9D}" presName="ParentBackground1" presStyleCnt="0"/>
      <dgm:spPr/>
    </dgm:pt>
    <dgm:pt modelId="{D9273DCC-8617-49BE-B1E3-6BC91187907A}" type="pres">
      <dgm:prSet presAssocID="{6DDB2ABA-8ADA-4967-ACDE-F60588B4DF9D}" presName="ParentBackground" presStyleLbl="fgAcc1" presStyleIdx="2" presStyleCnt="3" custLinFactNeighborX="-879" custLinFactNeighborY="-33"/>
      <dgm:spPr/>
    </dgm:pt>
    <dgm:pt modelId="{57DBD03F-828F-4619-AFB9-7951241645C4}" type="pres">
      <dgm:prSet presAssocID="{6DDB2ABA-8ADA-4967-ACDE-F60588B4DF9D}" presName="Parent1" presStyleLbl="revTx" presStyleIdx="0" presStyleCnt="0">
        <dgm:presLayoutVars>
          <dgm:chMax val="1"/>
          <dgm:chPref val="1"/>
          <dgm:bulletEnabled val="1"/>
        </dgm:presLayoutVars>
      </dgm:prSet>
      <dgm:spPr/>
    </dgm:pt>
  </dgm:ptLst>
  <dgm:cxnLst>
    <dgm:cxn modelId="{59755017-20D1-4498-950C-C3FC74115049}" type="presOf" srcId="{665B6284-5FE6-44BC-B815-1710A70D0936}" destId="{D98C60EB-2122-4B73-AAF5-726C137F3A6F}" srcOrd="0" destOrd="0" presId="urn:microsoft.com/office/officeart/2011/layout/CircleProcess"/>
    <dgm:cxn modelId="{4D28B01E-99DD-443D-B973-850CD77E7C07}" type="presOf" srcId="{8D113762-0E7C-4CEB-80CA-6DC3266058F5}" destId="{02428260-61AA-4B05-8716-08205F7BB697}" srcOrd="0" destOrd="0" presId="urn:microsoft.com/office/officeart/2011/layout/CircleProcess"/>
    <dgm:cxn modelId="{821BC524-4456-4E63-BA96-43C8EA05C17C}" type="presOf" srcId="{81587481-4992-4B2C-9662-C6DB01FC1AC8}" destId="{A5A0FE1D-E621-4B72-82A6-05ACFC585BF7}" srcOrd="0" destOrd="0" presId="urn:microsoft.com/office/officeart/2011/layout/CircleProcess"/>
    <dgm:cxn modelId="{7AD68E25-7C9F-4725-96F7-603C2104FF32}" type="presOf" srcId="{6DDB2ABA-8ADA-4967-ACDE-F60588B4DF9D}" destId="{57DBD03F-828F-4619-AFB9-7951241645C4}" srcOrd="1" destOrd="0" presId="urn:microsoft.com/office/officeart/2011/layout/CircleProcess"/>
    <dgm:cxn modelId="{4937FF2A-7283-4F21-B0AB-CEC7B93103EE}" type="presOf" srcId="{665B6284-5FE6-44BC-B815-1710A70D0936}" destId="{672D5620-2055-4DC1-8DE6-ED9401BB2980}" srcOrd="1" destOrd="0" presId="urn:microsoft.com/office/officeart/2011/layout/CircleProcess"/>
    <dgm:cxn modelId="{DA4CC25B-C041-4D5B-827E-1019C4C8C37C}" srcId="{81587481-4992-4B2C-9662-C6DB01FC1AC8}" destId="{8D113762-0E7C-4CEB-80CA-6DC3266058F5}" srcOrd="1" destOrd="0" parTransId="{BA1D4E6C-B1D1-4FA4-81DD-6CC650708330}" sibTransId="{2DBD6E38-AB26-4F2F-A50C-28EC594BEC82}"/>
    <dgm:cxn modelId="{7CB339AC-908F-42DC-8A75-B6D2A417FF04}" type="presOf" srcId="{6DDB2ABA-8ADA-4967-ACDE-F60588B4DF9D}" destId="{D9273DCC-8617-49BE-B1E3-6BC91187907A}" srcOrd="0" destOrd="0" presId="urn:microsoft.com/office/officeart/2011/layout/CircleProcess"/>
    <dgm:cxn modelId="{23458CAF-F776-4FAE-9EE3-E80741C08D0F}" type="presOf" srcId="{8D113762-0E7C-4CEB-80CA-6DC3266058F5}" destId="{EDEFC554-E6BC-41F1-87EE-4CB64D661921}" srcOrd="1" destOrd="0" presId="urn:microsoft.com/office/officeart/2011/layout/CircleProcess"/>
    <dgm:cxn modelId="{8257CAEC-268F-4128-B7D1-D255C4F902E9}" srcId="{81587481-4992-4B2C-9662-C6DB01FC1AC8}" destId="{665B6284-5FE6-44BC-B815-1710A70D0936}" srcOrd="2" destOrd="0" parTransId="{1E0CEF6D-9A7C-4A5E-BDA2-63D2D1A2DB1C}" sibTransId="{FC39F03F-4393-4F1B-B0F2-B329A646DAAB}"/>
    <dgm:cxn modelId="{FDF6A2ED-74FA-4920-9AA1-027AD75C17BB}" srcId="{81587481-4992-4B2C-9662-C6DB01FC1AC8}" destId="{6DDB2ABA-8ADA-4967-ACDE-F60588B4DF9D}" srcOrd="0" destOrd="0" parTransId="{6E8A14AD-1961-4115-B520-4F9B87B490B4}" sibTransId="{0BC88951-7FA2-4B7E-9E50-21BD7384061F}"/>
    <dgm:cxn modelId="{D98AF1B9-ABDE-4640-86CE-D51EC537C078}" type="presParOf" srcId="{A5A0FE1D-E621-4B72-82A6-05ACFC585BF7}" destId="{3BC8F864-6765-4DF1-9523-84313A8B234A}" srcOrd="0" destOrd="0" presId="urn:microsoft.com/office/officeart/2011/layout/CircleProcess"/>
    <dgm:cxn modelId="{348A7864-8F9D-4E3A-B25B-C79B1DCDD47B}" type="presParOf" srcId="{3BC8F864-6765-4DF1-9523-84313A8B234A}" destId="{A7AB8B87-00FA-4583-875D-2882CB596A56}" srcOrd="0" destOrd="0" presId="urn:microsoft.com/office/officeart/2011/layout/CircleProcess"/>
    <dgm:cxn modelId="{DEC5C0E6-E694-4ECF-B387-0342B489ADB5}" type="presParOf" srcId="{A5A0FE1D-E621-4B72-82A6-05ACFC585BF7}" destId="{53ADE033-CA91-4116-883C-3269E40DE6F2}" srcOrd="1" destOrd="0" presId="urn:microsoft.com/office/officeart/2011/layout/CircleProcess"/>
    <dgm:cxn modelId="{9DDD5877-286F-42B5-BE00-CBE3A733C984}" type="presParOf" srcId="{53ADE033-CA91-4116-883C-3269E40DE6F2}" destId="{D98C60EB-2122-4B73-AAF5-726C137F3A6F}" srcOrd="0" destOrd="0" presId="urn:microsoft.com/office/officeart/2011/layout/CircleProcess"/>
    <dgm:cxn modelId="{98688509-6DCC-4ACA-9E66-7F3048E36C3A}" type="presParOf" srcId="{A5A0FE1D-E621-4B72-82A6-05ACFC585BF7}" destId="{672D5620-2055-4DC1-8DE6-ED9401BB2980}" srcOrd="2" destOrd="0" presId="urn:microsoft.com/office/officeart/2011/layout/CircleProcess"/>
    <dgm:cxn modelId="{D4B8D39D-C533-4D97-9826-49EC7AF3C531}" type="presParOf" srcId="{A5A0FE1D-E621-4B72-82A6-05ACFC585BF7}" destId="{82339EA6-D288-4FD2-A51A-48D38FAB912F}" srcOrd="3" destOrd="0" presId="urn:microsoft.com/office/officeart/2011/layout/CircleProcess"/>
    <dgm:cxn modelId="{B132E05F-CC59-4694-90BF-5ABCDA62DD9B}" type="presParOf" srcId="{82339EA6-D288-4FD2-A51A-48D38FAB912F}" destId="{0C3CE4F7-2047-4B37-86F4-30ECF065144E}" srcOrd="0" destOrd="0" presId="urn:microsoft.com/office/officeart/2011/layout/CircleProcess"/>
    <dgm:cxn modelId="{94A40B41-B15F-4114-8DF8-6EF54DB22921}" type="presParOf" srcId="{A5A0FE1D-E621-4B72-82A6-05ACFC585BF7}" destId="{1142C50C-FCE6-4F87-B2DC-7E281608C191}" srcOrd="4" destOrd="0" presId="urn:microsoft.com/office/officeart/2011/layout/CircleProcess"/>
    <dgm:cxn modelId="{7A331007-01BB-4114-8B0B-A8026B0F7D6E}" type="presParOf" srcId="{1142C50C-FCE6-4F87-B2DC-7E281608C191}" destId="{02428260-61AA-4B05-8716-08205F7BB697}" srcOrd="0" destOrd="0" presId="urn:microsoft.com/office/officeart/2011/layout/CircleProcess"/>
    <dgm:cxn modelId="{06472744-E57F-44DE-99B3-EE5C5EB89340}" type="presParOf" srcId="{A5A0FE1D-E621-4B72-82A6-05ACFC585BF7}" destId="{EDEFC554-E6BC-41F1-87EE-4CB64D661921}" srcOrd="5" destOrd="0" presId="urn:microsoft.com/office/officeart/2011/layout/CircleProcess"/>
    <dgm:cxn modelId="{4331B101-F701-4A53-88B5-DB0127F907C4}" type="presParOf" srcId="{A5A0FE1D-E621-4B72-82A6-05ACFC585BF7}" destId="{ABAD02D4-3981-4113-B922-A522FFD41BA1}" srcOrd="6" destOrd="0" presId="urn:microsoft.com/office/officeart/2011/layout/CircleProcess"/>
    <dgm:cxn modelId="{BDF3CE94-A695-40E1-A2B5-860BE9CA5EA6}" type="presParOf" srcId="{ABAD02D4-3981-4113-B922-A522FFD41BA1}" destId="{F32236B7-57AB-4CB9-AA6F-A31A726E2D35}" srcOrd="0" destOrd="0" presId="urn:microsoft.com/office/officeart/2011/layout/CircleProcess"/>
    <dgm:cxn modelId="{F7F9F9ED-AFEC-4956-8AA0-68487F89229D}" type="presParOf" srcId="{A5A0FE1D-E621-4B72-82A6-05ACFC585BF7}" destId="{74406321-DBC4-401A-AA44-5D60204E5E79}" srcOrd="7" destOrd="0" presId="urn:microsoft.com/office/officeart/2011/layout/CircleProcess"/>
    <dgm:cxn modelId="{D7DF3868-469B-4F29-A49A-3FC88DC3EB10}" type="presParOf" srcId="{74406321-DBC4-401A-AA44-5D60204E5E79}" destId="{D9273DCC-8617-49BE-B1E3-6BC91187907A}" srcOrd="0" destOrd="0" presId="urn:microsoft.com/office/officeart/2011/layout/CircleProcess"/>
    <dgm:cxn modelId="{F5360C10-E1C4-4B79-A223-E7480D7994CB}" type="presParOf" srcId="{A5A0FE1D-E621-4B72-82A6-05ACFC585BF7}" destId="{57DBD03F-828F-4619-AFB9-7951241645C4}" srcOrd="8" destOrd="0" presId="urn:microsoft.com/office/officeart/2011/layout/CircleProcess"/>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1587481-4992-4B2C-9662-C6DB01FC1AC8}" type="doc">
      <dgm:prSet loTypeId="urn:microsoft.com/office/officeart/2011/layout/CircleProcess" loCatId="process" qsTypeId="urn:microsoft.com/office/officeart/2005/8/quickstyle/simple1" qsCatId="simple" csTypeId="urn:microsoft.com/office/officeart/2005/8/colors/colorful3" csCatId="colorful" phldr="1"/>
      <dgm:spPr/>
      <dgm:t>
        <a:bodyPr/>
        <a:lstStyle/>
        <a:p>
          <a:endParaRPr lang="en-GB"/>
        </a:p>
      </dgm:t>
    </dgm:pt>
    <dgm:pt modelId="{A5A0FE1D-E621-4B72-82A6-05ACFC585BF7}" type="pres">
      <dgm:prSet presAssocID="{81587481-4992-4B2C-9662-C6DB01FC1AC8}" presName="Name0" presStyleCnt="0">
        <dgm:presLayoutVars>
          <dgm:chMax val="11"/>
          <dgm:chPref val="11"/>
          <dgm:dir/>
          <dgm:resizeHandles/>
        </dgm:presLayoutVars>
      </dgm:prSet>
      <dgm:spPr/>
    </dgm:pt>
  </dgm:ptLst>
  <dgm:cxnLst>
    <dgm:cxn modelId="{821BC524-4456-4E63-BA96-43C8EA05C17C}" type="presOf" srcId="{81587481-4992-4B2C-9662-C6DB01FC1AC8}" destId="{A5A0FE1D-E621-4B72-82A6-05ACFC585BF7}" srcOrd="0" destOrd="0" presId="urn:microsoft.com/office/officeart/2011/layout/CircleProcess"/>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1587481-4992-4B2C-9662-C6DB01FC1AC8}" type="doc">
      <dgm:prSet loTypeId="urn:microsoft.com/office/officeart/2011/layout/CircleProcess" loCatId="process" qsTypeId="urn:microsoft.com/office/officeart/2005/8/quickstyle/simple1" qsCatId="simple" csTypeId="urn:microsoft.com/office/officeart/2005/8/colors/colorful3" csCatId="colorful" phldr="1"/>
      <dgm:spPr/>
      <dgm:t>
        <a:bodyPr/>
        <a:lstStyle/>
        <a:p>
          <a:endParaRPr lang="en-GB"/>
        </a:p>
      </dgm:t>
    </dgm:pt>
    <dgm:pt modelId="{A5A0FE1D-E621-4B72-82A6-05ACFC585BF7}" type="pres">
      <dgm:prSet presAssocID="{81587481-4992-4B2C-9662-C6DB01FC1AC8}" presName="Name0" presStyleCnt="0">
        <dgm:presLayoutVars>
          <dgm:chMax val="11"/>
          <dgm:chPref val="11"/>
          <dgm:dir/>
          <dgm:resizeHandles/>
        </dgm:presLayoutVars>
      </dgm:prSet>
      <dgm:spPr/>
    </dgm:pt>
  </dgm:ptLst>
  <dgm:cxnLst>
    <dgm:cxn modelId="{C6BCD9BA-36D0-4868-9D89-437E46946844}" type="presOf" srcId="{81587481-4992-4B2C-9662-C6DB01FC1AC8}" destId="{A5A0FE1D-E621-4B72-82A6-05ACFC585BF7}" srcOrd="0"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1587481-4992-4B2C-9662-C6DB01FC1AC8}" type="doc">
      <dgm:prSet loTypeId="urn:microsoft.com/office/officeart/2011/layout/CircleProcess" loCatId="process" qsTypeId="urn:microsoft.com/office/officeart/2005/8/quickstyle/simple1" qsCatId="simple" csTypeId="urn:microsoft.com/office/officeart/2005/8/colors/colorful3" csCatId="colorful" phldr="1"/>
      <dgm:spPr/>
      <dgm:t>
        <a:bodyPr/>
        <a:lstStyle/>
        <a:p>
          <a:endParaRPr lang="en-GB"/>
        </a:p>
      </dgm:t>
    </dgm:pt>
    <dgm:pt modelId="{A5A0FE1D-E621-4B72-82A6-05ACFC585BF7}" type="pres">
      <dgm:prSet presAssocID="{81587481-4992-4B2C-9662-C6DB01FC1AC8}" presName="Name0" presStyleCnt="0">
        <dgm:presLayoutVars>
          <dgm:chMax val="11"/>
          <dgm:chPref val="11"/>
          <dgm:dir/>
          <dgm:resizeHandles/>
        </dgm:presLayoutVars>
      </dgm:prSet>
      <dgm:spPr/>
    </dgm:pt>
  </dgm:ptLst>
  <dgm:cxnLst>
    <dgm:cxn modelId="{821BC524-4456-4E63-BA96-43C8EA05C17C}" type="presOf" srcId="{81587481-4992-4B2C-9662-C6DB01FC1AC8}" destId="{A5A0FE1D-E621-4B72-82A6-05ACFC585BF7}" srcOrd="0" destOrd="0" presId="urn:microsoft.com/office/officeart/2011/layout/CircleProcess"/>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1587481-4992-4B2C-9662-C6DB01FC1AC8}" type="doc">
      <dgm:prSet loTypeId="urn:microsoft.com/office/officeart/2011/layout/CircleProcess" loCatId="process" qsTypeId="urn:microsoft.com/office/officeart/2005/8/quickstyle/simple1" qsCatId="simple" csTypeId="urn:microsoft.com/office/officeart/2005/8/colors/colorful3" csCatId="colorful" phldr="1"/>
      <dgm:spPr/>
      <dgm:t>
        <a:bodyPr/>
        <a:lstStyle/>
        <a:p>
          <a:endParaRPr lang="en-GB"/>
        </a:p>
      </dgm:t>
    </dgm:pt>
    <dgm:pt modelId="{A5A0FE1D-E621-4B72-82A6-05ACFC585BF7}" type="pres">
      <dgm:prSet presAssocID="{81587481-4992-4B2C-9662-C6DB01FC1AC8}" presName="Name0" presStyleCnt="0">
        <dgm:presLayoutVars>
          <dgm:chMax val="11"/>
          <dgm:chPref val="11"/>
          <dgm:dir/>
          <dgm:resizeHandles/>
        </dgm:presLayoutVars>
      </dgm:prSet>
      <dgm:spPr/>
    </dgm:pt>
  </dgm:ptLst>
  <dgm:cxnLst>
    <dgm:cxn modelId="{C6BCD9BA-36D0-4868-9D89-437E46946844}" type="presOf" srcId="{81587481-4992-4B2C-9662-C6DB01FC1AC8}" destId="{A5A0FE1D-E621-4B72-82A6-05ACFC585BF7}" srcOrd="0"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717DF7-1F3B-45DA-B8E3-ACB3961A46E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1DA7186-4D4E-4866-9869-E887D700EE7D}">
      <dgm:prSet/>
      <dgm:spPr/>
      <dgm:t>
        <a:bodyPr/>
        <a:lstStyle/>
        <a:p>
          <a:r>
            <a:rPr lang="en-US" b="0"/>
            <a:t>Many women come to us unsure where to begin — limited English, little or no recent work experience, and low confidence.</a:t>
          </a:r>
        </a:p>
      </dgm:t>
    </dgm:pt>
    <dgm:pt modelId="{C0A5C9EF-6E69-4299-9010-B08F0D471465}" type="parTrans" cxnId="{A90F75AC-DFE2-4864-B403-EA74C84A3E7F}">
      <dgm:prSet/>
      <dgm:spPr/>
      <dgm:t>
        <a:bodyPr/>
        <a:lstStyle/>
        <a:p>
          <a:endParaRPr lang="en-US"/>
        </a:p>
      </dgm:t>
    </dgm:pt>
    <dgm:pt modelId="{7EC20206-1D19-43EE-8C67-94F750D48E0F}" type="sibTrans" cxnId="{A90F75AC-DFE2-4864-B403-EA74C84A3E7F}">
      <dgm:prSet/>
      <dgm:spPr/>
      <dgm:t>
        <a:bodyPr/>
        <a:lstStyle/>
        <a:p>
          <a:endParaRPr lang="en-US"/>
        </a:p>
      </dgm:t>
    </dgm:pt>
    <dgm:pt modelId="{C5CFB371-ABF3-4275-A50A-62EE572F52BA}">
      <dgm:prSet/>
      <dgm:spPr/>
      <dgm:t>
        <a:bodyPr/>
        <a:lstStyle/>
        <a:p>
          <a:r>
            <a:rPr lang="en-US" b="0"/>
            <a:t>We offer a safe, supportive environment where they can rebuild confidence, learn new skills, and explore opportunities.</a:t>
          </a:r>
        </a:p>
      </dgm:t>
    </dgm:pt>
    <dgm:pt modelId="{83D8A0F6-5F6A-467C-BBFB-F957649F1F7F}" type="parTrans" cxnId="{7D480905-F6B5-4B80-9006-847AC54011E9}">
      <dgm:prSet/>
      <dgm:spPr/>
      <dgm:t>
        <a:bodyPr/>
        <a:lstStyle/>
        <a:p>
          <a:endParaRPr lang="en-US"/>
        </a:p>
      </dgm:t>
    </dgm:pt>
    <dgm:pt modelId="{FBED0FB8-7AD6-40C9-BD84-59A01AB6BF3C}" type="sibTrans" cxnId="{7D480905-F6B5-4B80-9006-847AC54011E9}">
      <dgm:prSet/>
      <dgm:spPr/>
      <dgm:t>
        <a:bodyPr/>
        <a:lstStyle/>
        <a:p>
          <a:endParaRPr lang="en-US"/>
        </a:p>
      </dgm:t>
    </dgm:pt>
    <dgm:pt modelId="{8E780851-6B8D-4A93-A6AE-FEFFDF897B53}">
      <dgm:prSet/>
      <dgm:spPr/>
      <dgm:t>
        <a:bodyPr/>
        <a:lstStyle/>
        <a:p>
          <a:r>
            <a:rPr lang="en-US" b="0"/>
            <a:t>Through holistic IAG, confidence building, skill development, and tailored employment pathways so the women progress from isolation to independence</a:t>
          </a:r>
        </a:p>
      </dgm:t>
    </dgm:pt>
    <dgm:pt modelId="{130F53D7-9286-40E5-A6FC-CB035495AAB2}" type="parTrans" cxnId="{26BC0B16-B803-479A-8779-F0AC0213B840}">
      <dgm:prSet/>
      <dgm:spPr/>
      <dgm:t>
        <a:bodyPr/>
        <a:lstStyle/>
        <a:p>
          <a:endParaRPr lang="en-US"/>
        </a:p>
      </dgm:t>
    </dgm:pt>
    <dgm:pt modelId="{0E65DFB8-D85E-406A-9BA5-DF253464257D}" type="sibTrans" cxnId="{26BC0B16-B803-479A-8779-F0AC0213B840}">
      <dgm:prSet/>
      <dgm:spPr/>
      <dgm:t>
        <a:bodyPr/>
        <a:lstStyle/>
        <a:p>
          <a:endParaRPr lang="en-US"/>
        </a:p>
      </dgm:t>
    </dgm:pt>
    <dgm:pt modelId="{58BBE00B-ADA3-47F5-9A31-30AEFCB1E047}">
      <dgm:prSet/>
      <dgm:spPr/>
      <dgm:t>
        <a:bodyPr/>
        <a:lstStyle/>
        <a:p>
          <a:r>
            <a:rPr lang="en-US" b="0"/>
            <a:t>Every woman receives individual guidance to match her aspirations and overcome personal and structural barriers.</a:t>
          </a:r>
        </a:p>
      </dgm:t>
      <dgm:extLst>
        <a:ext uri="{E40237B7-FDA0-4F09-8148-C483321AD2D9}">
          <dgm14:cNvPr xmlns:dgm14="http://schemas.microsoft.com/office/drawing/2010/diagram" id="0" name="" descr="Many women come to us unsure where to begin — limited English, little or no recent work experience, and low confidence. We offer a safe, supportive environment where they can rebuild confidence, learn new skills, and explore opportunities. Through holistic IAG, confidence building, skill development, and tailored employment pathways so the women progress from isolation to independence. Every woman receives individual guidance to match her aspirations and overcome personal and structural barriers.&#10;&#10;&#10;"/>
        </a:ext>
      </dgm:extLst>
    </dgm:pt>
    <dgm:pt modelId="{D0FB99E4-BE6B-4AA7-8C52-4733EA2C3F9F}" type="parTrans" cxnId="{49B86F14-4683-446B-B96A-AF4BCE6CCAE1}">
      <dgm:prSet/>
      <dgm:spPr/>
      <dgm:t>
        <a:bodyPr/>
        <a:lstStyle/>
        <a:p>
          <a:endParaRPr lang="en-US"/>
        </a:p>
      </dgm:t>
    </dgm:pt>
    <dgm:pt modelId="{40A30A2E-4AA0-4D52-AEC0-25F6DED3F350}" type="sibTrans" cxnId="{49B86F14-4683-446B-B96A-AF4BCE6CCAE1}">
      <dgm:prSet/>
      <dgm:spPr/>
      <dgm:t>
        <a:bodyPr/>
        <a:lstStyle/>
        <a:p>
          <a:endParaRPr lang="en-US"/>
        </a:p>
      </dgm:t>
    </dgm:pt>
    <dgm:pt modelId="{479635C8-0B58-4D79-AE2A-65A6B8F35F0D}" type="pres">
      <dgm:prSet presAssocID="{1E717DF7-1F3B-45DA-B8E3-ACB3961A46E5}" presName="vert0" presStyleCnt="0">
        <dgm:presLayoutVars>
          <dgm:dir/>
          <dgm:animOne val="branch"/>
          <dgm:animLvl val="lvl"/>
        </dgm:presLayoutVars>
      </dgm:prSet>
      <dgm:spPr/>
    </dgm:pt>
    <dgm:pt modelId="{DD1D1E34-6D60-468D-B427-FA8B21373279}" type="pres">
      <dgm:prSet presAssocID="{11DA7186-4D4E-4866-9869-E887D700EE7D}" presName="thickLine" presStyleLbl="alignNode1" presStyleIdx="0" presStyleCnt="4"/>
      <dgm:spPr/>
    </dgm:pt>
    <dgm:pt modelId="{3A52B182-E2CD-447A-A268-E571C3578488}" type="pres">
      <dgm:prSet presAssocID="{11DA7186-4D4E-4866-9869-E887D700EE7D}" presName="horz1" presStyleCnt="0"/>
      <dgm:spPr/>
    </dgm:pt>
    <dgm:pt modelId="{A57FBD30-9A16-47F9-93E5-0950F0BBF3A7}" type="pres">
      <dgm:prSet presAssocID="{11DA7186-4D4E-4866-9869-E887D700EE7D}" presName="tx1" presStyleLbl="revTx" presStyleIdx="0" presStyleCnt="4"/>
      <dgm:spPr/>
    </dgm:pt>
    <dgm:pt modelId="{B3613838-EABB-43A9-AA8B-8E756DA1606E}" type="pres">
      <dgm:prSet presAssocID="{11DA7186-4D4E-4866-9869-E887D700EE7D}" presName="vert1" presStyleCnt="0"/>
      <dgm:spPr/>
    </dgm:pt>
    <dgm:pt modelId="{B6875BB6-A544-4A36-9F28-8D880B191B16}" type="pres">
      <dgm:prSet presAssocID="{C5CFB371-ABF3-4275-A50A-62EE572F52BA}" presName="thickLine" presStyleLbl="alignNode1" presStyleIdx="1" presStyleCnt="4"/>
      <dgm:spPr/>
    </dgm:pt>
    <dgm:pt modelId="{37A3791C-D3E4-4205-B325-EF77B82D0C70}" type="pres">
      <dgm:prSet presAssocID="{C5CFB371-ABF3-4275-A50A-62EE572F52BA}" presName="horz1" presStyleCnt="0"/>
      <dgm:spPr/>
    </dgm:pt>
    <dgm:pt modelId="{5A0377A8-48F6-4D59-9C0E-D7414068EE94}" type="pres">
      <dgm:prSet presAssocID="{C5CFB371-ABF3-4275-A50A-62EE572F52BA}" presName="tx1" presStyleLbl="revTx" presStyleIdx="1" presStyleCnt="4"/>
      <dgm:spPr/>
    </dgm:pt>
    <dgm:pt modelId="{19AD79A7-6C4D-4817-9163-452875F3AE83}" type="pres">
      <dgm:prSet presAssocID="{C5CFB371-ABF3-4275-A50A-62EE572F52BA}" presName="vert1" presStyleCnt="0"/>
      <dgm:spPr/>
    </dgm:pt>
    <dgm:pt modelId="{E5ADC2F7-AE5A-44DF-9CD5-EF0F9780B2E8}" type="pres">
      <dgm:prSet presAssocID="{8E780851-6B8D-4A93-A6AE-FEFFDF897B53}" presName="thickLine" presStyleLbl="alignNode1" presStyleIdx="2" presStyleCnt="4"/>
      <dgm:spPr/>
    </dgm:pt>
    <dgm:pt modelId="{832AA4C0-EC21-4199-9DF0-8BAD7A0B7F26}" type="pres">
      <dgm:prSet presAssocID="{8E780851-6B8D-4A93-A6AE-FEFFDF897B53}" presName="horz1" presStyleCnt="0"/>
      <dgm:spPr/>
    </dgm:pt>
    <dgm:pt modelId="{6FF521C9-0116-4B6C-A5BC-3899FA477A32}" type="pres">
      <dgm:prSet presAssocID="{8E780851-6B8D-4A93-A6AE-FEFFDF897B53}" presName="tx1" presStyleLbl="revTx" presStyleIdx="2" presStyleCnt="4"/>
      <dgm:spPr/>
    </dgm:pt>
    <dgm:pt modelId="{623EB3C4-9C7F-4E86-A68A-28375CB3AA7A}" type="pres">
      <dgm:prSet presAssocID="{8E780851-6B8D-4A93-A6AE-FEFFDF897B53}" presName="vert1" presStyleCnt="0"/>
      <dgm:spPr/>
    </dgm:pt>
    <dgm:pt modelId="{316449CB-8DB3-4F4F-90F1-3D41B94863E4}" type="pres">
      <dgm:prSet presAssocID="{58BBE00B-ADA3-47F5-9A31-30AEFCB1E047}" presName="thickLine" presStyleLbl="alignNode1" presStyleIdx="3" presStyleCnt="4"/>
      <dgm:spPr/>
    </dgm:pt>
    <dgm:pt modelId="{48C690BD-AA66-4068-8204-39C623105A92}" type="pres">
      <dgm:prSet presAssocID="{58BBE00B-ADA3-47F5-9A31-30AEFCB1E047}" presName="horz1" presStyleCnt="0"/>
      <dgm:spPr/>
    </dgm:pt>
    <dgm:pt modelId="{823DDDD1-C765-4939-9644-58A8993BC16D}" type="pres">
      <dgm:prSet presAssocID="{58BBE00B-ADA3-47F5-9A31-30AEFCB1E047}" presName="tx1" presStyleLbl="revTx" presStyleIdx="3" presStyleCnt="4"/>
      <dgm:spPr/>
    </dgm:pt>
    <dgm:pt modelId="{4FDDD7D5-41A0-491F-9138-615BF21CF2BB}" type="pres">
      <dgm:prSet presAssocID="{58BBE00B-ADA3-47F5-9A31-30AEFCB1E047}" presName="vert1" presStyleCnt="0"/>
      <dgm:spPr/>
    </dgm:pt>
  </dgm:ptLst>
  <dgm:cxnLst>
    <dgm:cxn modelId="{7D480905-F6B5-4B80-9006-847AC54011E9}" srcId="{1E717DF7-1F3B-45DA-B8E3-ACB3961A46E5}" destId="{C5CFB371-ABF3-4275-A50A-62EE572F52BA}" srcOrd="1" destOrd="0" parTransId="{83D8A0F6-5F6A-467C-BBFB-F957649F1F7F}" sibTransId="{FBED0FB8-7AD6-40C9-BD84-59A01AB6BF3C}"/>
    <dgm:cxn modelId="{49B86F14-4683-446B-B96A-AF4BCE6CCAE1}" srcId="{1E717DF7-1F3B-45DA-B8E3-ACB3961A46E5}" destId="{58BBE00B-ADA3-47F5-9A31-30AEFCB1E047}" srcOrd="3" destOrd="0" parTransId="{D0FB99E4-BE6B-4AA7-8C52-4733EA2C3F9F}" sibTransId="{40A30A2E-4AA0-4D52-AEC0-25F6DED3F350}"/>
    <dgm:cxn modelId="{26BC0B16-B803-479A-8779-F0AC0213B840}" srcId="{1E717DF7-1F3B-45DA-B8E3-ACB3961A46E5}" destId="{8E780851-6B8D-4A93-A6AE-FEFFDF897B53}" srcOrd="2" destOrd="0" parTransId="{130F53D7-9286-40E5-A6FC-CB035495AAB2}" sibTransId="{0E65DFB8-D85E-406A-9BA5-DF253464257D}"/>
    <dgm:cxn modelId="{3B544040-B568-4A6D-84A0-BF8FF95CE477}" type="presOf" srcId="{C5CFB371-ABF3-4275-A50A-62EE572F52BA}" destId="{5A0377A8-48F6-4D59-9C0E-D7414068EE94}" srcOrd="0" destOrd="0" presId="urn:microsoft.com/office/officeart/2008/layout/LinedList"/>
    <dgm:cxn modelId="{9FE22044-55D8-475E-B284-DC9CA6D5C78D}" type="presOf" srcId="{58BBE00B-ADA3-47F5-9A31-30AEFCB1E047}" destId="{823DDDD1-C765-4939-9644-58A8993BC16D}" srcOrd="0" destOrd="0" presId="urn:microsoft.com/office/officeart/2008/layout/LinedList"/>
    <dgm:cxn modelId="{F3C48353-3B4C-44C8-93CA-03BB27F0D786}" type="presOf" srcId="{11DA7186-4D4E-4866-9869-E887D700EE7D}" destId="{A57FBD30-9A16-47F9-93E5-0950F0BBF3A7}" srcOrd="0" destOrd="0" presId="urn:microsoft.com/office/officeart/2008/layout/LinedList"/>
    <dgm:cxn modelId="{28037F78-B8E1-4298-8B65-7B98B6E27C50}" type="presOf" srcId="{8E780851-6B8D-4A93-A6AE-FEFFDF897B53}" destId="{6FF521C9-0116-4B6C-A5BC-3899FA477A32}" srcOrd="0" destOrd="0" presId="urn:microsoft.com/office/officeart/2008/layout/LinedList"/>
    <dgm:cxn modelId="{A90F75AC-DFE2-4864-B403-EA74C84A3E7F}" srcId="{1E717DF7-1F3B-45DA-B8E3-ACB3961A46E5}" destId="{11DA7186-4D4E-4866-9869-E887D700EE7D}" srcOrd="0" destOrd="0" parTransId="{C0A5C9EF-6E69-4299-9010-B08F0D471465}" sibTransId="{7EC20206-1D19-43EE-8C67-94F750D48E0F}"/>
    <dgm:cxn modelId="{B055A2E8-F073-4CEE-A229-35E8B2CF90C7}" type="presOf" srcId="{1E717DF7-1F3B-45DA-B8E3-ACB3961A46E5}" destId="{479635C8-0B58-4D79-AE2A-65A6B8F35F0D}" srcOrd="0" destOrd="0" presId="urn:microsoft.com/office/officeart/2008/layout/LinedList"/>
    <dgm:cxn modelId="{C1E980F3-473E-4F22-A2F2-7E3DF6CFAFC1}" type="presParOf" srcId="{479635C8-0B58-4D79-AE2A-65A6B8F35F0D}" destId="{DD1D1E34-6D60-468D-B427-FA8B21373279}" srcOrd="0" destOrd="0" presId="urn:microsoft.com/office/officeart/2008/layout/LinedList"/>
    <dgm:cxn modelId="{76C37E34-4493-4198-8D2A-8E91103D4F45}" type="presParOf" srcId="{479635C8-0B58-4D79-AE2A-65A6B8F35F0D}" destId="{3A52B182-E2CD-447A-A268-E571C3578488}" srcOrd="1" destOrd="0" presId="urn:microsoft.com/office/officeart/2008/layout/LinedList"/>
    <dgm:cxn modelId="{0AE5A5A0-7F30-41CB-BA1C-8EEEEF6177BB}" type="presParOf" srcId="{3A52B182-E2CD-447A-A268-E571C3578488}" destId="{A57FBD30-9A16-47F9-93E5-0950F0BBF3A7}" srcOrd="0" destOrd="0" presId="urn:microsoft.com/office/officeart/2008/layout/LinedList"/>
    <dgm:cxn modelId="{D9C3743F-D0FC-4D77-97FA-A8CD9D8E13ED}" type="presParOf" srcId="{3A52B182-E2CD-447A-A268-E571C3578488}" destId="{B3613838-EABB-43A9-AA8B-8E756DA1606E}" srcOrd="1" destOrd="0" presId="urn:microsoft.com/office/officeart/2008/layout/LinedList"/>
    <dgm:cxn modelId="{CF989B70-DAB7-4067-8971-2294111125CC}" type="presParOf" srcId="{479635C8-0B58-4D79-AE2A-65A6B8F35F0D}" destId="{B6875BB6-A544-4A36-9F28-8D880B191B16}" srcOrd="2" destOrd="0" presId="urn:microsoft.com/office/officeart/2008/layout/LinedList"/>
    <dgm:cxn modelId="{F32A6776-42AE-4DE0-8EDF-F07F20170F8E}" type="presParOf" srcId="{479635C8-0B58-4D79-AE2A-65A6B8F35F0D}" destId="{37A3791C-D3E4-4205-B325-EF77B82D0C70}" srcOrd="3" destOrd="0" presId="urn:microsoft.com/office/officeart/2008/layout/LinedList"/>
    <dgm:cxn modelId="{E18A6868-5C59-4496-AF68-049F622E3437}" type="presParOf" srcId="{37A3791C-D3E4-4205-B325-EF77B82D0C70}" destId="{5A0377A8-48F6-4D59-9C0E-D7414068EE94}" srcOrd="0" destOrd="0" presId="urn:microsoft.com/office/officeart/2008/layout/LinedList"/>
    <dgm:cxn modelId="{00A088B2-D137-4E2A-8183-61EFF27ADB77}" type="presParOf" srcId="{37A3791C-D3E4-4205-B325-EF77B82D0C70}" destId="{19AD79A7-6C4D-4817-9163-452875F3AE83}" srcOrd="1" destOrd="0" presId="urn:microsoft.com/office/officeart/2008/layout/LinedList"/>
    <dgm:cxn modelId="{08E795B6-C4D2-420A-9B51-7AF4ED09E4C9}" type="presParOf" srcId="{479635C8-0B58-4D79-AE2A-65A6B8F35F0D}" destId="{E5ADC2F7-AE5A-44DF-9CD5-EF0F9780B2E8}" srcOrd="4" destOrd="0" presId="urn:microsoft.com/office/officeart/2008/layout/LinedList"/>
    <dgm:cxn modelId="{3D88686B-6C96-4849-BC07-8263ACD5E512}" type="presParOf" srcId="{479635C8-0B58-4D79-AE2A-65A6B8F35F0D}" destId="{832AA4C0-EC21-4199-9DF0-8BAD7A0B7F26}" srcOrd="5" destOrd="0" presId="urn:microsoft.com/office/officeart/2008/layout/LinedList"/>
    <dgm:cxn modelId="{9A4A4252-6618-43F0-A1CA-2F0E91BB0924}" type="presParOf" srcId="{832AA4C0-EC21-4199-9DF0-8BAD7A0B7F26}" destId="{6FF521C9-0116-4B6C-A5BC-3899FA477A32}" srcOrd="0" destOrd="0" presId="urn:microsoft.com/office/officeart/2008/layout/LinedList"/>
    <dgm:cxn modelId="{474A7C2A-95D0-4982-83DD-87402D027EDE}" type="presParOf" srcId="{832AA4C0-EC21-4199-9DF0-8BAD7A0B7F26}" destId="{623EB3C4-9C7F-4E86-A68A-28375CB3AA7A}" srcOrd="1" destOrd="0" presId="urn:microsoft.com/office/officeart/2008/layout/LinedList"/>
    <dgm:cxn modelId="{C20B1367-EAB0-4D6A-858A-327F4D1D4458}" type="presParOf" srcId="{479635C8-0B58-4D79-AE2A-65A6B8F35F0D}" destId="{316449CB-8DB3-4F4F-90F1-3D41B94863E4}" srcOrd="6" destOrd="0" presId="urn:microsoft.com/office/officeart/2008/layout/LinedList"/>
    <dgm:cxn modelId="{886E1CEB-7EC5-4A02-96CA-B5DE6C345EFA}" type="presParOf" srcId="{479635C8-0B58-4D79-AE2A-65A6B8F35F0D}" destId="{48C690BD-AA66-4068-8204-39C623105A92}" srcOrd="7" destOrd="0" presId="urn:microsoft.com/office/officeart/2008/layout/LinedList"/>
    <dgm:cxn modelId="{D106FAE3-EC56-4454-BBCE-C637BC26DC77}" type="presParOf" srcId="{48C690BD-AA66-4068-8204-39C623105A92}" destId="{823DDDD1-C765-4939-9644-58A8993BC16D}" srcOrd="0" destOrd="0" presId="urn:microsoft.com/office/officeart/2008/layout/LinedList"/>
    <dgm:cxn modelId="{E96CA270-EA04-46DC-ADD5-B94CB61D1037}" type="presParOf" srcId="{48C690BD-AA66-4068-8204-39C623105A92}" destId="{4FDDD7D5-41A0-491F-9138-615BF21CF2B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1587481-4992-4B2C-9662-C6DB01FC1AC8}" type="doc">
      <dgm:prSet loTypeId="urn:microsoft.com/office/officeart/2011/layout/CircleProcess" loCatId="process" qsTypeId="urn:microsoft.com/office/officeart/2005/8/quickstyle/simple1" qsCatId="simple" csTypeId="urn:microsoft.com/office/officeart/2005/8/colors/colorful3" csCatId="colorful" phldr="1"/>
      <dgm:spPr/>
      <dgm:t>
        <a:bodyPr/>
        <a:lstStyle/>
        <a:p>
          <a:endParaRPr lang="en-GB"/>
        </a:p>
      </dgm:t>
    </dgm:pt>
    <dgm:pt modelId="{A5A0FE1D-E621-4B72-82A6-05ACFC585BF7}" type="pres">
      <dgm:prSet presAssocID="{81587481-4992-4B2C-9662-C6DB01FC1AC8}" presName="Name0" presStyleCnt="0">
        <dgm:presLayoutVars>
          <dgm:chMax val="11"/>
          <dgm:chPref val="11"/>
          <dgm:dir/>
          <dgm:resizeHandles/>
        </dgm:presLayoutVars>
      </dgm:prSet>
      <dgm:spPr/>
    </dgm:pt>
  </dgm:ptLst>
  <dgm:cxnLst>
    <dgm:cxn modelId="{821BC524-4456-4E63-BA96-43C8EA05C17C}" type="presOf" srcId="{81587481-4992-4B2C-9662-C6DB01FC1AC8}" destId="{A5A0FE1D-E621-4B72-82A6-05ACFC585BF7}" srcOrd="0" destOrd="0" presId="urn:microsoft.com/office/officeart/2011/layout/CircleProcess"/>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1587481-4992-4B2C-9662-C6DB01FC1AC8}" type="doc">
      <dgm:prSet loTypeId="urn:microsoft.com/office/officeart/2011/layout/CircleProcess" loCatId="process" qsTypeId="urn:microsoft.com/office/officeart/2005/8/quickstyle/simple1" qsCatId="simple" csTypeId="urn:microsoft.com/office/officeart/2005/8/colors/colorful3" csCatId="colorful" phldr="1"/>
      <dgm:spPr/>
      <dgm:t>
        <a:bodyPr/>
        <a:lstStyle/>
        <a:p>
          <a:endParaRPr lang="en-GB"/>
        </a:p>
      </dgm:t>
    </dgm:pt>
    <dgm:pt modelId="{A5A0FE1D-E621-4B72-82A6-05ACFC585BF7}" type="pres">
      <dgm:prSet presAssocID="{81587481-4992-4B2C-9662-C6DB01FC1AC8}" presName="Name0" presStyleCnt="0">
        <dgm:presLayoutVars>
          <dgm:chMax val="11"/>
          <dgm:chPref val="11"/>
          <dgm:dir/>
          <dgm:resizeHandles/>
        </dgm:presLayoutVars>
      </dgm:prSet>
      <dgm:spPr/>
    </dgm:pt>
  </dgm:ptLst>
  <dgm:cxnLst>
    <dgm:cxn modelId="{C6BCD9BA-36D0-4868-9D89-437E46946844}" type="presOf" srcId="{81587481-4992-4B2C-9662-C6DB01FC1AC8}" destId="{A5A0FE1D-E621-4B72-82A6-05ACFC585BF7}" srcOrd="0"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1587481-4992-4B2C-9662-C6DB01FC1AC8}" type="doc">
      <dgm:prSet loTypeId="urn:microsoft.com/office/officeart/2011/layout/CircleProcess" loCatId="process" qsTypeId="urn:microsoft.com/office/officeart/2005/8/quickstyle/simple1" qsCatId="simple" csTypeId="urn:microsoft.com/office/officeart/2005/8/colors/colorful3" csCatId="colorful" phldr="1"/>
      <dgm:spPr/>
      <dgm:t>
        <a:bodyPr/>
        <a:lstStyle/>
        <a:p>
          <a:endParaRPr lang="en-GB"/>
        </a:p>
      </dgm:t>
    </dgm:pt>
    <dgm:pt modelId="{A5A0FE1D-E621-4B72-82A6-05ACFC585BF7}" type="pres">
      <dgm:prSet presAssocID="{81587481-4992-4B2C-9662-C6DB01FC1AC8}" presName="Name0" presStyleCnt="0">
        <dgm:presLayoutVars>
          <dgm:chMax val="11"/>
          <dgm:chPref val="11"/>
          <dgm:dir/>
          <dgm:resizeHandles/>
        </dgm:presLayoutVars>
      </dgm:prSet>
      <dgm:spPr/>
    </dgm:pt>
  </dgm:ptLst>
  <dgm:cxnLst>
    <dgm:cxn modelId="{821BC524-4456-4E63-BA96-43C8EA05C17C}" type="presOf" srcId="{81587481-4992-4B2C-9662-C6DB01FC1AC8}" destId="{A5A0FE1D-E621-4B72-82A6-05ACFC585BF7}" srcOrd="0" destOrd="0" presId="urn:microsoft.com/office/officeart/2011/layout/CircleProcess"/>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4729612-828A-43FC-894F-CE950E497440}"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86EA051C-96D8-4156-8721-2F42E50A520C}">
      <dgm:prSet/>
      <dgm:spPr/>
      <dgm:t>
        <a:bodyPr/>
        <a:lstStyle/>
        <a:p>
          <a:pPr>
            <a:buNone/>
          </a:pPr>
          <a:r>
            <a:rPr lang="en-GB" b="0" i="0" dirty="0"/>
            <a:t> Key facts about Vistry:</a:t>
          </a:r>
          <a:endParaRPr lang="en-GB" dirty="0"/>
        </a:p>
      </dgm:t>
    </dgm:pt>
    <dgm:pt modelId="{4C925AA4-9A1F-411E-A68E-9B2E5576799D}" type="parTrans" cxnId="{9C5348ED-FEA3-4095-A06F-21806C0408F3}">
      <dgm:prSet/>
      <dgm:spPr/>
      <dgm:t>
        <a:bodyPr/>
        <a:lstStyle/>
        <a:p>
          <a:endParaRPr lang="en-GB"/>
        </a:p>
      </dgm:t>
    </dgm:pt>
    <dgm:pt modelId="{D439C473-7BFD-419B-A503-07E4789D9B12}" type="sibTrans" cxnId="{9C5348ED-FEA3-4095-A06F-21806C0408F3}">
      <dgm:prSet/>
      <dgm:spPr/>
      <dgm:t>
        <a:bodyPr/>
        <a:lstStyle/>
        <a:p>
          <a:endParaRPr lang="en-GB"/>
        </a:p>
      </dgm:t>
    </dgm:pt>
    <dgm:pt modelId="{DD863E10-15C9-47DE-B084-7EED6583EDC2}">
      <dgm:prSet/>
      <dgm:spPr/>
      <dgm:t>
        <a:bodyPr/>
        <a:lstStyle/>
        <a:p>
          <a:pPr>
            <a:buNone/>
          </a:pPr>
          <a:r>
            <a:rPr lang="en-GB" b="0" i="0" dirty="0"/>
            <a:t>At Vistry, we’re building more than homes — we’re building communities, opportunities, and a more inclusive construction sector.”</a:t>
          </a:r>
          <a:endParaRPr lang="en-GB" dirty="0"/>
        </a:p>
      </dgm:t>
    </dgm:pt>
    <dgm:pt modelId="{D16818A0-7BCE-47D5-86A7-40BBF61DBB57}" type="parTrans" cxnId="{3D54C969-3F26-4F10-A592-51AE479BF7B1}">
      <dgm:prSet/>
      <dgm:spPr/>
      <dgm:t>
        <a:bodyPr/>
        <a:lstStyle/>
        <a:p>
          <a:endParaRPr lang="en-GB"/>
        </a:p>
      </dgm:t>
    </dgm:pt>
    <dgm:pt modelId="{41767278-4B6A-486F-8379-5977334D5B5D}" type="sibTrans" cxnId="{3D54C969-3F26-4F10-A592-51AE479BF7B1}">
      <dgm:prSet/>
      <dgm:spPr/>
      <dgm:t>
        <a:bodyPr/>
        <a:lstStyle/>
        <a:p>
          <a:endParaRPr lang="en-GB"/>
        </a:p>
      </dgm:t>
    </dgm:pt>
    <dgm:pt modelId="{6BEF54B9-2318-4349-A490-AE4AB2FDA484}">
      <dgm:prSet/>
      <dgm:spPr/>
      <dgm:t>
        <a:bodyPr/>
        <a:lstStyle/>
        <a:p>
          <a:pPr>
            <a:buNone/>
          </a:pPr>
          <a:r>
            <a:rPr lang="en-GB" b="0" i="0" dirty="0"/>
            <a:t>Leading UK housebuilder, multi-tenure model ￼</a:t>
          </a:r>
          <a:endParaRPr lang="en-GB" dirty="0"/>
        </a:p>
      </dgm:t>
    </dgm:pt>
    <dgm:pt modelId="{B5DE3618-E67B-4FD0-9460-EB9CC4AB2EF4}" type="parTrans" cxnId="{9A5FE333-A9A6-43B5-8E6B-3C7E5D412E54}">
      <dgm:prSet/>
      <dgm:spPr/>
      <dgm:t>
        <a:bodyPr/>
        <a:lstStyle/>
        <a:p>
          <a:endParaRPr lang="en-GB"/>
        </a:p>
      </dgm:t>
    </dgm:pt>
    <dgm:pt modelId="{7D4499CE-6A62-424E-A92E-D2CB33280382}" type="sibTrans" cxnId="{9A5FE333-A9A6-43B5-8E6B-3C7E5D412E54}">
      <dgm:prSet/>
      <dgm:spPr/>
      <dgm:t>
        <a:bodyPr/>
        <a:lstStyle/>
        <a:p>
          <a:endParaRPr lang="en-GB"/>
        </a:p>
      </dgm:t>
    </dgm:pt>
    <dgm:pt modelId="{085A9683-1C5A-42EC-B93B-6CC031894A61}">
      <dgm:prSet/>
      <dgm:spPr/>
      <dgm:t>
        <a:bodyPr/>
        <a:lstStyle/>
        <a:p>
          <a:pPr>
            <a:buNone/>
          </a:pPr>
          <a:r>
            <a:rPr lang="en-GB" b="0" i="0" dirty="0"/>
            <a:t>Strong track record in partnerships and social value. </a:t>
          </a:r>
          <a:endParaRPr lang="en-GB" dirty="0"/>
        </a:p>
      </dgm:t>
    </dgm:pt>
    <dgm:pt modelId="{4F288D3D-F801-4AEF-A6F6-9A76B9CB0918}" type="parTrans" cxnId="{F9F4A8A0-C489-4015-BF29-E4DD00E02A6D}">
      <dgm:prSet/>
      <dgm:spPr/>
      <dgm:t>
        <a:bodyPr/>
        <a:lstStyle/>
        <a:p>
          <a:endParaRPr lang="en-GB"/>
        </a:p>
      </dgm:t>
    </dgm:pt>
    <dgm:pt modelId="{8D6FD043-BC0C-4AA7-A55D-D360158D4318}" type="sibTrans" cxnId="{F9F4A8A0-C489-4015-BF29-E4DD00E02A6D}">
      <dgm:prSet/>
      <dgm:spPr/>
      <dgm:t>
        <a:bodyPr/>
        <a:lstStyle/>
        <a:p>
          <a:endParaRPr lang="en-GB"/>
        </a:p>
      </dgm:t>
    </dgm:pt>
    <dgm:pt modelId="{3851053E-142E-494A-81CC-8F0AA264CF55}">
      <dgm:prSet/>
      <dgm:spPr/>
      <dgm:t>
        <a:bodyPr/>
        <a:lstStyle/>
        <a:p>
          <a:pPr>
            <a:buNone/>
          </a:pPr>
          <a:r>
            <a:rPr lang="en-GB" dirty="0"/>
            <a:t>Meet the Leaders </a:t>
          </a:r>
        </a:p>
      </dgm:t>
    </dgm:pt>
    <dgm:pt modelId="{4D778C9F-2F8E-49DF-934E-A0E033EF565F}" type="parTrans" cxnId="{DFDA3445-CE1C-4CF5-BE24-3B1C76A9A4CF}">
      <dgm:prSet/>
      <dgm:spPr/>
      <dgm:t>
        <a:bodyPr/>
        <a:lstStyle/>
        <a:p>
          <a:endParaRPr lang="en-GB"/>
        </a:p>
      </dgm:t>
    </dgm:pt>
    <dgm:pt modelId="{BCFCAFCB-C3B4-4A34-92F6-6865C3D79981}" type="sibTrans" cxnId="{DFDA3445-CE1C-4CF5-BE24-3B1C76A9A4CF}">
      <dgm:prSet/>
      <dgm:spPr/>
      <dgm:t>
        <a:bodyPr/>
        <a:lstStyle/>
        <a:p>
          <a:endParaRPr lang="en-GB"/>
        </a:p>
      </dgm:t>
    </dgm:pt>
    <dgm:pt modelId="{2E518269-2F05-4E48-85A2-39E52596F789}">
      <dgm:prSet/>
      <dgm:spPr/>
      <dgm:t>
        <a:bodyPr/>
        <a:lstStyle/>
        <a:p>
          <a:pPr>
            <a:buNone/>
          </a:pPr>
          <a:r>
            <a:rPr lang="en-GB" dirty="0"/>
            <a:t>Farrah Hussain </a:t>
          </a:r>
        </a:p>
      </dgm:t>
    </dgm:pt>
    <dgm:pt modelId="{4501071F-C398-4164-8A8C-5CBEC3A0705E}" type="parTrans" cxnId="{3875C2EE-D842-43AF-9EA4-1711B1A5A98B}">
      <dgm:prSet/>
      <dgm:spPr/>
      <dgm:t>
        <a:bodyPr/>
        <a:lstStyle/>
        <a:p>
          <a:endParaRPr lang="en-GB"/>
        </a:p>
      </dgm:t>
    </dgm:pt>
    <dgm:pt modelId="{5D73C331-764A-4B6E-9517-3536CFAD5AA9}" type="sibTrans" cxnId="{3875C2EE-D842-43AF-9EA4-1711B1A5A98B}">
      <dgm:prSet/>
      <dgm:spPr/>
      <dgm:t>
        <a:bodyPr/>
        <a:lstStyle/>
        <a:p>
          <a:endParaRPr lang="en-GB"/>
        </a:p>
      </dgm:t>
    </dgm:pt>
    <dgm:pt modelId="{13461E51-42E6-4267-A6F8-F310528A80A8}">
      <dgm:prSet/>
      <dgm:spPr/>
      <dgm:t>
        <a:bodyPr/>
        <a:lstStyle/>
        <a:p>
          <a:pPr>
            <a:buNone/>
          </a:pPr>
          <a:r>
            <a:rPr lang="en-GB" dirty="0"/>
            <a:t>Caroline Richardson </a:t>
          </a:r>
        </a:p>
      </dgm:t>
    </dgm:pt>
    <dgm:pt modelId="{2A0D6F6E-6862-4FCE-80DC-D9D0DF2E38DE}" type="parTrans" cxnId="{9FD32505-1C70-4CD2-992C-3E99082E04A1}">
      <dgm:prSet/>
      <dgm:spPr/>
      <dgm:t>
        <a:bodyPr/>
        <a:lstStyle/>
        <a:p>
          <a:endParaRPr lang="en-GB"/>
        </a:p>
      </dgm:t>
    </dgm:pt>
    <dgm:pt modelId="{81C7C494-A397-48E6-8AD8-980D633E124E}" type="sibTrans" cxnId="{9FD32505-1C70-4CD2-992C-3E99082E04A1}">
      <dgm:prSet/>
      <dgm:spPr/>
      <dgm:t>
        <a:bodyPr/>
        <a:lstStyle/>
        <a:p>
          <a:endParaRPr lang="en-GB"/>
        </a:p>
      </dgm:t>
    </dgm:pt>
    <dgm:pt modelId="{6F5BE21A-6686-4F27-AD00-A0D477BA9476}">
      <dgm:prSet/>
      <dgm:spPr/>
      <dgm:t>
        <a:bodyPr/>
        <a:lstStyle/>
        <a:p>
          <a:pPr>
            <a:buNone/>
          </a:pPr>
          <a:r>
            <a:rPr lang="en-GB" dirty="0"/>
            <a:t>How Vistry Supports Women in Construction </a:t>
          </a:r>
        </a:p>
      </dgm:t>
    </dgm:pt>
    <dgm:pt modelId="{86D1AC85-31EB-4688-BDA9-A0B90E825D54}" type="parTrans" cxnId="{D82B3D4A-24C0-4A2D-81BA-0A01028DBEED}">
      <dgm:prSet/>
      <dgm:spPr/>
      <dgm:t>
        <a:bodyPr/>
        <a:lstStyle/>
        <a:p>
          <a:endParaRPr lang="en-GB"/>
        </a:p>
      </dgm:t>
    </dgm:pt>
    <dgm:pt modelId="{EADDEFB9-9C12-4000-BD08-682963F94185}" type="sibTrans" cxnId="{D82B3D4A-24C0-4A2D-81BA-0A01028DBEED}">
      <dgm:prSet/>
      <dgm:spPr/>
      <dgm:t>
        <a:bodyPr/>
        <a:lstStyle/>
        <a:p>
          <a:endParaRPr lang="en-GB"/>
        </a:p>
      </dgm:t>
    </dgm:pt>
    <dgm:pt modelId="{DC11A34A-65F6-44DD-9793-BDD4A6D9C5A9}">
      <dgm:prSet/>
      <dgm:spPr/>
      <dgm:t>
        <a:bodyPr/>
        <a:lstStyle/>
        <a:p>
          <a:pPr>
            <a:buNone/>
          </a:pPr>
          <a:r>
            <a:rPr lang="en-GB"/>
            <a:t>Key Support Areas </a:t>
          </a:r>
          <a:endParaRPr lang="en-GB" dirty="0"/>
        </a:p>
      </dgm:t>
    </dgm:pt>
    <dgm:pt modelId="{F8BE1C5B-8E06-431D-B4CA-C230FA4276E4}" type="parTrans" cxnId="{03734321-24FF-4F14-9E4A-BE7D0C8E73A5}">
      <dgm:prSet/>
      <dgm:spPr/>
      <dgm:t>
        <a:bodyPr/>
        <a:lstStyle/>
        <a:p>
          <a:endParaRPr lang="en-GB"/>
        </a:p>
      </dgm:t>
    </dgm:pt>
    <dgm:pt modelId="{958A5718-FAD8-4A10-8910-4D4F7BF3ADB8}" type="sibTrans" cxnId="{03734321-24FF-4F14-9E4A-BE7D0C8E73A5}">
      <dgm:prSet/>
      <dgm:spPr/>
      <dgm:t>
        <a:bodyPr/>
        <a:lstStyle/>
        <a:p>
          <a:endParaRPr lang="en-GB"/>
        </a:p>
      </dgm:t>
    </dgm:pt>
    <dgm:pt modelId="{67B21B8F-7715-4F0B-8B00-8BAF3227EA9B}">
      <dgm:prSet/>
      <dgm:spPr/>
      <dgm:t>
        <a:bodyPr/>
        <a:lstStyle/>
        <a:p>
          <a:pPr>
            <a:buNone/>
          </a:pPr>
          <a:r>
            <a:rPr lang="en-GB" dirty="0"/>
            <a:t>Impact Achievements and Metrics </a:t>
          </a:r>
        </a:p>
      </dgm:t>
    </dgm:pt>
    <dgm:pt modelId="{63D00083-D57B-4100-B215-080F725859E5}" type="parTrans" cxnId="{8ECA33CD-4BD5-416B-B9C5-52A46005ACF3}">
      <dgm:prSet/>
      <dgm:spPr/>
      <dgm:t>
        <a:bodyPr/>
        <a:lstStyle/>
        <a:p>
          <a:endParaRPr lang="en-GB"/>
        </a:p>
      </dgm:t>
    </dgm:pt>
    <dgm:pt modelId="{51733672-2FAA-41F5-ACA8-0569B1C6BFC9}" type="sibTrans" cxnId="{8ECA33CD-4BD5-416B-B9C5-52A46005ACF3}">
      <dgm:prSet/>
      <dgm:spPr/>
      <dgm:t>
        <a:bodyPr/>
        <a:lstStyle/>
        <a:p>
          <a:endParaRPr lang="en-GB"/>
        </a:p>
      </dgm:t>
    </dgm:pt>
    <dgm:pt modelId="{EFB62A48-EDFB-4FA3-83F2-4E11ACBE1AA8}">
      <dgm:prSet/>
      <dgm:spPr/>
      <dgm:t>
        <a:bodyPr/>
        <a:lstStyle/>
        <a:p>
          <a:pPr>
            <a:buNone/>
          </a:pPr>
          <a:r>
            <a:rPr lang="en-GB" dirty="0"/>
            <a:t>Gender Pay Gap </a:t>
          </a:r>
        </a:p>
      </dgm:t>
    </dgm:pt>
    <dgm:pt modelId="{17B173A8-281A-43A9-86EE-83A2C85AF04D}" type="parTrans" cxnId="{4BA62280-05CF-451A-9D81-1A4A138015B5}">
      <dgm:prSet/>
      <dgm:spPr/>
      <dgm:t>
        <a:bodyPr/>
        <a:lstStyle/>
        <a:p>
          <a:endParaRPr lang="en-GB"/>
        </a:p>
      </dgm:t>
    </dgm:pt>
    <dgm:pt modelId="{1476D3E8-C8EB-43D7-B479-DB471886FB3C}" type="sibTrans" cxnId="{4BA62280-05CF-451A-9D81-1A4A138015B5}">
      <dgm:prSet/>
      <dgm:spPr/>
      <dgm:t>
        <a:bodyPr/>
        <a:lstStyle/>
        <a:p>
          <a:endParaRPr lang="en-GB"/>
        </a:p>
      </dgm:t>
    </dgm:pt>
    <dgm:pt modelId="{6319097E-97BC-447B-9C99-B472CCB3C907}">
      <dgm:prSet/>
      <dgm:spPr/>
      <dgm:t>
        <a:bodyPr/>
        <a:lstStyle/>
        <a:p>
          <a:pPr>
            <a:buNone/>
          </a:pPr>
          <a:r>
            <a:rPr lang="en-GB"/>
            <a:t>Skills Academy Success </a:t>
          </a:r>
          <a:endParaRPr lang="en-GB" dirty="0"/>
        </a:p>
      </dgm:t>
    </dgm:pt>
    <dgm:pt modelId="{FFD94612-90F4-4946-BA75-F607EDC8D4EE}" type="parTrans" cxnId="{C8655570-D693-469A-9467-5A2CF8A61234}">
      <dgm:prSet/>
      <dgm:spPr/>
      <dgm:t>
        <a:bodyPr/>
        <a:lstStyle/>
        <a:p>
          <a:endParaRPr lang="en-GB"/>
        </a:p>
      </dgm:t>
    </dgm:pt>
    <dgm:pt modelId="{AEA8EC91-1796-47D2-876E-23866F69B0C7}" type="sibTrans" cxnId="{C8655570-D693-469A-9467-5A2CF8A61234}">
      <dgm:prSet/>
      <dgm:spPr/>
      <dgm:t>
        <a:bodyPr/>
        <a:lstStyle/>
        <a:p>
          <a:endParaRPr lang="en-GB"/>
        </a:p>
      </dgm:t>
    </dgm:pt>
    <dgm:pt modelId="{5E28E219-E4CF-471F-96FF-CAE1BA0EA46B}">
      <dgm:prSet/>
      <dgm:spPr/>
      <dgm:t>
        <a:bodyPr/>
        <a:lstStyle/>
        <a:p>
          <a:pPr>
            <a:buNone/>
          </a:pPr>
          <a:r>
            <a:rPr lang="en-GB"/>
            <a:t>Sustained Partnerships </a:t>
          </a:r>
          <a:endParaRPr lang="en-GB" dirty="0"/>
        </a:p>
      </dgm:t>
    </dgm:pt>
    <dgm:pt modelId="{9DB851CC-9448-4CC1-BE67-61F7AFD366B4}" type="parTrans" cxnId="{CF3B4E21-55B3-4CB9-A9F2-222BC41F5B3A}">
      <dgm:prSet/>
      <dgm:spPr/>
      <dgm:t>
        <a:bodyPr/>
        <a:lstStyle/>
        <a:p>
          <a:endParaRPr lang="en-GB"/>
        </a:p>
      </dgm:t>
    </dgm:pt>
    <dgm:pt modelId="{47C6DC5E-7018-4A72-89FE-6223FD60B610}" type="sibTrans" cxnId="{CF3B4E21-55B3-4CB9-A9F2-222BC41F5B3A}">
      <dgm:prSet/>
      <dgm:spPr/>
      <dgm:t>
        <a:bodyPr/>
        <a:lstStyle/>
        <a:p>
          <a:endParaRPr lang="en-GB"/>
        </a:p>
      </dgm:t>
    </dgm:pt>
    <dgm:pt modelId="{17099DC5-37B1-4580-B1C5-63001F1AF678}">
      <dgm:prSet/>
      <dgm:spPr/>
      <dgm:t>
        <a:bodyPr/>
        <a:lstStyle/>
        <a:p>
          <a:pPr>
            <a:buNone/>
          </a:pPr>
          <a:r>
            <a:rPr lang="en-GB"/>
            <a:t>Recognition </a:t>
          </a:r>
          <a:endParaRPr lang="en-GB" dirty="0"/>
        </a:p>
      </dgm:t>
    </dgm:pt>
    <dgm:pt modelId="{55BDB8B0-DEFE-4505-A4CA-9777790C9BBB}" type="parTrans" cxnId="{601EF9E4-73BC-4208-8544-119C71006532}">
      <dgm:prSet/>
      <dgm:spPr/>
      <dgm:t>
        <a:bodyPr/>
        <a:lstStyle/>
        <a:p>
          <a:endParaRPr lang="en-GB"/>
        </a:p>
      </dgm:t>
    </dgm:pt>
    <dgm:pt modelId="{13DB6A94-F193-4BCA-9DED-DFA6FCC4FF4B}" type="sibTrans" cxnId="{601EF9E4-73BC-4208-8544-119C71006532}">
      <dgm:prSet/>
      <dgm:spPr/>
      <dgm:t>
        <a:bodyPr/>
        <a:lstStyle/>
        <a:p>
          <a:endParaRPr lang="en-GB"/>
        </a:p>
      </dgm:t>
    </dgm:pt>
    <dgm:pt modelId="{AEB7731A-33C6-4AD3-BB43-4709C26274BC}">
      <dgm:prSet/>
      <dgm:spPr/>
      <dgm:t>
        <a:bodyPr/>
        <a:lstStyle/>
        <a:p>
          <a:pPr>
            <a:buNone/>
          </a:pPr>
          <a:r>
            <a:rPr lang="en-GB" dirty="0"/>
            <a:t>Community Engagement </a:t>
          </a:r>
        </a:p>
      </dgm:t>
    </dgm:pt>
    <dgm:pt modelId="{97DB7E9C-3971-4903-979A-26DE06373AA5}" type="parTrans" cxnId="{0D060F91-4FFA-443E-A4C6-BDC2D3EDD0E5}">
      <dgm:prSet/>
      <dgm:spPr/>
      <dgm:t>
        <a:bodyPr/>
        <a:lstStyle/>
        <a:p>
          <a:endParaRPr lang="en-GB"/>
        </a:p>
      </dgm:t>
    </dgm:pt>
    <dgm:pt modelId="{1A49AD87-7A6F-4757-A5D9-E8DBAA28C7B1}" type="sibTrans" cxnId="{0D060F91-4FFA-443E-A4C6-BDC2D3EDD0E5}">
      <dgm:prSet/>
      <dgm:spPr/>
      <dgm:t>
        <a:bodyPr/>
        <a:lstStyle/>
        <a:p>
          <a:endParaRPr lang="en-GB"/>
        </a:p>
      </dgm:t>
    </dgm:pt>
    <dgm:pt modelId="{C9E4DD39-1456-424B-B247-E27CF2B3153D}">
      <dgm:prSet/>
      <dgm:spPr/>
      <dgm:t>
        <a:bodyPr/>
        <a:lstStyle/>
        <a:p>
          <a:pPr>
            <a:buNone/>
          </a:pPr>
          <a:r>
            <a:rPr lang="en-GB" dirty="0"/>
            <a:t>Development Overview Harriot, Aspley and Pattison (HAP) Development </a:t>
          </a:r>
        </a:p>
      </dgm:t>
    </dgm:pt>
    <dgm:pt modelId="{DAE5A8A7-3844-4DAA-9712-B3302CC672D0}" type="parTrans" cxnId="{E254ECFC-DB7A-43AE-B3AF-733AB6E3E3CE}">
      <dgm:prSet/>
      <dgm:spPr/>
      <dgm:t>
        <a:bodyPr/>
        <a:lstStyle/>
        <a:p>
          <a:endParaRPr lang="en-GB"/>
        </a:p>
      </dgm:t>
    </dgm:pt>
    <dgm:pt modelId="{CCA664FD-3F11-4C88-8D2B-BC95CC4B9AD7}" type="sibTrans" cxnId="{E254ECFC-DB7A-43AE-B3AF-733AB6E3E3CE}">
      <dgm:prSet/>
      <dgm:spPr/>
      <dgm:t>
        <a:bodyPr/>
        <a:lstStyle/>
        <a:p>
          <a:endParaRPr lang="en-GB"/>
        </a:p>
      </dgm:t>
    </dgm:pt>
    <dgm:pt modelId="{ED0D884A-E4CC-4776-BFBC-C582259A3BDF}" type="pres">
      <dgm:prSet presAssocID="{44729612-828A-43FC-894F-CE950E497440}" presName="linear" presStyleCnt="0">
        <dgm:presLayoutVars>
          <dgm:animLvl val="lvl"/>
          <dgm:resizeHandles val="exact"/>
        </dgm:presLayoutVars>
      </dgm:prSet>
      <dgm:spPr/>
    </dgm:pt>
    <dgm:pt modelId="{5740672D-68E9-4546-82BA-99F6E031B1C3}" type="pres">
      <dgm:prSet presAssocID="{86EA051C-96D8-4156-8721-2F42E50A520C}" presName="parentText" presStyleLbl="node1" presStyleIdx="0" presStyleCnt="4">
        <dgm:presLayoutVars>
          <dgm:chMax val="0"/>
          <dgm:bulletEnabled val="1"/>
        </dgm:presLayoutVars>
      </dgm:prSet>
      <dgm:spPr/>
    </dgm:pt>
    <dgm:pt modelId="{7D8DD110-4022-4018-87F0-D69399662267}" type="pres">
      <dgm:prSet presAssocID="{86EA051C-96D8-4156-8721-2F42E50A520C}" presName="childText" presStyleLbl="revTx" presStyleIdx="0" presStyleCnt="4">
        <dgm:presLayoutVars>
          <dgm:bulletEnabled val="1"/>
        </dgm:presLayoutVars>
      </dgm:prSet>
      <dgm:spPr/>
    </dgm:pt>
    <dgm:pt modelId="{A9A8B7D7-1F08-4FFE-A17E-627FA9762A8E}" type="pres">
      <dgm:prSet presAssocID="{3851053E-142E-494A-81CC-8F0AA264CF55}" presName="parentText" presStyleLbl="node1" presStyleIdx="1" presStyleCnt="4">
        <dgm:presLayoutVars>
          <dgm:chMax val="0"/>
          <dgm:bulletEnabled val="1"/>
        </dgm:presLayoutVars>
      </dgm:prSet>
      <dgm:spPr/>
    </dgm:pt>
    <dgm:pt modelId="{37C55C3B-2CDD-477A-B38F-E02970846C94}" type="pres">
      <dgm:prSet presAssocID="{3851053E-142E-494A-81CC-8F0AA264CF55}" presName="childText" presStyleLbl="revTx" presStyleIdx="1" presStyleCnt="4">
        <dgm:presLayoutVars>
          <dgm:bulletEnabled val="1"/>
        </dgm:presLayoutVars>
      </dgm:prSet>
      <dgm:spPr/>
    </dgm:pt>
    <dgm:pt modelId="{ED17FD7F-7E8C-4BE6-8C02-EC6856D1FC80}" type="pres">
      <dgm:prSet presAssocID="{6F5BE21A-6686-4F27-AD00-A0D477BA9476}" presName="parentText" presStyleLbl="node1" presStyleIdx="2" presStyleCnt="4">
        <dgm:presLayoutVars>
          <dgm:chMax val="0"/>
          <dgm:bulletEnabled val="1"/>
        </dgm:presLayoutVars>
      </dgm:prSet>
      <dgm:spPr/>
    </dgm:pt>
    <dgm:pt modelId="{4CA435E8-F27D-45F1-B54D-0B2D87ADA14F}" type="pres">
      <dgm:prSet presAssocID="{6F5BE21A-6686-4F27-AD00-A0D477BA9476}" presName="childText" presStyleLbl="revTx" presStyleIdx="2" presStyleCnt="4">
        <dgm:presLayoutVars>
          <dgm:bulletEnabled val="1"/>
        </dgm:presLayoutVars>
      </dgm:prSet>
      <dgm:spPr/>
    </dgm:pt>
    <dgm:pt modelId="{09619D95-65DB-48D9-999F-900F2D17A7C0}" type="pres">
      <dgm:prSet presAssocID="{67B21B8F-7715-4F0B-8B00-8BAF3227EA9B}" presName="parentText" presStyleLbl="node1" presStyleIdx="3" presStyleCnt="4">
        <dgm:presLayoutVars>
          <dgm:chMax val="0"/>
          <dgm:bulletEnabled val="1"/>
        </dgm:presLayoutVars>
      </dgm:prSet>
      <dgm:spPr/>
    </dgm:pt>
    <dgm:pt modelId="{132A28EB-216E-4E0A-B380-D608CE7FB13E}" type="pres">
      <dgm:prSet presAssocID="{67B21B8F-7715-4F0B-8B00-8BAF3227EA9B}" presName="childText" presStyleLbl="revTx" presStyleIdx="3" presStyleCnt="4">
        <dgm:presLayoutVars>
          <dgm:bulletEnabled val="1"/>
        </dgm:presLayoutVars>
      </dgm:prSet>
      <dgm:spPr/>
    </dgm:pt>
  </dgm:ptLst>
  <dgm:cxnLst>
    <dgm:cxn modelId="{9FD32505-1C70-4CD2-992C-3E99082E04A1}" srcId="{3851053E-142E-494A-81CC-8F0AA264CF55}" destId="{13461E51-42E6-4267-A6F8-F310528A80A8}" srcOrd="1" destOrd="0" parTransId="{2A0D6F6E-6862-4FCE-80DC-D9D0DF2E38DE}" sibTransId="{81C7C494-A397-48E6-8AD8-980D633E124E}"/>
    <dgm:cxn modelId="{4E1E630B-3B44-4130-8CA2-B979CCC78E05}" type="presOf" srcId="{3851053E-142E-494A-81CC-8F0AA264CF55}" destId="{A9A8B7D7-1F08-4FFE-A17E-627FA9762A8E}" srcOrd="0" destOrd="0" presId="urn:microsoft.com/office/officeart/2005/8/layout/vList2"/>
    <dgm:cxn modelId="{4281B01F-A4ED-4F76-A3CA-34E96067A08A}" type="presOf" srcId="{44729612-828A-43FC-894F-CE950E497440}" destId="{ED0D884A-E4CC-4776-BFBC-C582259A3BDF}" srcOrd="0" destOrd="0" presId="urn:microsoft.com/office/officeart/2005/8/layout/vList2"/>
    <dgm:cxn modelId="{03734321-24FF-4F14-9E4A-BE7D0C8E73A5}" srcId="{6F5BE21A-6686-4F27-AD00-A0D477BA9476}" destId="{DC11A34A-65F6-44DD-9793-BDD4A6D9C5A9}" srcOrd="0" destOrd="0" parTransId="{F8BE1C5B-8E06-431D-B4CA-C230FA4276E4}" sibTransId="{958A5718-FAD8-4A10-8910-4D4F7BF3ADB8}"/>
    <dgm:cxn modelId="{CF3B4E21-55B3-4CB9-A9F2-222BC41F5B3A}" srcId="{67B21B8F-7715-4F0B-8B00-8BAF3227EA9B}" destId="{5E28E219-E4CF-471F-96FF-CAE1BA0EA46B}" srcOrd="2" destOrd="0" parTransId="{9DB851CC-9448-4CC1-BE67-61F7AFD366B4}" sibTransId="{47C6DC5E-7018-4A72-89FE-6223FD60B610}"/>
    <dgm:cxn modelId="{1CDAEE2A-2020-4668-B4A2-5405B83FCA87}" type="presOf" srcId="{13461E51-42E6-4267-A6F8-F310528A80A8}" destId="{37C55C3B-2CDD-477A-B38F-E02970846C94}" srcOrd="0" destOrd="1" presId="urn:microsoft.com/office/officeart/2005/8/layout/vList2"/>
    <dgm:cxn modelId="{9A5FE333-A9A6-43B5-8E6B-3C7E5D412E54}" srcId="{86EA051C-96D8-4156-8721-2F42E50A520C}" destId="{6BEF54B9-2318-4349-A490-AE4AB2FDA484}" srcOrd="1" destOrd="0" parTransId="{B5DE3618-E67B-4FD0-9460-EB9CC4AB2EF4}" sibTransId="{7D4499CE-6A62-424E-A92E-D2CB33280382}"/>
    <dgm:cxn modelId="{DFDA3445-CE1C-4CF5-BE24-3B1C76A9A4CF}" srcId="{44729612-828A-43FC-894F-CE950E497440}" destId="{3851053E-142E-494A-81CC-8F0AA264CF55}" srcOrd="1" destOrd="0" parTransId="{4D778C9F-2F8E-49DF-934E-A0E033EF565F}" sibTransId="{BCFCAFCB-C3B4-4A34-92F6-6865C3D79981}"/>
    <dgm:cxn modelId="{3D54C969-3F26-4F10-A592-51AE479BF7B1}" srcId="{86EA051C-96D8-4156-8721-2F42E50A520C}" destId="{DD863E10-15C9-47DE-B084-7EED6583EDC2}" srcOrd="0" destOrd="0" parTransId="{D16818A0-7BCE-47D5-86A7-40BBF61DBB57}" sibTransId="{41767278-4B6A-486F-8379-5977334D5B5D}"/>
    <dgm:cxn modelId="{D82B3D4A-24C0-4A2D-81BA-0A01028DBEED}" srcId="{44729612-828A-43FC-894F-CE950E497440}" destId="{6F5BE21A-6686-4F27-AD00-A0D477BA9476}" srcOrd="2" destOrd="0" parTransId="{86D1AC85-31EB-4688-BDA9-A0B90E825D54}" sibTransId="{EADDEFB9-9C12-4000-BD08-682963F94185}"/>
    <dgm:cxn modelId="{EE0E106E-1E9D-428D-ACB6-1CE46569BCA7}" type="presOf" srcId="{17099DC5-37B1-4580-B1C5-63001F1AF678}" destId="{132A28EB-216E-4E0A-B380-D608CE7FB13E}" srcOrd="0" destOrd="3" presId="urn:microsoft.com/office/officeart/2005/8/layout/vList2"/>
    <dgm:cxn modelId="{C8655570-D693-469A-9467-5A2CF8A61234}" srcId="{67B21B8F-7715-4F0B-8B00-8BAF3227EA9B}" destId="{6319097E-97BC-447B-9C99-B472CCB3C907}" srcOrd="1" destOrd="0" parTransId="{FFD94612-90F4-4946-BA75-F607EDC8D4EE}" sibTransId="{AEA8EC91-1796-47D2-876E-23866F69B0C7}"/>
    <dgm:cxn modelId="{C5514F57-C023-40BA-A3AB-4D7AC4BF71FE}" type="presOf" srcId="{2E518269-2F05-4E48-85A2-39E52596F789}" destId="{37C55C3B-2CDD-477A-B38F-E02970846C94}" srcOrd="0" destOrd="0" presId="urn:microsoft.com/office/officeart/2005/8/layout/vList2"/>
    <dgm:cxn modelId="{0FEF337F-3171-4EC3-BACE-98E61CAE9259}" type="presOf" srcId="{DC11A34A-65F6-44DD-9793-BDD4A6D9C5A9}" destId="{4CA435E8-F27D-45F1-B54D-0B2D87ADA14F}" srcOrd="0" destOrd="0" presId="urn:microsoft.com/office/officeart/2005/8/layout/vList2"/>
    <dgm:cxn modelId="{4BA62280-05CF-451A-9D81-1A4A138015B5}" srcId="{67B21B8F-7715-4F0B-8B00-8BAF3227EA9B}" destId="{EFB62A48-EDFB-4FA3-83F2-4E11ACBE1AA8}" srcOrd="0" destOrd="0" parTransId="{17B173A8-281A-43A9-86EE-83A2C85AF04D}" sibTransId="{1476D3E8-C8EB-43D7-B479-DB471886FB3C}"/>
    <dgm:cxn modelId="{5EC47D83-CA43-40B4-BFF2-7FA3071F6E9D}" type="presOf" srcId="{5E28E219-E4CF-471F-96FF-CAE1BA0EA46B}" destId="{132A28EB-216E-4E0A-B380-D608CE7FB13E}" srcOrd="0" destOrd="2" presId="urn:microsoft.com/office/officeart/2005/8/layout/vList2"/>
    <dgm:cxn modelId="{B0888C89-E141-4CD1-B774-47139C957A6C}" type="presOf" srcId="{EFB62A48-EDFB-4FA3-83F2-4E11ACBE1AA8}" destId="{132A28EB-216E-4E0A-B380-D608CE7FB13E}" srcOrd="0" destOrd="0" presId="urn:microsoft.com/office/officeart/2005/8/layout/vList2"/>
    <dgm:cxn modelId="{4AC24B8F-A470-463D-9FD2-C7584E4E3E8D}" type="presOf" srcId="{6BEF54B9-2318-4349-A490-AE4AB2FDA484}" destId="{7D8DD110-4022-4018-87F0-D69399662267}" srcOrd="0" destOrd="1" presId="urn:microsoft.com/office/officeart/2005/8/layout/vList2"/>
    <dgm:cxn modelId="{0D060F91-4FFA-443E-A4C6-BDC2D3EDD0E5}" srcId="{67B21B8F-7715-4F0B-8B00-8BAF3227EA9B}" destId="{AEB7731A-33C6-4AD3-BB43-4709C26274BC}" srcOrd="4" destOrd="0" parTransId="{97DB7E9C-3971-4903-979A-26DE06373AA5}" sibTransId="{1A49AD87-7A6F-4757-A5D9-E8DBAA28C7B1}"/>
    <dgm:cxn modelId="{651D2591-D903-466A-8DB4-4E933255DCF2}" type="presOf" srcId="{6F5BE21A-6686-4F27-AD00-A0D477BA9476}" destId="{ED17FD7F-7E8C-4BE6-8C02-EC6856D1FC80}" srcOrd="0" destOrd="0" presId="urn:microsoft.com/office/officeart/2005/8/layout/vList2"/>
    <dgm:cxn modelId="{2618C192-7914-414F-854B-52A10300C4E1}" type="presOf" srcId="{085A9683-1C5A-42EC-B93B-6CC031894A61}" destId="{7D8DD110-4022-4018-87F0-D69399662267}" srcOrd="0" destOrd="2" presId="urn:microsoft.com/office/officeart/2005/8/layout/vList2"/>
    <dgm:cxn modelId="{F9F4A8A0-C489-4015-BF29-E4DD00E02A6D}" srcId="{86EA051C-96D8-4156-8721-2F42E50A520C}" destId="{085A9683-1C5A-42EC-B93B-6CC031894A61}" srcOrd="2" destOrd="0" parTransId="{4F288D3D-F801-4AEF-A6F6-9A76B9CB0918}" sibTransId="{8D6FD043-BC0C-4AA7-A55D-D360158D4318}"/>
    <dgm:cxn modelId="{80AC00B1-0785-41A1-ACDA-4F1A86C29029}" type="presOf" srcId="{67B21B8F-7715-4F0B-8B00-8BAF3227EA9B}" destId="{09619D95-65DB-48D9-999F-900F2D17A7C0}" srcOrd="0" destOrd="0" presId="urn:microsoft.com/office/officeart/2005/8/layout/vList2"/>
    <dgm:cxn modelId="{444ACBC0-E62D-4597-B89D-6EF312777F5E}" type="presOf" srcId="{86EA051C-96D8-4156-8721-2F42E50A520C}" destId="{5740672D-68E9-4546-82BA-99F6E031B1C3}" srcOrd="0" destOrd="0" presId="urn:microsoft.com/office/officeart/2005/8/layout/vList2"/>
    <dgm:cxn modelId="{92F35EC8-81A9-45C5-9DBB-CB35486F7763}" type="presOf" srcId="{C9E4DD39-1456-424B-B247-E27CF2B3153D}" destId="{7D8DD110-4022-4018-87F0-D69399662267}" srcOrd="0" destOrd="3" presId="urn:microsoft.com/office/officeart/2005/8/layout/vList2"/>
    <dgm:cxn modelId="{8ECA33CD-4BD5-416B-B9C5-52A46005ACF3}" srcId="{44729612-828A-43FC-894F-CE950E497440}" destId="{67B21B8F-7715-4F0B-8B00-8BAF3227EA9B}" srcOrd="3" destOrd="0" parTransId="{63D00083-D57B-4100-B215-080F725859E5}" sibTransId="{51733672-2FAA-41F5-ACA8-0569B1C6BFC9}"/>
    <dgm:cxn modelId="{F88A00DC-6BE0-4E82-8A2A-F018195071F7}" type="presOf" srcId="{AEB7731A-33C6-4AD3-BB43-4709C26274BC}" destId="{132A28EB-216E-4E0A-B380-D608CE7FB13E}" srcOrd="0" destOrd="4" presId="urn:microsoft.com/office/officeart/2005/8/layout/vList2"/>
    <dgm:cxn modelId="{601EF9E4-73BC-4208-8544-119C71006532}" srcId="{67B21B8F-7715-4F0B-8B00-8BAF3227EA9B}" destId="{17099DC5-37B1-4580-B1C5-63001F1AF678}" srcOrd="3" destOrd="0" parTransId="{55BDB8B0-DEFE-4505-A4CA-9777790C9BBB}" sibTransId="{13DB6A94-F193-4BCA-9DED-DFA6FCC4FF4B}"/>
    <dgm:cxn modelId="{9C5348ED-FEA3-4095-A06F-21806C0408F3}" srcId="{44729612-828A-43FC-894F-CE950E497440}" destId="{86EA051C-96D8-4156-8721-2F42E50A520C}" srcOrd="0" destOrd="0" parTransId="{4C925AA4-9A1F-411E-A68E-9B2E5576799D}" sibTransId="{D439C473-7BFD-419B-A503-07E4789D9B12}"/>
    <dgm:cxn modelId="{3875C2EE-D842-43AF-9EA4-1711B1A5A98B}" srcId="{3851053E-142E-494A-81CC-8F0AA264CF55}" destId="{2E518269-2F05-4E48-85A2-39E52596F789}" srcOrd="0" destOrd="0" parTransId="{4501071F-C398-4164-8A8C-5CBEC3A0705E}" sibTransId="{5D73C331-764A-4B6E-9517-3536CFAD5AA9}"/>
    <dgm:cxn modelId="{2EADCFF5-CFEE-4BB5-8C11-4418A8CCE66A}" type="presOf" srcId="{DD863E10-15C9-47DE-B084-7EED6583EDC2}" destId="{7D8DD110-4022-4018-87F0-D69399662267}" srcOrd="0" destOrd="0" presId="urn:microsoft.com/office/officeart/2005/8/layout/vList2"/>
    <dgm:cxn modelId="{D7EF79F8-7F51-42AF-8C0E-C08E89BDFEC4}" type="presOf" srcId="{6319097E-97BC-447B-9C99-B472CCB3C907}" destId="{132A28EB-216E-4E0A-B380-D608CE7FB13E}" srcOrd="0" destOrd="1" presId="urn:microsoft.com/office/officeart/2005/8/layout/vList2"/>
    <dgm:cxn modelId="{E254ECFC-DB7A-43AE-B3AF-733AB6E3E3CE}" srcId="{86EA051C-96D8-4156-8721-2F42E50A520C}" destId="{C9E4DD39-1456-424B-B247-E27CF2B3153D}" srcOrd="3" destOrd="0" parTransId="{DAE5A8A7-3844-4DAA-9712-B3302CC672D0}" sibTransId="{CCA664FD-3F11-4C88-8D2B-BC95CC4B9AD7}"/>
    <dgm:cxn modelId="{D47B83F4-FA88-4F37-987F-FB87CF6146DD}" type="presParOf" srcId="{ED0D884A-E4CC-4776-BFBC-C582259A3BDF}" destId="{5740672D-68E9-4546-82BA-99F6E031B1C3}" srcOrd="0" destOrd="0" presId="urn:microsoft.com/office/officeart/2005/8/layout/vList2"/>
    <dgm:cxn modelId="{E260611B-A81A-4F94-BED1-EAC6167700BE}" type="presParOf" srcId="{ED0D884A-E4CC-4776-BFBC-C582259A3BDF}" destId="{7D8DD110-4022-4018-87F0-D69399662267}" srcOrd="1" destOrd="0" presId="urn:microsoft.com/office/officeart/2005/8/layout/vList2"/>
    <dgm:cxn modelId="{17CFCF8D-D141-4C40-92BA-D708B54CFA8A}" type="presParOf" srcId="{ED0D884A-E4CC-4776-BFBC-C582259A3BDF}" destId="{A9A8B7D7-1F08-4FFE-A17E-627FA9762A8E}" srcOrd="2" destOrd="0" presId="urn:microsoft.com/office/officeart/2005/8/layout/vList2"/>
    <dgm:cxn modelId="{FC7C0207-02A5-4C69-A27F-248BD0F746D6}" type="presParOf" srcId="{ED0D884A-E4CC-4776-BFBC-C582259A3BDF}" destId="{37C55C3B-2CDD-477A-B38F-E02970846C94}" srcOrd="3" destOrd="0" presId="urn:microsoft.com/office/officeart/2005/8/layout/vList2"/>
    <dgm:cxn modelId="{A3214A1A-F58D-4963-9DC5-36ED52C7D934}" type="presParOf" srcId="{ED0D884A-E4CC-4776-BFBC-C582259A3BDF}" destId="{ED17FD7F-7E8C-4BE6-8C02-EC6856D1FC80}" srcOrd="4" destOrd="0" presId="urn:microsoft.com/office/officeart/2005/8/layout/vList2"/>
    <dgm:cxn modelId="{F5F69363-FC07-46F1-A3A2-720FCD30F649}" type="presParOf" srcId="{ED0D884A-E4CC-4776-BFBC-C582259A3BDF}" destId="{4CA435E8-F27D-45F1-B54D-0B2D87ADA14F}" srcOrd="5" destOrd="0" presId="urn:microsoft.com/office/officeart/2005/8/layout/vList2"/>
    <dgm:cxn modelId="{2083FE15-C040-40B3-9408-F7B0084A4D67}" type="presParOf" srcId="{ED0D884A-E4CC-4776-BFBC-C582259A3BDF}" destId="{09619D95-65DB-48D9-999F-900F2D17A7C0}" srcOrd="6" destOrd="0" presId="urn:microsoft.com/office/officeart/2005/8/layout/vList2"/>
    <dgm:cxn modelId="{5AA5EE8D-AB0D-4C15-AFFA-289102D2DD59}" type="presParOf" srcId="{ED0D884A-E4CC-4776-BFBC-C582259A3BDF}" destId="{132A28EB-216E-4E0A-B380-D608CE7FB13E}"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D7ABE77-D9B0-4F11-94C6-E4DE1E14CB7C}" type="doc">
      <dgm:prSet loTypeId="urn:microsoft.com/office/officeart/2005/8/layout/hList1" loCatId="list" qsTypeId="urn:microsoft.com/office/officeart/2005/8/quickstyle/simple1" qsCatId="simple" csTypeId="urn:microsoft.com/office/officeart/2005/8/colors/accent0_3" csCatId="mainScheme"/>
      <dgm:spPr/>
      <dgm:t>
        <a:bodyPr/>
        <a:lstStyle/>
        <a:p>
          <a:endParaRPr lang="en-US"/>
        </a:p>
      </dgm:t>
    </dgm:pt>
    <dgm:pt modelId="{BCB9BC67-3139-4A4E-B441-3EAB16BAEC95}">
      <dgm:prSet/>
      <dgm:spPr/>
      <dgm:t>
        <a:bodyPr/>
        <a:lstStyle/>
        <a:p>
          <a:r>
            <a:rPr lang="en-GB" b="1"/>
            <a:t>Diversity &amp; Inclusion Culture</a:t>
          </a:r>
          <a:endParaRPr lang="en-US" dirty="0"/>
        </a:p>
      </dgm:t>
    </dgm:pt>
    <dgm:pt modelId="{E3DB9987-7EC3-436C-9689-BAF6C2364492}" type="parTrans" cxnId="{D038AF0B-2B29-4668-847E-469D7A98DDCF}">
      <dgm:prSet/>
      <dgm:spPr/>
      <dgm:t>
        <a:bodyPr/>
        <a:lstStyle/>
        <a:p>
          <a:endParaRPr lang="en-US">
            <a:solidFill>
              <a:srgbClr val="003366"/>
            </a:solidFill>
          </a:endParaRPr>
        </a:p>
      </dgm:t>
    </dgm:pt>
    <dgm:pt modelId="{CAD18C09-658A-42B4-80BB-2A943C59AE74}" type="sibTrans" cxnId="{D038AF0B-2B29-4668-847E-469D7A98DDCF}">
      <dgm:prSet/>
      <dgm:spPr/>
      <dgm:t>
        <a:bodyPr/>
        <a:lstStyle/>
        <a:p>
          <a:endParaRPr lang="en-US">
            <a:solidFill>
              <a:srgbClr val="003366"/>
            </a:solidFill>
          </a:endParaRPr>
        </a:p>
      </dgm:t>
    </dgm:pt>
    <dgm:pt modelId="{77C83B6E-166B-4821-A417-7CCE15ADB7D0}">
      <dgm:prSet/>
      <dgm:spPr/>
      <dgm:t>
        <a:bodyPr/>
        <a:lstStyle/>
        <a:p>
          <a:r>
            <a:rPr lang="en-GB"/>
            <a:t>Formal D&amp;I policy covering the whole organisation</a:t>
          </a:r>
          <a:endParaRPr lang="en-US"/>
        </a:p>
      </dgm:t>
    </dgm:pt>
    <dgm:pt modelId="{C3B49941-2186-4814-82C5-1AA4CA2DA172}" type="parTrans" cxnId="{731DDE02-0DE6-4FE4-B207-CBF913789900}">
      <dgm:prSet/>
      <dgm:spPr/>
      <dgm:t>
        <a:bodyPr/>
        <a:lstStyle/>
        <a:p>
          <a:endParaRPr lang="en-US">
            <a:solidFill>
              <a:srgbClr val="003366"/>
            </a:solidFill>
          </a:endParaRPr>
        </a:p>
      </dgm:t>
    </dgm:pt>
    <dgm:pt modelId="{27A6DF2B-7958-423E-8C33-6C5BF4DBB045}" type="sibTrans" cxnId="{731DDE02-0DE6-4FE4-B207-CBF913789900}">
      <dgm:prSet/>
      <dgm:spPr/>
      <dgm:t>
        <a:bodyPr/>
        <a:lstStyle/>
        <a:p>
          <a:endParaRPr lang="en-US">
            <a:solidFill>
              <a:srgbClr val="003366"/>
            </a:solidFill>
          </a:endParaRPr>
        </a:p>
      </dgm:t>
    </dgm:pt>
    <dgm:pt modelId="{592B362D-C388-46E2-B497-36ECA4B3BBF9}">
      <dgm:prSet/>
      <dgm:spPr/>
      <dgm:t>
        <a:bodyPr/>
        <a:lstStyle/>
        <a:p>
          <a:r>
            <a:rPr lang="en-GB"/>
            <a:t>Active Women’s Network offering community, events, mentoring and peer support</a:t>
          </a:r>
          <a:endParaRPr lang="en-US" dirty="0"/>
        </a:p>
      </dgm:t>
    </dgm:pt>
    <dgm:pt modelId="{298AFC4A-35C0-4C75-B1D3-747F29BDB4F9}" type="parTrans" cxnId="{D138BD84-0B06-43F6-B735-D6A0E122D4FC}">
      <dgm:prSet/>
      <dgm:spPr/>
      <dgm:t>
        <a:bodyPr/>
        <a:lstStyle/>
        <a:p>
          <a:endParaRPr lang="en-US">
            <a:solidFill>
              <a:srgbClr val="003366"/>
            </a:solidFill>
          </a:endParaRPr>
        </a:p>
      </dgm:t>
    </dgm:pt>
    <dgm:pt modelId="{B8ACB827-329C-4CC0-8686-E57F80276D4D}" type="sibTrans" cxnId="{D138BD84-0B06-43F6-B735-D6A0E122D4FC}">
      <dgm:prSet/>
      <dgm:spPr/>
      <dgm:t>
        <a:bodyPr/>
        <a:lstStyle/>
        <a:p>
          <a:endParaRPr lang="en-US">
            <a:solidFill>
              <a:srgbClr val="003366"/>
            </a:solidFill>
          </a:endParaRPr>
        </a:p>
      </dgm:t>
    </dgm:pt>
    <dgm:pt modelId="{16A2552F-C0E5-464E-B466-5763F269072F}">
      <dgm:prSet/>
      <dgm:spPr/>
      <dgm:t>
        <a:bodyPr/>
        <a:lstStyle/>
        <a:p>
          <a:r>
            <a:rPr lang="en-GB" b="1"/>
            <a:t>Leadership &amp; Career Progression</a:t>
          </a:r>
          <a:endParaRPr lang="en-US"/>
        </a:p>
      </dgm:t>
    </dgm:pt>
    <dgm:pt modelId="{2FC92CD9-1FD8-4C3D-A1C8-5D047FD2E555}" type="parTrans" cxnId="{279484DA-B086-4F6E-BAB7-86671C6B0C37}">
      <dgm:prSet/>
      <dgm:spPr/>
      <dgm:t>
        <a:bodyPr/>
        <a:lstStyle/>
        <a:p>
          <a:endParaRPr lang="en-US">
            <a:solidFill>
              <a:srgbClr val="003366"/>
            </a:solidFill>
          </a:endParaRPr>
        </a:p>
      </dgm:t>
    </dgm:pt>
    <dgm:pt modelId="{59F7DFEF-0FD7-465A-BC8E-E60D9849CC11}" type="sibTrans" cxnId="{279484DA-B086-4F6E-BAB7-86671C6B0C37}">
      <dgm:prSet/>
      <dgm:spPr/>
      <dgm:t>
        <a:bodyPr/>
        <a:lstStyle/>
        <a:p>
          <a:endParaRPr lang="en-US">
            <a:solidFill>
              <a:srgbClr val="003366"/>
            </a:solidFill>
          </a:endParaRPr>
        </a:p>
      </dgm:t>
    </dgm:pt>
    <dgm:pt modelId="{9915E5DF-CE7E-410A-A907-9CE3BDA9F309}">
      <dgm:prSet/>
      <dgm:spPr/>
      <dgm:t>
        <a:bodyPr/>
        <a:lstStyle/>
        <a:p>
          <a:r>
            <a:rPr lang="en-GB"/>
            <a:t>Women in Leadership development programmes (multiple cohorts)</a:t>
          </a:r>
          <a:endParaRPr lang="en-US" dirty="0"/>
        </a:p>
      </dgm:t>
    </dgm:pt>
    <dgm:pt modelId="{F3710987-EE01-4136-8D35-663FCA171A1E}" type="parTrans" cxnId="{428D2240-6711-46F2-927C-8C9E2C5F5D95}">
      <dgm:prSet/>
      <dgm:spPr/>
      <dgm:t>
        <a:bodyPr/>
        <a:lstStyle/>
        <a:p>
          <a:endParaRPr lang="en-US">
            <a:solidFill>
              <a:srgbClr val="003366"/>
            </a:solidFill>
          </a:endParaRPr>
        </a:p>
      </dgm:t>
    </dgm:pt>
    <dgm:pt modelId="{2266C526-C4A8-45E2-BBCF-2F8901E5E02A}" type="sibTrans" cxnId="{428D2240-6711-46F2-927C-8C9E2C5F5D95}">
      <dgm:prSet/>
      <dgm:spPr/>
      <dgm:t>
        <a:bodyPr/>
        <a:lstStyle/>
        <a:p>
          <a:endParaRPr lang="en-US">
            <a:solidFill>
              <a:srgbClr val="003366"/>
            </a:solidFill>
          </a:endParaRPr>
        </a:p>
      </dgm:t>
    </dgm:pt>
    <dgm:pt modelId="{B2263E82-BBE0-4B5E-9210-74F9DD870CBD}">
      <dgm:prSet/>
      <dgm:spPr/>
      <dgm:t>
        <a:bodyPr/>
        <a:lstStyle/>
        <a:p>
          <a:r>
            <a:rPr lang="en-GB"/>
            <a:t>Mentoring programmes focused on supporting senior women</a:t>
          </a:r>
          <a:endParaRPr lang="en-US" dirty="0"/>
        </a:p>
      </dgm:t>
    </dgm:pt>
    <dgm:pt modelId="{B7D1C50D-3CE6-4A23-B470-A3C7FF316E57}" type="parTrans" cxnId="{5FCB49E3-A799-4378-9C9B-AF60C06869DC}">
      <dgm:prSet/>
      <dgm:spPr/>
      <dgm:t>
        <a:bodyPr/>
        <a:lstStyle/>
        <a:p>
          <a:endParaRPr lang="en-US">
            <a:solidFill>
              <a:srgbClr val="003366"/>
            </a:solidFill>
          </a:endParaRPr>
        </a:p>
      </dgm:t>
    </dgm:pt>
    <dgm:pt modelId="{384A8F39-2746-4CD0-B4C0-10C6657C1A9B}" type="sibTrans" cxnId="{5FCB49E3-A799-4378-9C9B-AF60C06869DC}">
      <dgm:prSet/>
      <dgm:spPr/>
      <dgm:t>
        <a:bodyPr/>
        <a:lstStyle/>
        <a:p>
          <a:endParaRPr lang="en-US">
            <a:solidFill>
              <a:srgbClr val="003366"/>
            </a:solidFill>
          </a:endParaRPr>
        </a:p>
      </dgm:t>
    </dgm:pt>
    <dgm:pt modelId="{E41BA28F-5EFD-4765-8D25-ADB87B7F4B1B}">
      <dgm:prSet/>
      <dgm:spPr/>
      <dgm:t>
        <a:bodyPr/>
        <a:lstStyle/>
        <a:p>
          <a:r>
            <a:rPr lang="en-GB"/>
            <a:t>Career pathways supported through apprenticeships, traineeships and graduate schemes</a:t>
          </a:r>
          <a:endParaRPr lang="en-US" dirty="0"/>
        </a:p>
      </dgm:t>
    </dgm:pt>
    <dgm:pt modelId="{57201757-64CF-4B49-898E-8BF993F56D1B}" type="parTrans" cxnId="{62E344A3-601E-44CF-9C92-75E40CE6F51E}">
      <dgm:prSet/>
      <dgm:spPr/>
      <dgm:t>
        <a:bodyPr/>
        <a:lstStyle/>
        <a:p>
          <a:endParaRPr lang="en-US">
            <a:solidFill>
              <a:srgbClr val="003366"/>
            </a:solidFill>
          </a:endParaRPr>
        </a:p>
      </dgm:t>
    </dgm:pt>
    <dgm:pt modelId="{1D82FCE3-A148-4142-977C-883710D46E81}" type="sibTrans" cxnId="{62E344A3-601E-44CF-9C92-75E40CE6F51E}">
      <dgm:prSet/>
      <dgm:spPr/>
      <dgm:t>
        <a:bodyPr/>
        <a:lstStyle/>
        <a:p>
          <a:endParaRPr lang="en-US">
            <a:solidFill>
              <a:srgbClr val="003366"/>
            </a:solidFill>
          </a:endParaRPr>
        </a:p>
      </dgm:t>
    </dgm:pt>
    <dgm:pt modelId="{64C89C67-D6D9-4406-96AF-4518A3C212A7}">
      <dgm:prSet/>
      <dgm:spPr/>
      <dgm:t>
        <a:bodyPr/>
        <a:lstStyle/>
        <a:p>
          <a:r>
            <a:rPr lang="en-GB" b="1"/>
            <a:t>Inclusive Recruitment</a:t>
          </a:r>
          <a:endParaRPr lang="en-US"/>
        </a:p>
      </dgm:t>
    </dgm:pt>
    <dgm:pt modelId="{0919687E-A35C-4390-AEE4-C9EB5AEEEF61}" type="parTrans" cxnId="{30D90B39-89A8-4D2A-A957-7BE2110B27ED}">
      <dgm:prSet/>
      <dgm:spPr/>
      <dgm:t>
        <a:bodyPr/>
        <a:lstStyle/>
        <a:p>
          <a:endParaRPr lang="en-US">
            <a:solidFill>
              <a:srgbClr val="003366"/>
            </a:solidFill>
          </a:endParaRPr>
        </a:p>
      </dgm:t>
    </dgm:pt>
    <dgm:pt modelId="{36C06344-6CCE-4C5F-9702-A61EB42CFB58}" type="sibTrans" cxnId="{30D90B39-89A8-4D2A-A957-7BE2110B27ED}">
      <dgm:prSet/>
      <dgm:spPr/>
      <dgm:t>
        <a:bodyPr/>
        <a:lstStyle/>
        <a:p>
          <a:endParaRPr lang="en-US">
            <a:solidFill>
              <a:srgbClr val="003366"/>
            </a:solidFill>
          </a:endParaRPr>
        </a:p>
      </dgm:t>
    </dgm:pt>
    <dgm:pt modelId="{9BB126F3-78BC-4E14-BA31-A0EA60CC8BA7}">
      <dgm:prSet/>
      <dgm:spPr/>
      <dgm:t>
        <a:bodyPr/>
        <a:lstStyle/>
        <a:p>
          <a:r>
            <a:rPr lang="en-GB"/>
            <a:t>Diverse interview panels</a:t>
          </a:r>
          <a:endParaRPr lang="en-US" dirty="0"/>
        </a:p>
      </dgm:t>
    </dgm:pt>
    <dgm:pt modelId="{0CBB7CEA-C1E3-4C51-9AC6-288659B4CB7A}" type="parTrans" cxnId="{40169E10-2EAA-4F9F-8BB1-4F2C95DADAD0}">
      <dgm:prSet/>
      <dgm:spPr/>
      <dgm:t>
        <a:bodyPr/>
        <a:lstStyle/>
        <a:p>
          <a:endParaRPr lang="en-US">
            <a:solidFill>
              <a:srgbClr val="003366"/>
            </a:solidFill>
          </a:endParaRPr>
        </a:p>
      </dgm:t>
    </dgm:pt>
    <dgm:pt modelId="{3B221FEE-8032-4D06-88D1-36BB900F2412}" type="sibTrans" cxnId="{40169E10-2EAA-4F9F-8BB1-4F2C95DADAD0}">
      <dgm:prSet/>
      <dgm:spPr/>
      <dgm:t>
        <a:bodyPr/>
        <a:lstStyle/>
        <a:p>
          <a:endParaRPr lang="en-US">
            <a:solidFill>
              <a:srgbClr val="003366"/>
            </a:solidFill>
          </a:endParaRPr>
        </a:p>
      </dgm:t>
    </dgm:pt>
    <dgm:pt modelId="{6A6CC19D-717C-4EC3-9A4D-FDCF1F3E5BD5}">
      <dgm:prSet/>
      <dgm:spPr/>
      <dgm:t>
        <a:bodyPr/>
        <a:lstStyle/>
        <a:p>
          <a:r>
            <a:rPr lang="en-GB"/>
            <a:t>Unconscious bias training for managers</a:t>
          </a:r>
          <a:endParaRPr lang="en-US"/>
        </a:p>
      </dgm:t>
    </dgm:pt>
    <dgm:pt modelId="{0E15CCE5-8BA5-4F08-BA7C-519C80FEA7D3}" type="parTrans" cxnId="{1C38BF3E-9451-476F-B30F-36512D14A366}">
      <dgm:prSet/>
      <dgm:spPr/>
      <dgm:t>
        <a:bodyPr/>
        <a:lstStyle/>
        <a:p>
          <a:endParaRPr lang="en-US">
            <a:solidFill>
              <a:srgbClr val="003366"/>
            </a:solidFill>
          </a:endParaRPr>
        </a:p>
      </dgm:t>
    </dgm:pt>
    <dgm:pt modelId="{2773B9B0-AC4C-4732-8620-51CBCA673A13}" type="sibTrans" cxnId="{1C38BF3E-9451-476F-B30F-36512D14A366}">
      <dgm:prSet/>
      <dgm:spPr/>
      <dgm:t>
        <a:bodyPr/>
        <a:lstStyle/>
        <a:p>
          <a:endParaRPr lang="en-US">
            <a:solidFill>
              <a:srgbClr val="003366"/>
            </a:solidFill>
          </a:endParaRPr>
        </a:p>
      </dgm:t>
    </dgm:pt>
    <dgm:pt modelId="{899A263A-BB38-49FE-ADE7-2E1AC282681B}">
      <dgm:prSet/>
      <dgm:spPr/>
      <dgm:t>
        <a:bodyPr/>
        <a:lstStyle/>
        <a:p>
          <a:r>
            <a:rPr lang="en-GB"/>
            <a:t>Reviewed and improved job adverts to encourage more women applicants</a:t>
          </a:r>
          <a:endParaRPr lang="en-US" dirty="0"/>
        </a:p>
      </dgm:t>
    </dgm:pt>
    <dgm:pt modelId="{2F7B3A1E-9967-4FCC-BBBB-06672227BE59}" type="parTrans" cxnId="{07036162-35CE-49A6-90BA-DF88C42E69B3}">
      <dgm:prSet/>
      <dgm:spPr/>
      <dgm:t>
        <a:bodyPr/>
        <a:lstStyle/>
        <a:p>
          <a:endParaRPr lang="en-US">
            <a:solidFill>
              <a:srgbClr val="003366"/>
            </a:solidFill>
          </a:endParaRPr>
        </a:p>
      </dgm:t>
    </dgm:pt>
    <dgm:pt modelId="{2E7CF232-648E-4C4E-AF78-32BE2E634639}" type="sibTrans" cxnId="{07036162-35CE-49A6-90BA-DF88C42E69B3}">
      <dgm:prSet/>
      <dgm:spPr/>
      <dgm:t>
        <a:bodyPr/>
        <a:lstStyle/>
        <a:p>
          <a:endParaRPr lang="en-US">
            <a:solidFill>
              <a:srgbClr val="003366"/>
            </a:solidFill>
          </a:endParaRPr>
        </a:p>
      </dgm:t>
    </dgm:pt>
    <dgm:pt modelId="{7798A451-1A16-44C0-9227-5791D114A0B2}">
      <dgm:prSet/>
      <dgm:spPr/>
      <dgm:t>
        <a:bodyPr/>
        <a:lstStyle/>
        <a:p>
          <a:r>
            <a:rPr lang="en-GB" b="1"/>
            <a:t>Flexible &amp; Family-Friendly Working</a:t>
          </a:r>
          <a:endParaRPr lang="en-US" dirty="0"/>
        </a:p>
      </dgm:t>
    </dgm:pt>
    <dgm:pt modelId="{3017B3C2-4BF6-45A9-983C-F181332FF34A}" type="parTrans" cxnId="{540520F7-C151-4A21-9D73-E0E0BE3EE96C}">
      <dgm:prSet/>
      <dgm:spPr/>
      <dgm:t>
        <a:bodyPr/>
        <a:lstStyle/>
        <a:p>
          <a:endParaRPr lang="en-US">
            <a:solidFill>
              <a:srgbClr val="003366"/>
            </a:solidFill>
          </a:endParaRPr>
        </a:p>
      </dgm:t>
    </dgm:pt>
    <dgm:pt modelId="{20D6590E-176C-4649-B911-09FFACAC6793}" type="sibTrans" cxnId="{540520F7-C151-4A21-9D73-E0E0BE3EE96C}">
      <dgm:prSet/>
      <dgm:spPr/>
      <dgm:t>
        <a:bodyPr/>
        <a:lstStyle/>
        <a:p>
          <a:endParaRPr lang="en-US">
            <a:solidFill>
              <a:srgbClr val="003366"/>
            </a:solidFill>
          </a:endParaRPr>
        </a:p>
      </dgm:t>
    </dgm:pt>
    <dgm:pt modelId="{2887C349-45C6-4369-A75A-C0599C139F61}">
      <dgm:prSet/>
      <dgm:spPr/>
      <dgm:t>
        <a:bodyPr/>
        <a:lstStyle/>
        <a:p>
          <a:r>
            <a:rPr lang="en-GB"/>
            <a:t>Agile working options (part-time, job share, flexible patterns)</a:t>
          </a:r>
          <a:endParaRPr lang="en-US"/>
        </a:p>
      </dgm:t>
    </dgm:pt>
    <dgm:pt modelId="{BD3C7DA6-ACA7-47DF-8442-303C8C57353C}" type="parTrans" cxnId="{D24132DC-2E58-4CDD-8B41-75560AE6C1FB}">
      <dgm:prSet/>
      <dgm:spPr/>
      <dgm:t>
        <a:bodyPr/>
        <a:lstStyle/>
        <a:p>
          <a:endParaRPr lang="en-US">
            <a:solidFill>
              <a:srgbClr val="003366"/>
            </a:solidFill>
          </a:endParaRPr>
        </a:p>
      </dgm:t>
    </dgm:pt>
    <dgm:pt modelId="{D638F55A-8C2A-4A98-8067-F4373C420B9B}" type="sibTrans" cxnId="{D24132DC-2E58-4CDD-8B41-75560AE6C1FB}">
      <dgm:prSet/>
      <dgm:spPr/>
      <dgm:t>
        <a:bodyPr/>
        <a:lstStyle/>
        <a:p>
          <a:endParaRPr lang="en-US">
            <a:solidFill>
              <a:srgbClr val="003366"/>
            </a:solidFill>
          </a:endParaRPr>
        </a:p>
      </dgm:t>
    </dgm:pt>
    <dgm:pt modelId="{2F11BB52-F946-4393-8403-1079FECD4385}">
      <dgm:prSet/>
      <dgm:spPr/>
      <dgm:t>
        <a:bodyPr/>
        <a:lstStyle/>
        <a:p>
          <a:r>
            <a:rPr lang="en-GB"/>
            <a:t>Enhanced maternity support</a:t>
          </a:r>
          <a:endParaRPr lang="en-US" dirty="0"/>
        </a:p>
      </dgm:t>
    </dgm:pt>
    <dgm:pt modelId="{0D11F4D6-069E-46B7-8571-6726D919EE7E}" type="parTrans" cxnId="{9184303C-F4D3-49FF-88F1-3194B3FF3FF2}">
      <dgm:prSet/>
      <dgm:spPr/>
      <dgm:t>
        <a:bodyPr/>
        <a:lstStyle/>
        <a:p>
          <a:endParaRPr lang="en-US">
            <a:solidFill>
              <a:srgbClr val="003366"/>
            </a:solidFill>
          </a:endParaRPr>
        </a:p>
      </dgm:t>
    </dgm:pt>
    <dgm:pt modelId="{B77DDC24-D592-45D4-A06D-77BD426ACEF9}" type="sibTrans" cxnId="{9184303C-F4D3-49FF-88F1-3194B3FF3FF2}">
      <dgm:prSet/>
      <dgm:spPr/>
      <dgm:t>
        <a:bodyPr/>
        <a:lstStyle/>
        <a:p>
          <a:endParaRPr lang="en-US">
            <a:solidFill>
              <a:srgbClr val="003366"/>
            </a:solidFill>
          </a:endParaRPr>
        </a:p>
      </dgm:t>
    </dgm:pt>
    <dgm:pt modelId="{0A06BBBE-9F4C-403C-AAF0-2197C13B30F8}">
      <dgm:prSet/>
      <dgm:spPr/>
      <dgm:t>
        <a:bodyPr/>
        <a:lstStyle/>
        <a:p>
          <a:r>
            <a:rPr lang="en-GB"/>
            <a:t>Menopause guidance and wellbeing resources</a:t>
          </a:r>
          <a:endParaRPr lang="en-US"/>
        </a:p>
      </dgm:t>
    </dgm:pt>
    <dgm:pt modelId="{BD2FC8D8-6E4C-40CA-BAE4-3681A4170D78}" type="parTrans" cxnId="{6B38EE64-EEC9-4FA2-AD9A-D6215AFBDFA8}">
      <dgm:prSet/>
      <dgm:spPr/>
      <dgm:t>
        <a:bodyPr/>
        <a:lstStyle/>
        <a:p>
          <a:endParaRPr lang="en-US">
            <a:solidFill>
              <a:srgbClr val="003366"/>
            </a:solidFill>
          </a:endParaRPr>
        </a:p>
      </dgm:t>
    </dgm:pt>
    <dgm:pt modelId="{05A1EE19-D18D-421D-80F7-D3232D282509}" type="sibTrans" cxnId="{6B38EE64-EEC9-4FA2-AD9A-D6215AFBDFA8}">
      <dgm:prSet/>
      <dgm:spPr/>
      <dgm:t>
        <a:bodyPr/>
        <a:lstStyle/>
        <a:p>
          <a:endParaRPr lang="en-US">
            <a:solidFill>
              <a:srgbClr val="003366"/>
            </a:solidFill>
          </a:endParaRPr>
        </a:p>
      </dgm:t>
    </dgm:pt>
    <dgm:pt modelId="{1497F360-DF71-4DF2-A528-448FEDB9876B}">
      <dgm:prSet/>
      <dgm:spPr/>
      <dgm:t>
        <a:bodyPr/>
        <a:lstStyle/>
        <a:p>
          <a:r>
            <a:rPr lang="en-GB"/>
            <a:t>Support for returners after maternity or long-term absence</a:t>
          </a:r>
          <a:endParaRPr lang="en-US" dirty="0"/>
        </a:p>
      </dgm:t>
    </dgm:pt>
    <dgm:pt modelId="{2379366C-FD4D-45E7-ADAA-A7FE8E51FD4C}" type="parTrans" cxnId="{C406990B-1BCB-4D14-AB9A-DE1C25116048}">
      <dgm:prSet/>
      <dgm:spPr/>
      <dgm:t>
        <a:bodyPr/>
        <a:lstStyle/>
        <a:p>
          <a:endParaRPr lang="en-US">
            <a:solidFill>
              <a:srgbClr val="003366"/>
            </a:solidFill>
          </a:endParaRPr>
        </a:p>
      </dgm:t>
    </dgm:pt>
    <dgm:pt modelId="{67E7741F-0476-409C-B5D7-E59A75EEB98D}" type="sibTrans" cxnId="{C406990B-1BCB-4D14-AB9A-DE1C25116048}">
      <dgm:prSet/>
      <dgm:spPr/>
      <dgm:t>
        <a:bodyPr/>
        <a:lstStyle/>
        <a:p>
          <a:endParaRPr lang="en-US">
            <a:solidFill>
              <a:srgbClr val="003366"/>
            </a:solidFill>
          </a:endParaRPr>
        </a:p>
      </dgm:t>
    </dgm:pt>
    <dgm:pt modelId="{61E169DC-83D8-43EF-B217-8A5EBA509230}">
      <dgm:prSet/>
      <dgm:spPr/>
      <dgm:t>
        <a:bodyPr/>
        <a:lstStyle/>
        <a:p>
          <a:r>
            <a:rPr lang="en-GB" b="1"/>
            <a:t>Monitoring &amp; Accountability</a:t>
          </a:r>
          <a:endParaRPr lang="en-US"/>
        </a:p>
      </dgm:t>
    </dgm:pt>
    <dgm:pt modelId="{73BC5297-1918-4949-9753-E41FAED907D1}" type="parTrans" cxnId="{1E280117-9C1A-421D-9066-AE225C74D54D}">
      <dgm:prSet/>
      <dgm:spPr/>
      <dgm:t>
        <a:bodyPr/>
        <a:lstStyle/>
        <a:p>
          <a:endParaRPr lang="en-US">
            <a:solidFill>
              <a:srgbClr val="003366"/>
            </a:solidFill>
          </a:endParaRPr>
        </a:p>
      </dgm:t>
    </dgm:pt>
    <dgm:pt modelId="{562C77BA-D1F3-4FBA-8D5E-C9E332C0CA31}" type="sibTrans" cxnId="{1E280117-9C1A-421D-9066-AE225C74D54D}">
      <dgm:prSet/>
      <dgm:spPr/>
      <dgm:t>
        <a:bodyPr/>
        <a:lstStyle/>
        <a:p>
          <a:endParaRPr lang="en-US">
            <a:solidFill>
              <a:srgbClr val="003366"/>
            </a:solidFill>
          </a:endParaRPr>
        </a:p>
      </dgm:t>
    </dgm:pt>
    <dgm:pt modelId="{65E4D07B-1453-4EDB-BB43-797CFC1BBFBD}">
      <dgm:prSet/>
      <dgm:spPr/>
      <dgm:t>
        <a:bodyPr/>
        <a:lstStyle/>
        <a:p>
          <a:r>
            <a:rPr lang="en-GB"/>
            <a:t>Annual gender pay gap reporting and action plans</a:t>
          </a:r>
          <a:endParaRPr lang="en-US"/>
        </a:p>
      </dgm:t>
    </dgm:pt>
    <dgm:pt modelId="{D1CCB559-A6BA-4E52-9C49-F77296A6F7FD}" type="parTrans" cxnId="{8F8D476C-59C0-4E67-89DF-20E736B7B490}">
      <dgm:prSet/>
      <dgm:spPr/>
      <dgm:t>
        <a:bodyPr/>
        <a:lstStyle/>
        <a:p>
          <a:endParaRPr lang="en-US">
            <a:solidFill>
              <a:srgbClr val="003366"/>
            </a:solidFill>
          </a:endParaRPr>
        </a:p>
      </dgm:t>
    </dgm:pt>
    <dgm:pt modelId="{6A071F67-F797-4C1F-81D2-29F0E876E9B5}" type="sibTrans" cxnId="{8F8D476C-59C0-4E67-89DF-20E736B7B490}">
      <dgm:prSet/>
      <dgm:spPr/>
      <dgm:t>
        <a:bodyPr/>
        <a:lstStyle/>
        <a:p>
          <a:endParaRPr lang="en-US">
            <a:solidFill>
              <a:srgbClr val="003366"/>
            </a:solidFill>
          </a:endParaRPr>
        </a:p>
      </dgm:t>
    </dgm:pt>
    <dgm:pt modelId="{7FADBB24-9653-48F1-B093-B59A2B9533C0}">
      <dgm:prSet/>
      <dgm:spPr/>
      <dgm:t>
        <a:bodyPr/>
        <a:lstStyle/>
        <a:p>
          <a:r>
            <a:rPr lang="en-GB"/>
            <a:t>Monitoring diversity of applicants, promotions and employee experience</a:t>
          </a:r>
          <a:endParaRPr lang="en-US" dirty="0"/>
        </a:p>
      </dgm:t>
    </dgm:pt>
    <dgm:pt modelId="{8BB4B825-1643-415C-82BD-BC81A5CAE721}" type="parTrans" cxnId="{53F19E8E-8DCF-4296-B53E-9D376E95B379}">
      <dgm:prSet/>
      <dgm:spPr/>
      <dgm:t>
        <a:bodyPr/>
        <a:lstStyle/>
        <a:p>
          <a:endParaRPr lang="en-US">
            <a:solidFill>
              <a:srgbClr val="003366"/>
            </a:solidFill>
          </a:endParaRPr>
        </a:p>
      </dgm:t>
    </dgm:pt>
    <dgm:pt modelId="{B9CD6DC7-009C-4DB6-8CB6-CF348A70F1AD}" type="sibTrans" cxnId="{53F19E8E-8DCF-4296-B53E-9D376E95B379}">
      <dgm:prSet/>
      <dgm:spPr/>
      <dgm:t>
        <a:bodyPr/>
        <a:lstStyle/>
        <a:p>
          <a:endParaRPr lang="en-US">
            <a:solidFill>
              <a:srgbClr val="003366"/>
            </a:solidFill>
          </a:endParaRPr>
        </a:p>
      </dgm:t>
    </dgm:pt>
    <dgm:pt modelId="{787A99AA-BC12-4DDB-A44A-6C230D65B66C}">
      <dgm:prSet/>
      <dgm:spPr/>
      <dgm:t>
        <a:bodyPr/>
        <a:lstStyle/>
        <a:p>
          <a:r>
            <a:rPr lang="en-GB" b="1"/>
            <a:t>Visibility &amp; Role Models</a:t>
          </a:r>
          <a:endParaRPr lang="en-US"/>
        </a:p>
      </dgm:t>
    </dgm:pt>
    <dgm:pt modelId="{A004FA02-0E94-4208-8289-9AFF4C067D4F}" type="parTrans" cxnId="{3D10AD3C-0F48-4618-BCE2-7FECCB65B167}">
      <dgm:prSet/>
      <dgm:spPr/>
      <dgm:t>
        <a:bodyPr/>
        <a:lstStyle/>
        <a:p>
          <a:endParaRPr lang="en-US">
            <a:solidFill>
              <a:srgbClr val="003366"/>
            </a:solidFill>
          </a:endParaRPr>
        </a:p>
      </dgm:t>
    </dgm:pt>
    <dgm:pt modelId="{81F58835-34EE-494A-92E9-4A4ED1B340D3}" type="sibTrans" cxnId="{3D10AD3C-0F48-4618-BCE2-7FECCB65B167}">
      <dgm:prSet/>
      <dgm:spPr/>
      <dgm:t>
        <a:bodyPr/>
        <a:lstStyle/>
        <a:p>
          <a:endParaRPr lang="en-US">
            <a:solidFill>
              <a:srgbClr val="003366"/>
            </a:solidFill>
          </a:endParaRPr>
        </a:p>
      </dgm:t>
    </dgm:pt>
    <dgm:pt modelId="{7FDE94EE-FF19-40A2-82A4-810126593634}">
      <dgm:prSet/>
      <dgm:spPr/>
      <dgm:t>
        <a:bodyPr/>
        <a:lstStyle/>
        <a:p>
          <a:r>
            <a:rPr lang="en-GB"/>
            <a:t>Promoting stories of women in non-traditional and senior roles</a:t>
          </a:r>
          <a:endParaRPr lang="en-US" dirty="0"/>
        </a:p>
      </dgm:t>
    </dgm:pt>
    <dgm:pt modelId="{3FE1951D-F5FE-4B5F-B88F-022ADDFEC662}" type="parTrans" cxnId="{E46CA302-65CD-4B78-9715-22FD4F9BC4D3}">
      <dgm:prSet/>
      <dgm:spPr/>
      <dgm:t>
        <a:bodyPr/>
        <a:lstStyle/>
        <a:p>
          <a:endParaRPr lang="en-US">
            <a:solidFill>
              <a:srgbClr val="003366"/>
            </a:solidFill>
          </a:endParaRPr>
        </a:p>
      </dgm:t>
    </dgm:pt>
    <dgm:pt modelId="{2D003B96-55C3-4132-8DCC-ED9CA588212F}" type="sibTrans" cxnId="{E46CA302-65CD-4B78-9715-22FD4F9BC4D3}">
      <dgm:prSet/>
      <dgm:spPr/>
      <dgm:t>
        <a:bodyPr/>
        <a:lstStyle/>
        <a:p>
          <a:endParaRPr lang="en-US">
            <a:solidFill>
              <a:srgbClr val="003366"/>
            </a:solidFill>
          </a:endParaRPr>
        </a:p>
      </dgm:t>
    </dgm:pt>
    <dgm:pt modelId="{AB868347-EA35-4562-A774-ED579477784E}">
      <dgm:prSet/>
      <dgm:spPr/>
      <dgm:t>
        <a:bodyPr/>
        <a:lstStyle/>
        <a:p>
          <a:r>
            <a:rPr lang="en-GB"/>
            <a:t>Showcasing women’s achievements to inspire internal and external audiences</a:t>
          </a:r>
          <a:endParaRPr lang="en-US" dirty="0"/>
        </a:p>
      </dgm:t>
    </dgm:pt>
    <dgm:pt modelId="{72DB424C-88A8-415C-97ED-7366EE6355C6}" type="parTrans" cxnId="{46D5C1A6-6FE0-4DAC-8FC4-5E4CD8A02225}">
      <dgm:prSet/>
      <dgm:spPr/>
      <dgm:t>
        <a:bodyPr/>
        <a:lstStyle/>
        <a:p>
          <a:endParaRPr lang="en-US">
            <a:solidFill>
              <a:srgbClr val="003366"/>
            </a:solidFill>
          </a:endParaRPr>
        </a:p>
      </dgm:t>
    </dgm:pt>
    <dgm:pt modelId="{F36B263C-F237-40BE-B1CB-B378600EAFFF}" type="sibTrans" cxnId="{46D5C1A6-6FE0-4DAC-8FC4-5E4CD8A02225}">
      <dgm:prSet/>
      <dgm:spPr/>
      <dgm:t>
        <a:bodyPr/>
        <a:lstStyle/>
        <a:p>
          <a:endParaRPr lang="en-US">
            <a:solidFill>
              <a:srgbClr val="003366"/>
            </a:solidFill>
          </a:endParaRPr>
        </a:p>
      </dgm:t>
    </dgm:pt>
    <dgm:pt modelId="{2B354BAB-8CEE-423B-BDD8-3855E618701F}" type="pres">
      <dgm:prSet presAssocID="{0D7ABE77-D9B0-4F11-94C6-E4DE1E14CB7C}" presName="Name0" presStyleCnt="0">
        <dgm:presLayoutVars>
          <dgm:dir/>
          <dgm:animLvl val="lvl"/>
          <dgm:resizeHandles val="exact"/>
        </dgm:presLayoutVars>
      </dgm:prSet>
      <dgm:spPr/>
    </dgm:pt>
    <dgm:pt modelId="{DE263DC7-ABF2-4CC8-9BDF-5CF7D09B8041}" type="pres">
      <dgm:prSet presAssocID="{BCB9BC67-3139-4A4E-B441-3EAB16BAEC95}" presName="composite" presStyleCnt="0"/>
      <dgm:spPr/>
    </dgm:pt>
    <dgm:pt modelId="{176E7E78-6BD3-403F-9693-293E4D7850C1}" type="pres">
      <dgm:prSet presAssocID="{BCB9BC67-3139-4A4E-B441-3EAB16BAEC95}" presName="parTx" presStyleLbl="alignNode1" presStyleIdx="0" presStyleCnt="6">
        <dgm:presLayoutVars>
          <dgm:chMax val="0"/>
          <dgm:chPref val="0"/>
          <dgm:bulletEnabled val="1"/>
        </dgm:presLayoutVars>
      </dgm:prSet>
      <dgm:spPr/>
    </dgm:pt>
    <dgm:pt modelId="{0A37EFDF-9030-4F53-8A72-7617188F458D}" type="pres">
      <dgm:prSet presAssocID="{BCB9BC67-3139-4A4E-B441-3EAB16BAEC95}" presName="desTx" presStyleLbl="alignAccFollowNode1" presStyleIdx="0" presStyleCnt="6">
        <dgm:presLayoutVars>
          <dgm:bulletEnabled val="1"/>
        </dgm:presLayoutVars>
      </dgm:prSet>
      <dgm:spPr/>
    </dgm:pt>
    <dgm:pt modelId="{5DE7F1E4-A83B-46C2-9B36-84BF1A4F85F9}" type="pres">
      <dgm:prSet presAssocID="{CAD18C09-658A-42B4-80BB-2A943C59AE74}" presName="space" presStyleCnt="0"/>
      <dgm:spPr/>
    </dgm:pt>
    <dgm:pt modelId="{6599F6B2-39BF-4AEF-86B9-261D5A5E9CDE}" type="pres">
      <dgm:prSet presAssocID="{16A2552F-C0E5-464E-B466-5763F269072F}" presName="composite" presStyleCnt="0"/>
      <dgm:spPr/>
    </dgm:pt>
    <dgm:pt modelId="{83683376-E1BE-488F-9F7B-129F919A69AC}" type="pres">
      <dgm:prSet presAssocID="{16A2552F-C0E5-464E-B466-5763F269072F}" presName="parTx" presStyleLbl="alignNode1" presStyleIdx="1" presStyleCnt="6">
        <dgm:presLayoutVars>
          <dgm:chMax val="0"/>
          <dgm:chPref val="0"/>
          <dgm:bulletEnabled val="1"/>
        </dgm:presLayoutVars>
      </dgm:prSet>
      <dgm:spPr/>
    </dgm:pt>
    <dgm:pt modelId="{1EBD4515-6ADB-4749-B1F4-AF128FA1592E}" type="pres">
      <dgm:prSet presAssocID="{16A2552F-C0E5-464E-B466-5763F269072F}" presName="desTx" presStyleLbl="alignAccFollowNode1" presStyleIdx="1" presStyleCnt="6">
        <dgm:presLayoutVars>
          <dgm:bulletEnabled val="1"/>
        </dgm:presLayoutVars>
      </dgm:prSet>
      <dgm:spPr/>
    </dgm:pt>
    <dgm:pt modelId="{F0B6C831-F079-47CD-BF90-C7C1117C75A6}" type="pres">
      <dgm:prSet presAssocID="{59F7DFEF-0FD7-465A-BC8E-E60D9849CC11}" presName="space" presStyleCnt="0"/>
      <dgm:spPr/>
    </dgm:pt>
    <dgm:pt modelId="{7D0A298B-E9A7-48EA-87DC-517157787379}" type="pres">
      <dgm:prSet presAssocID="{64C89C67-D6D9-4406-96AF-4518A3C212A7}" presName="composite" presStyleCnt="0"/>
      <dgm:spPr/>
    </dgm:pt>
    <dgm:pt modelId="{293472C3-CC21-454C-80E7-E5E3B0A66FE7}" type="pres">
      <dgm:prSet presAssocID="{64C89C67-D6D9-4406-96AF-4518A3C212A7}" presName="parTx" presStyleLbl="alignNode1" presStyleIdx="2" presStyleCnt="6">
        <dgm:presLayoutVars>
          <dgm:chMax val="0"/>
          <dgm:chPref val="0"/>
          <dgm:bulletEnabled val="1"/>
        </dgm:presLayoutVars>
      </dgm:prSet>
      <dgm:spPr/>
    </dgm:pt>
    <dgm:pt modelId="{140FF5DC-BDAB-4596-B933-910D94013216}" type="pres">
      <dgm:prSet presAssocID="{64C89C67-D6D9-4406-96AF-4518A3C212A7}" presName="desTx" presStyleLbl="alignAccFollowNode1" presStyleIdx="2" presStyleCnt="6">
        <dgm:presLayoutVars>
          <dgm:bulletEnabled val="1"/>
        </dgm:presLayoutVars>
      </dgm:prSet>
      <dgm:spPr/>
    </dgm:pt>
    <dgm:pt modelId="{6B9CE560-BE98-42B7-8C50-DD870453E4D9}" type="pres">
      <dgm:prSet presAssocID="{36C06344-6CCE-4C5F-9702-A61EB42CFB58}" presName="space" presStyleCnt="0"/>
      <dgm:spPr/>
    </dgm:pt>
    <dgm:pt modelId="{C632F78A-0557-45FD-9801-2A1D3D9989CC}" type="pres">
      <dgm:prSet presAssocID="{7798A451-1A16-44C0-9227-5791D114A0B2}" presName="composite" presStyleCnt="0"/>
      <dgm:spPr/>
    </dgm:pt>
    <dgm:pt modelId="{C8B8DBED-0CC0-42C9-8918-05F5FE45CE00}" type="pres">
      <dgm:prSet presAssocID="{7798A451-1A16-44C0-9227-5791D114A0B2}" presName="parTx" presStyleLbl="alignNode1" presStyleIdx="3" presStyleCnt="6">
        <dgm:presLayoutVars>
          <dgm:chMax val="0"/>
          <dgm:chPref val="0"/>
          <dgm:bulletEnabled val="1"/>
        </dgm:presLayoutVars>
      </dgm:prSet>
      <dgm:spPr/>
    </dgm:pt>
    <dgm:pt modelId="{2A6B48A5-5165-43B7-9A51-21C03A278B71}" type="pres">
      <dgm:prSet presAssocID="{7798A451-1A16-44C0-9227-5791D114A0B2}" presName="desTx" presStyleLbl="alignAccFollowNode1" presStyleIdx="3" presStyleCnt="6">
        <dgm:presLayoutVars>
          <dgm:bulletEnabled val="1"/>
        </dgm:presLayoutVars>
      </dgm:prSet>
      <dgm:spPr/>
    </dgm:pt>
    <dgm:pt modelId="{407CC8C4-8C78-4146-B545-0B761CAC2989}" type="pres">
      <dgm:prSet presAssocID="{20D6590E-176C-4649-B911-09FFACAC6793}" presName="space" presStyleCnt="0"/>
      <dgm:spPr/>
    </dgm:pt>
    <dgm:pt modelId="{ACB596FC-AF70-422F-A6B5-6785A49EB4F3}" type="pres">
      <dgm:prSet presAssocID="{61E169DC-83D8-43EF-B217-8A5EBA509230}" presName="composite" presStyleCnt="0"/>
      <dgm:spPr/>
    </dgm:pt>
    <dgm:pt modelId="{B076FC6B-9A32-4EE6-B35F-D029ACEAC5B8}" type="pres">
      <dgm:prSet presAssocID="{61E169DC-83D8-43EF-B217-8A5EBA509230}" presName="parTx" presStyleLbl="alignNode1" presStyleIdx="4" presStyleCnt="6">
        <dgm:presLayoutVars>
          <dgm:chMax val="0"/>
          <dgm:chPref val="0"/>
          <dgm:bulletEnabled val="1"/>
        </dgm:presLayoutVars>
      </dgm:prSet>
      <dgm:spPr/>
    </dgm:pt>
    <dgm:pt modelId="{727C10C1-57C0-4F2F-B191-3F480CDFA11A}" type="pres">
      <dgm:prSet presAssocID="{61E169DC-83D8-43EF-B217-8A5EBA509230}" presName="desTx" presStyleLbl="alignAccFollowNode1" presStyleIdx="4" presStyleCnt="6">
        <dgm:presLayoutVars>
          <dgm:bulletEnabled val="1"/>
        </dgm:presLayoutVars>
      </dgm:prSet>
      <dgm:spPr/>
    </dgm:pt>
    <dgm:pt modelId="{7F4A86EF-F9AA-49FC-AA5C-0168A07BA0CC}" type="pres">
      <dgm:prSet presAssocID="{562C77BA-D1F3-4FBA-8D5E-C9E332C0CA31}" presName="space" presStyleCnt="0"/>
      <dgm:spPr/>
    </dgm:pt>
    <dgm:pt modelId="{3379D0ED-C2C0-44FD-97E5-A2D0BF01C548}" type="pres">
      <dgm:prSet presAssocID="{787A99AA-BC12-4DDB-A44A-6C230D65B66C}" presName="composite" presStyleCnt="0"/>
      <dgm:spPr/>
    </dgm:pt>
    <dgm:pt modelId="{B524A0E4-83E2-4710-9181-7A3B00C3158E}" type="pres">
      <dgm:prSet presAssocID="{787A99AA-BC12-4DDB-A44A-6C230D65B66C}" presName="parTx" presStyleLbl="alignNode1" presStyleIdx="5" presStyleCnt="6">
        <dgm:presLayoutVars>
          <dgm:chMax val="0"/>
          <dgm:chPref val="0"/>
          <dgm:bulletEnabled val="1"/>
        </dgm:presLayoutVars>
      </dgm:prSet>
      <dgm:spPr/>
    </dgm:pt>
    <dgm:pt modelId="{209CF9B9-266C-4B27-9DDA-6D52CFFCF320}" type="pres">
      <dgm:prSet presAssocID="{787A99AA-BC12-4DDB-A44A-6C230D65B66C}" presName="desTx" presStyleLbl="alignAccFollowNode1" presStyleIdx="5" presStyleCnt="6">
        <dgm:presLayoutVars>
          <dgm:bulletEnabled val="1"/>
        </dgm:presLayoutVars>
      </dgm:prSet>
      <dgm:spPr/>
    </dgm:pt>
  </dgm:ptLst>
  <dgm:cxnLst>
    <dgm:cxn modelId="{E46CA302-65CD-4B78-9715-22FD4F9BC4D3}" srcId="{787A99AA-BC12-4DDB-A44A-6C230D65B66C}" destId="{7FDE94EE-FF19-40A2-82A4-810126593634}" srcOrd="0" destOrd="0" parTransId="{3FE1951D-F5FE-4B5F-B88F-022ADDFEC662}" sibTransId="{2D003B96-55C3-4132-8DCC-ED9CA588212F}"/>
    <dgm:cxn modelId="{731DDE02-0DE6-4FE4-B207-CBF913789900}" srcId="{BCB9BC67-3139-4A4E-B441-3EAB16BAEC95}" destId="{77C83B6E-166B-4821-A417-7CCE15ADB7D0}" srcOrd="0" destOrd="0" parTransId="{C3B49941-2186-4814-82C5-1AA4CA2DA172}" sibTransId="{27A6DF2B-7958-423E-8C33-6C5BF4DBB045}"/>
    <dgm:cxn modelId="{C406990B-1BCB-4D14-AB9A-DE1C25116048}" srcId="{7798A451-1A16-44C0-9227-5791D114A0B2}" destId="{1497F360-DF71-4DF2-A528-448FEDB9876B}" srcOrd="3" destOrd="0" parTransId="{2379366C-FD4D-45E7-ADAA-A7FE8E51FD4C}" sibTransId="{67E7741F-0476-409C-B5D7-E59A75EEB98D}"/>
    <dgm:cxn modelId="{D038AF0B-2B29-4668-847E-469D7A98DDCF}" srcId="{0D7ABE77-D9B0-4F11-94C6-E4DE1E14CB7C}" destId="{BCB9BC67-3139-4A4E-B441-3EAB16BAEC95}" srcOrd="0" destOrd="0" parTransId="{E3DB9987-7EC3-436C-9689-BAF6C2364492}" sibTransId="{CAD18C09-658A-42B4-80BB-2A943C59AE74}"/>
    <dgm:cxn modelId="{2D10AD0C-F738-40F5-895E-D50E352D8B7E}" type="presOf" srcId="{899A263A-BB38-49FE-ADE7-2E1AC282681B}" destId="{140FF5DC-BDAB-4596-B933-910D94013216}" srcOrd="0" destOrd="2" presId="urn:microsoft.com/office/officeart/2005/8/layout/hList1"/>
    <dgm:cxn modelId="{40169E10-2EAA-4F9F-8BB1-4F2C95DADAD0}" srcId="{64C89C67-D6D9-4406-96AF-4518A3C212A7}" destId="{9BB126F3-78BC-4E14-BA31-A0EA60CC8BA7}" srcOrd="0" destOrd="0" parTransId="{0CBB7CEA-C1E3-4C51-9AC6-288659B4CB7A}" sibTransId="{3B221FEE-8032-4D06-88D1-36BB900F2412}"/>
    <dgm:cxn modelId="{1E280117-9C1A-421D-9066-AE225C74D54D}" srcId="{0D7ABE77-D9B0-4F11-94C6-E4DE1E14CB7C}" destId="{61E169DC-83D8-43EF-B217-8A5EBA509230}" srcOrd="4" destOrd="0" parTransId="{73BC5297-1918-4949-9753-E41FAED907D1}" sibTransId="{562C77BA-D1F3-4FBA-8D5E-C9E332C0CA31}"/>
    <dgm:cxn modelId="{882A9A36-1914-44A3-8387-17BA0308BF2C}" type="presOf" srcId="{592B362D-C388-46E2-B497-36ECA4B3BBF9}" destId="{0A37EFDF-9030-4F53-8A72-7617188F458D}" srcOrd="0" destOrd="1" presId="urn:microsoft.com/office/officeart/2005/8/layout/hList1"/>
    <dgm:cxn modelId="{A2985E37-734C-4D5D-A753-CA2B2A1CCE76}" type="presOf" srcId="{9BB126F3-78BC-4E14-BA31-A0EA60CC8BA7}" destId="{140FF5DC-BDAB-4596-B933-910D94013216}" srcOrd="0" destOrd="0" presId="urn:microsoft.com/office/officeart/2005/8/layout/hList1"/>
    <dgm:cxn modelId="{30D90B39-89A8-4D2A-A957-7BE2110B27ED}" srcId="{0D7ABE77-D9B0-4F11-94C6-E4DE1E14CB7C}" destId="{64C89C67-D6D9-4406-96AF-4518A3C212A7}" srcOrd="2" destOrd="0" parTransId="{0919687E-A35C-4390-AEE4-C9EB5AEEEF61}" sibTransId="{36C06344-6CCE-4C5F-9702-A61EB42CFB58}"/>
    <dgm:cxn modelId="{9184303C-F4D3-49FF-88F1-3194B3FF3FF2}" srcId="{7798A451-1A16-44C0-9227-5791D114A0B2}" destId="{2F11BB52-F946-4393-8403-1079FECD4385}" srcOrd="1" destOrd="0" parTransId="{0D11F4D6-069E-46B7-8571-6726D919EE7E}" sibTransId="{B77DDC24-D592-45D4-A06D-77BD426ACEF9}"/>
    <dgm:cxn modelId="{3D10AD3C-0F48-4618-BCE2-7FECCB65B167}" srcId="{0D7ABE77-D9B0-4F11-94C6-E4DE1E14CB7C}" destId="{787A99AA-BC12-4DDB-A44A-6C230D65B66C}" srcOrd="5" destOrd="0" parTransId="{A004FA02-0E94-4208-8289-9AFF4C067D4F}" sibTransId="{81F58835-34EE-494A-92E9-4A4ED1B340D3}"/>
    <dgm:cxn modelId="{1C38BF3E-9451-476F-B30F-36512D14A366}" srcId="{64C89C67-D6D9-4406-96AF-4518A3C212A7}" destId="{6A6CC19D-717C-4EC3-9A4D-FDCF1F3E5BD5}" srcOrd="1" destOrd="0" parTransId="{0E15CCE5-8BA5-4F08-BA7C-519C80FEA7D3}" sibTransId="{2773B9B0-AC4C-4732-8620-51CBCA673A13}"/>
    <dgm:cxn modelId="{428D2240-6711-46F2-927C-8C9E2C5F5D95}" srcId="{16A2552F-C0E5-464E-B466-5763F269072F}" destId="{9915E5DF-CE7E-410A-A907-9CE3BDA9F309}" srcOrd="0" destOrd="0" parTransId="{F3710987-EE01-4136-8D35-663FCA171A1E}" sibTransId="{2266C526-C4A8-45E2-BBCF-2F8901E5E02A}"/>
    <dgm:cxn modelId="{4EA9D840-A4CE-4551-85A4-2E366234FADF}" type="presOf" srcId="{77C83B6E-166B-4821-A417-7CCE15ADB7D0}" destId="{0A37EFDF-9030-4F53-8A72-7617188F458D}" srcOrd="0" destOrd="0" presId="urn:microsoft.com/office/officeart/2005/8/layout/hList1"/>
    <dgm:cxn modelId="{07036162-35CE-49A6-90BA-DF88C42E69B3}" srcId="{64C89C67-D6D9-4406-96AF-4518A3C212A7}" destId="{899A263A-BB38-49FE-ADE7-2E1AC282681B}" srcOrd="2" destOrd="0" parTransId="{2F7B3A1E-9967-4FCC-BBBB-06672227BE59}" sibTransId="{2E7CF232-648E-4C4E-AF78-32BE2E634639}"/>
    <dgm:cxn modelId="{29D28762-D13D-4149-A95B-D87D378E1E8D}" type="presOf" srcId="{1497F360-DF71-4DF2-A528-448FEDB9876B}" destId="{2A6B48A5-5165-43B7-9A51-21C03A278B71}" srcOrd="0" destOrd="3" presId="urn:microsoft.com/office/officeart/2005/8/layout/hList1"/>
    <dgm:cxn modelId="{6B38EE64-EEC9-4FA2-AD9A-D6215AFBDFA8}" srcId="{7798A451-1A16-44C0-9227-5791D114A0B2}" destId="{0A06BBBE-9F4C-403C-AAF0-2197C13B30F8}" srcOrd="2" destOrd="0" parTransId="{BD2FC8D8-6E4C-40CA-BAE4-3681A4170D78}" sibTransId="{05A1EE19-D18D-421D-80F7-D3232D282509}"/>
    <dgm:cxn modelId="{2CFF5D48-A1BA-4ED8-812C-4D756ED80A44}" type="presOf" srcId="{64C89C67-D6D9-4406-96AF-4518A3C212A7}" destId="{293472C3-CC21-454C-80E7-E5E3B0A66FE7}" srcOrd="0" destOrd="0" presId="urn:microsoft.com/office/officeart/2005/8/layout/hList1"/>
    <dgm:cxn modelId="{AE6CBD68-B3B9-4C7D-8927-CA08E06F6A10}" type="presOf" srcId="{7798A451-1A16-44C0-9227-5791D114A0B2}" destId="{C8B8DBED-0CC0-42C9-8918-05F5FE45CE00}" srcOrd="0" destOrd="0" presId="urn:microsoft.com/office/officeart/2005/8/layout/hList1"/>
    <dgm:cxn modelId="{9781AD4A-89DC-4F65-8E77-3FF18329DD13}" type="presOf" srcId="{2887C349-45C6-4369-A75A-C0599C139F61}" destId="{2A6B48A5-5165-43B7-9A51-21C03A278B71}" srcOrd="0" destOrd="0" presId="urn:microsoft.com/office/officeart/2005/8/layout/hList1"/>
    <dgm:cxn modelId="{8F8D476C-59C0-4E67-89DF-20E736B7B490}" srcId="{61E169DC-83D8-43EF-B217-8A5EBA509230}" destId="{65E4D07B-1453-4EDB-BB43-797CFC1BBFBD}" srcOrd="0" destOrd="0" parTransId="{D1CCB559-A6BA-4E52-9C49-F77296A6F7FD}" sibTransId="{6A071F67-F797-4C1F-81D2-29F0E876E9B5}"/>
    <dgm:cxn modelId="{BF2F6B6F-CAEE-4313-ACC7-0E14F4890F2F}" type="presOf" srcId="{2F11BB52-F946-4393-8403-1079FECD4385}" destId="{2A6B48A5-5165-43B7-9A51-21C03A278B71}" srcOrd="0" destOrd="1" presId="urn:microsoft.com/office/officeart/2005/8/layout/hList1"/>
    <dgm:cxn modelId="{6B77A071-58E7-41A9-A00B-BADA2700026E}" type="presOf" srcId="{787A99AA-BC12-4DDB-A44A-6C230D65B66C}" destId="{B524A0E4-83E2-4710-9181-7A3B00C3158E}" srcOrd="0" destOrd="0" presId="urn:microsoft.com/office/officeart/2005/8/layout/hList1"/>
    <dgm:cxn modelId="{D138BD84-0B06-43F6-B735-D6A0E122D4FC}" srcId="{BCB9BC67-3139-4A4E-B441-3EAB16BAEC95}" destId="{592B362D-C388-46E2-B497-36ECA4B3BBF9}" srcOrd="1" destOrd="0" parTransId="{298AFC4A-35C0-4C75-B1D3-747F29BDB4F9}" sibTransId="{B8ACB827-329C-4CC0-8686-E57F80276D4D}"/>
    <dgm:cxn modelId="{53F19E8E-8DCF-4296-B53E-9D376E95B379}" srcId="{61E169DC-83D8-43EF-B217-8A5EBA509230}" destId="{7FADBB24-9653-48F1-B093-B59A2B9533C0}" srcOrd="1" destOrd="0" parTransId="{8BB4B825-1643-415C-82BD-BC81A5CAE721}" sibTransId="{B9CD6DC7-009C-4DB6-8CB6-CF348A70F1AD}"/>
    <dgm:cxn modelId="{ABE69592-20C0-4CA9-A795-D2CA2F11C414}" type="presOf" srcId="{AB868347-EA35-4562-A774-ED579477784E}" destId="{209CF9B9-266C-4B27-9DDA-6D52CFFCF320}" srcOrd="0" destOrd="1" presId="urn:microsoft.com/office/officeart/2005/8/layout/hList1"/>
    <dgm:cxn modelId="{129B1F9D-AE48-44C3-BE31-037612866EF8}" type="presOf" srcId="{7FADBB24-9653-48F1-B093-B59A2B9533C0}" destId="{727C10C1-57C0-4F2F-B191-3F480CDFA11A}" srcOrd="0" destOrd="1" presId="urn:microsoft.com/office/officeart/2005/8/layout/hList1"/>
    <dgm:cxn modelId="{CE51CCA0-63AE-4D9D-902E-FEE0B773EC30}" type="presOf" srcId="{6A6CC19D-717C-4EC3-9A4D-FDCF1F3E5BD5}" destId="{140FF5DC-BDAB-4596-B933-910D94013216}" srcOrd="0" destOrd="1" presId="urn:microsoft.com/office/officeart/2005/8/layout/hList1"/>
    <dgm:cxn modelId="{62E344A3-601E-44CF-9C92-75E40CE6F51E}" srcId="{16A2552F-C0E5-464E-B466-5763F269072F}" destId="{E41BA28F-5EFD-4765-8D25-ADB87B7F4B1B}" srcOrd="2" destOrd="0" parTransId="{57201757-64CF-4B49-898E-8BF993F56D1B}" sibTransId="{1D82FCE3-A148-4142-977C-883710D46E81}"/>
    <dgm:cxn modelId="{46D5C1A6-6FE0-4DAC-8FC4-5E4CD8A02225}" srcId="{787A99AA-BC12-4DDB-A44A-6C230D65B66C}" destId="{AB868347-EA35-4562-A774-ED579477784E}" srcOrd="1" destOrd="0" parTransId="{72DB424C-88A8-415C-97ED-7366EE6355C6}" sibTransId="{F36B263C-F237-40BE-B1CB-B378600EAFFF}"/>
    <dgm:cxn modelId="{C29731C1-61AA-4A7D-9302-607CACCD0C2E}" type="presOf" srcId="{0D7ABE77-D9B0-4F11-94C6-E4DE1E14CB7C}" destId="{2B354BAB-8CEE-423B-BDD8-3855E618701F}" srcOrd="0" destOrd="0" presId="urn:microsoft.com/office/officeart/2005/8/layout/hList1"/>
    <dgm:cxn modelId="{AAAC95CE-DC43-438E-A753-7A4E2FBA1995}" type="presOf" srcId="{9915E5DF-CE7E-410A-A907-9CE3BDA9F309}" destId="{1EBD4515-6ADB-4749-B1F4-AF128FA1592E}" srcOrd="0" destOrd="0" presId="urn:microsoft.com/office/officeart/2005/8/layout/hList1"/>
    <dgm:cxn modelId="{54514AD6-FD5B-4E1F-827F-C873A8849CBE}" type="presOf" srcId="{0A06BBBE-9F4C-403C-AAF0-2197C13B30F8}" destId="{2A6B48A5-5165-43B7-9A51-21C03A278B71}" srcOrd="0" destOrd="2" presId="urn:microsoft.com/office/officeart/2005/8/layout/hList1"/>
    <dgm:cxn modelId="{279484DA-B086-4F6E-BAB7-86671C6B0C37}" srcId="{0D7ABE77-D9B0-4F11-94C6-E4DE1E14CB7C}" destId="{16A2552F-C0E5-464E-B466-5763F269072F}" srcOrd="1" destOrd="0" parTransId="{2FC92CD9-1FD8-4C3D-A1C8-5D047FD2E555}" sibTransId="{59F7DFEF-0FD7-465A-BC8E-E60D9849CC11}"/>
    <dgm:cxn modelId="{D5F2EADB-E200-41C1-AEA0-EA81CE0410B3}" type="presOf" srcId="{B2263E82-BBE0-4B5E-9210-74F9DD870CBD}" destId="{1EBD4515-6ADB-4749-B1F4-AF128FA1592E}" srcOrd="0" destOrd="1" presId="urn:microsoft.com/office/officeart/2005/8/layout/hList1"/>
    <dgm:cxn modelId="{D24132DC-2E58-4CDD-8B41-75560AE6C1FB}" srcId="{7798A451-1A16-44C0-9227-5791D114A0B2}" destId="{2887C349-45C6-4369-A75A-C0599C139F61}" srcOrd="0" destOrd="0" parTransId="{BD3C7DA6-ACA7-47DF-8442-303C8C57353C}" sibTransId="{D638F55A-8C2A-4A98-8067-F4373C420B9B}"/>
    <dgm:cxn modelId="{5FCB49E3-A799-4378-9C9B-AF60C06869DC}" srcId="{16A2552F-C0E5-464E-B466-5763F269072F}" destId="{B2263E82-BBE0-4B5E-9210-74F9DD870CBD}" srcOrd="1" destOrd="0" parTransId="{B7D1C50D-3CE6-4A23-B470-A3C7FF316E57}" sibTransId="{384A8F39-2746-4CD0-B4C0-10C6657C1A9B}"/>
    <dgm:cxn modelId="{E42219E9-BBB9-4B64-BFBD-81281F699403}" type="presOf" srcId="{16A2552F-C0E5-464E-B466-5763F269072F}" destId="{83683376-E1BE-488F-9F7B-129F919A69AC}" srcOrd="0" destOrd="0" presId="urn:microsoft.com/office/officeart/2005/8/layout/hList1"/>
    <dgm:cxn modelId="{A5BAB9EF-0EF3-4DAA-8FBA-21E0A43DCF02}" type="presOf" srcId="{BCB9BC67-3139-4A4E-B441-3EAB16BAEC95}" destId="{176E7E78-6BD3-403F-9693-293E4D7850C1}" srcOrd="0" destOrd="0" presId="urn:microsoft.com/office/officeart/2005/8/layout/hList1"/>
    <dgm:cxn modelId="{B6D4C3F5-FE58-47A4-913D-755F75259E7A}" type="presOf" srcId="{7FDE94EE-FF19-40A2-82A4-810126593634}" destId="{209CF9B9-266C-4B27-9DDA-6D52CFFCF320}" srcOrd="0" destOrd="0" presId="urn:microsoft.com/office/officeart/2005/8/layout/hList1"/>
    <dgm:cxn modelId="{540520F7-C151-4A21-9D73-E0E0BE3EE96C}" srcId="{0D7ABE77-D9B0-4F11-94C6-E4DE1E14CB7C}" destId="{7798A451-1A16-44C0-9227-5791D114A0B2}" srcOrd="3" destOrd="0" parTransId="{3017B3C2-4BF6-45A9-983C-F181332FF34A}" sibTransId="{20D6590E-176C-4649-B911-09FFACAC6793}"/>
    <dgm:cxn modelId="{1FF6C5F7-B826-481F-8AB2-D9136B5F1EDA}" type="presOf" srcId="{E41BA28F-5EFD-4765-8D25-ADB87B7F4B1B}" destId="{1EBD4515-6ADB-4749-B1F4-AF128FA1592E}" srcOrd="0" destOrd="2" presId="urn:microsoft.com/office/officeart/2005/8/layout/hList1"/>
    <dgm:cxn modelId="{1D3065F9-FFDC-4774-A9DB-9A450FCAABD2}" type="presOf" srcId="{65E4D07B-1453-4EDB-BB43-797CFC1BBFBD}" destId="{727C10C1-57C0-4F2F-B191-3F480CDFA11A}" srcOrd="0" destOrd="0" presId="urn:microsoft.com/office/officeart/2005/8/layout/hList1"/>
    <dgm:cxn modelId="{62789BFD-547E-4818-B1AA-E1FF3A156AA5}" type="presOf" srcId="{61E169DC-83D8-43EF-B217-8A5EBA509230}" destId="{B076FC6B-9A32-4EE6-B35F-D029ACEAC5B8}" srcOrd="0" destOrd="0" presId="urn:microsoft.com/office/officeart/2005/8/layout/hList1"/>
    <dgm:cxn modelId="{D656A7B0-5833-4497-99FE-A4C69CCDD0AF}" type="presParOf" srcId="{2B354BAB-8CEE-423B-BDD8-3855E618701F}" destId="{DE263DC7-ABF2-4CC8-9BDF-5CF7D09B8041}" srcOrd="0" destOrd="0" presId="urn:microsoft.com/office/officeart/2005/8/layout/hList1"/>
    <dgm:cxn modelId="{DDD8F978-DFDE-4A60-A8E8-F281AABCA843}" type="presParOf" srcId="{DE263DC7-ABF2-4CC8-9BDF-5CF7D09B8041}" destId="{176E7E78-6BD3-403F-9693-293E4D7850C1}" srcOrd="0" destOrd="0" presId="urn:microsoft.com/office/officeart/2005/8/layout/hList1"/>
    <dgm:cxn modelId="{48D10D51-046D-4333-8B86-FF00249B37E5}" type="presParOf" srcId="{DE263DC7-ABF2-4CC8-9BDF-5CF7D09B8041}" destId="{0A37EFDF-9030-4F53-8A72-7617188F458D}" srcOrd="1" destOrd="0" presId="urn:microsoft.com/office/officeart/2005/8/layout/hList1"/>
    <dgm:cxn modelId="{4E0334FA-FB27-44F9-94A9-49931352F9FF}" type="presParOf" srcId="{2B354BAB-8CEE-423B-BDD8-3855E618701F}" destId="{5DE7F1E4-A83B-46C2-9B36-84BF1A4F85F9}" srcOrd="1" destOrd="0" presId="urn:microsoft.com/office/officeart/2005/8/layout/hList1"/>
    <dgm:cxn modelId="{7422C133-F96F-4B9A-BBE0-1B51642C6655}" type="presParOf" srcId="{2B354BAB-8CEE-423B-BDD8-3855E618701F}" destId="{6599F6B2-39BF-4AEF-86B9-261D5A5E9CDE}" srcOrd="2" destOrd="0" presId="urn:microsoft.com/office/officeart/2005/8/layout/hList1"/>
    <dgm:cxn modelId="{00805650-0871-426B-AA7B-189CD71F57C5}" type="presParOf" srcId="{6599F6B2-39BF-4AEF-86B9-261D5A5E9CDE}" destId="{83683376-E1BE-488F-9F7B-129F919A69AC}" srcOrd="0" destOrd="0" presId="urn:microsoft.com/office/officeart/2005/8/layout/hList1"/>
    <dgm:cxn modelId="{EBAEDF44-27BC-459A-9783-03C51C224431}" type="presParOf" srcId="{6599F6B2-39BF-4AEF-86B9-261D5A5E9CDE}" destId="{1EBD4515-6ADB-4749-B1F4-AF128FA1592E}" srcOrd="1" destOrd="0" presId="urn:microsoft.com/office/officeart/2005/8/layout/hList1"/>
    <dgm:cxn modelId="{908C6674-A7BC-470F-911B-D169D904DB2B}" type="presParOf" srcId="{2B354BAB-8CEE-423B-BDD8-3855E618701F}" destId="{F0B6C831-F079-47CD-BF90-C7C1117C75A6}" srcOrd="3" destOrd="0" presId="urn:microsoft.com/office/officeart/2005/8/layout/hList1"/>
    <dgm:cxn modelId="{8BFECA65-80A4-4DC3-A12D-72DC425AE048}" type="presParOf" srcId="{2B354BAB-8CEE-423B-BDD8-3855E618701F}" destId="{7D0A298B-E9A7-48EA-87DC-517157787379}" srcOrd="4" destOrd="0" presId="urn:microsoft.com/office/officeart/2005/8/layout/hList1"/>
    <dgm:cxn modelId="{C0ADA850-BA6E-4414-A6A4-2F4F707CF462}" type="presParOf" srcId="{7D0A298B-E9A7-48EA-87DC-517157787379}" destId="{293472C3-CC21-454C-80E7-E5E3B0A66FE7}" srcOrd="0" destOrd="0" presId="urn:microsoft.com/office/officeart/2005/8/layout/hList1"/>
    <dgm:cxn modelId="{E26207CE-D4F6-44ED-A612-ED767DC024AE}" type="presParOf" srcId="{7D0A298B-E9A7-48EA-87DC-517157787379}" destId="{140FF5DC-BDAB-4596-B933-910D94013216}" srcOrd="1" destOrd="0" presId="urn:microsoft.com/office/officeart/2005/8/layout/hList1"/>
    <dgm:cxn modelId="{669C601B-7CFD-4105-A065-C1706F6834D3}" type="presParOf" srcId="{2B354BAB-8CEE-423B-BDD8-3855E618701F}" destId="{6B9CE560-BE98-42B7-8C50-DD870453E4D9}" srcOrd="5" destOrd="0" presId="urn:microsoft.com/office/officeart/2005/8/layout/hList1"/>
    <dgm:cxn modelId="{8F96366B-81E7-4856-BD4C-8A0502EECD8C}" type="presParOf" srcId="{2B354BAB-8CEE-423B-BDD8-3855E618701F}" destId="{C632F78A-0557-45FD-9801-2A1D3D9989CC}" srcOrd="6" destOrd="0" presId="urn:microsoft.com/office/officeart/2005/8/layout/hList1"/>
    <dgm:cxn modelId="{85932007-A25A-4ECC-B0E1-B9F45D235A26}" type="presParOf" srcId="{C632F78A-0557-45FD-9801-2A1D3D9989CC}" destId="{C8B8DBED-0CC0-42C9-8918-05F5FE45CE00}" srcOrd="0" destOrd="0" presId="urn:microsoft.com/office/officeart/2005/8/layout/hList1"/>
    <dgm:cxn modelId="{BB9C3D74-D79D-4908-B3E0-5D6E641FFEA7}" type="presParOf" srcId="{C632F78A-0557-45FD-9801-2A1D3D9989CC}" destId="{2A6B48A5-5165-43B7-9A51-21C03A278B71}" srcOrd="1" destOrd="0" presId="urn:microsoft.com/office/officeart/2005/8/layout/hList1"/>
    <dgm:cxn modelId="{186F263B-E970-4DCC-A95A-7A76D44BE720}" type="presParOf" srcId="{2B354BAB-8CEE-423B-BDD8-3855E618701F}" destId="{407CC8C4-8C78-4146-B545-0B761CAC2989}" srcOrd="7" destOrd="0" presId="urn:microsoft.com/office/officeart/2005/8/layout/hList1"/>
    <dgm:cxn modelId="{7B3161E1-A8D8-4CFC-B58B-5322118A1677}" type="presParOf" srcId="{2B354BAB-8CEE-423B-BDD8-3855E618701F}" destId="{ACB596FC-AF70-422F-A6B5-6785A49EB4F3}" srcOrd="8" destOrd="0" presId="urn:microsoft.com/office/officeart/2005/8/layout/hList1"/>
    <dgm:cxn modelId="{510FB8C7-7C74-4164-B27A-D14ECBF9EF0E}" type="presParOf" srcId="{ACB596FC-AF70-422F-A6B5-6785A49EB4F3}" destId="{B076FC6B-9A32-4EE6-B35F-D029ACEAC5B8}" srcOrd="0" destOrd="0" presId="urn:microsoft.com/office/officeart/2005/8/layout/hList1"/>
    <dgm:cxn modelId="{594E3E0E-9AB1-43DA-BA5F-E75382D1E731}" type="presParOf" srcId="{ACB596FC-AF70-422F-A6B5-6785A49EB4F3}" destId="{727C10C1-57C0-4F2F-B191-3F480CDFA11A}" srcOrd="1" destOrd="0" presId="urn:microsoft.com/office/officeart/2005/8/layout/hList1"/>
    <dgm:cxn modelId="{8BDD3CC8-C508-4C7A-BA27-C36D2DA9A01D}" type="presParOf" srcId="{2B354BAB-8CEE-423B-BDD8-3855E618701F}" destId="{7F4A86EF-F9AA-49FC-AA5C-0168A07BA0CC}" srcOrd="9" destOrd="0" presId="urn:microsoft.com/office/officeart/2005/8/layout/hList1"/>
    <dgm:cxn modelId="{C387E391-0402-4B9B-82A6-5F26B33B64A3}" type="presParOf" srcId="{2B354BAB-8CEE-423B-BDD8-3855E618701F}" destId="{3379D0ED-C2C0-44FD-97E5-A2D0BF01C548}" srcOrd="10" destOrd="0" presId="urn:microsoft.com/office/officeart/2005/8/layout/hList1"/>
    <dgm:cxn modelId="{CADC90D9-C881-443A-9361-C3856A50C9FD}" type="presParOf" srcId="{3379D0ED-C2C0-44FD-97E5-A2D0BF01C548}" destId="{B524A0E4-83E2-4710-9181-7A3B00C3158E}" srcOrd="0" destOrd="0" presId="urn:microsoft.com/office/officeart/2005/8/layout/hList1"/>
    <dgm:cxn modelId="{B600C4B4-05E3-4F75-9FC6-7CE74B9831A1}" type="presParOf" srcId="{3379D0ED-C2C0-44FD-97E5-A2D0BF01C548}" destId="{209CF9B9-266C-4B27-9DDA-6D52CFFCF32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B1B670-135C-4323-B009-489FDE08B6BC}"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A5564D43-C361-4713-8581-0F968D8994CB}">
      <dgm:prSet/>
      <dgm:spPr/>
      <dgm:t>
        <a:bodyPr/>
        <a:lstStyle/>
        <a:p>
          <a:r>
            <a:rPr lang="en-US"/>
            <a:t>“I want to work, but I have no childcare and don’t know where to start.”</a:t>
          </a:r>
        </a:p>
      </dgm:t>
    </dgm:pt>
    <dgm:pt modelId="{69A9CB15-93C9-45EB-B3BD-C0484B7505C8}" type="parTrans" cxnId="{57C77F04-2CEF-4246-8826-FC0468BA5E81}">
      <dgm:prSet/>
      <dgm:spPr/>
      <dgm:t>
        <a:bodyPr/>
        <a:lstStyle/>
        <a:p>
          <a:endParaRPr lang="en-US"/>
        </a:p>
      </dgm:t>
    </dgm:pt>
    <dgm:pt modelId="{5FBB0A22-6A3A-4E83-BC4C-C36B2E398649}" type="sibTrans" cxnId="{57C77F04-2CEF-4246-8826-FC0468BA5E81}">
      <dgm:prSet/>
      <dgm:spPr/>
      <dgm:t>
        <a:bodyPr/>
        <a:lstStyle/>
        <a:p>
          <a:endParaRPr lang="en-US"/>
        </a:p>
      </dgm:t>
    </dgm:pt>
    <dgm:pt modelId="{A81BAB8A-64F7-4133-9858-62D3110AAA3B}">
      <dgm:prSet/>
      <dgm:spPr/>
      <dgm:t>
        <a:bodyPr/>
        <a:lstStyle/>
        <a:p>
          <a:r>
            <a:rPr lang="en-US"/>
            <a:t>Many women face </a:t>
          </a:r>
          <a:r>
            <a:rPr lang="en-US" b="1"/>
            <a:t>language barriers</a:t>
          </a:r>
          <a:r>
            <a:rPr lang="en-US"/>
            <a:t>, </a:t>
          </a:r>
          <a:r>
            <a:rPr lang="en-US" b="1"/>
            <a:t>low confidence</a:t>
          </a:r>
          <a:r>
            <a:rPr lang="en-US"/>
            <a:t>, and </a:t>
          </a:r>
          <a:r>
            <a:rPr lang="en-US" b="1"/>
            <a:t>isolation</a:t>
          </a:r>
          <a:r>
            <a:rPr lang="en-US"/>
            <a:t> after years outside the workforce.</a:t>
          </a:r>
        </a:p>
      </dgm:t>
    </dgm:pt>
    <dgm:pt modelId="{49EC3006-BAD2-42A4-BD1D-6A6279281973}" type="parTrans" cxnId="{844C7587-9E22-40AD-8C2C-590D761677F9}">
      <dgm:prSet/>
      <dgm:spPr/>
      <dgm:t>
        <a:bodyPr/>
        <a:lstStyle/>
        <a:p>
          <a:endParaRPr lang="en-US"/>
        </a:p>
      </dgm:t>
    </dgm:pt>
    <dgm:pt modelId="{605E5792-9C76-4BEA-BD17-AC8A03F16EDA}" type="sibTrans" cxnId="{844C7587-9E22-40AD-8C2C-590D761677F9}">
      <dgm:prSet/>
      <dgm:spPr/>
      <dgm:t>
        <a:bodyPr/>
        <a:lstStyle/>
        <a:p>
          <a:endParaRPr lang="en-US"/>
        </a:p>
      </dgm:t>
    </dgm:pt>
    <dgm:pt modelId="{78FC9B22-40B8-479B-8A0D-E56219470225}">
      <dgm:prSet/>
      <dgm:spPr/>
      <dgm:t>
        <a:bodyPr/>
        <a:lstStyle/>
        <a:p>
          <a:r>
            <a:rPr lang="en-US" b="1"/>
            <a:t>Digital skills gaps</a:t>
          </a:r>
          <a:r>
            <a:rPr lang="en-US"/>
            <a:t> and </a:t>
          </a:r>
          <a:r>
            <a:rPr lang="en-US" b="1"/>
            <a:t>lack of local opportunities</a:t>
          </a:r>
          <a:r>
            <a:rPr lang="en-US"/>
            <a:t> limit progress.</a:t>
          </a:r>
        </a:p>
      </dgm:t>
    </dgm:pt>
    <dgm:pt modelId="{75A9D8BD-74F8-4F8D-B6EB-0A6EEB40122D}" type="parTrans" cxnId="{2055DA13-71FB-4804-8F4D-C234583A39B8}">
      <dgm:prSet/>
      <dgm:spPr/>
      <dgm:t>
        <a:bodyPr/>
        <a:lstStyle/>
        <a:p>
          <a:endParaRPr lang="en-US"/>
        </a:p>
      </dgm:t>
    </dgm:pt>
    <dgm:pt modelId="{AD72D6E9-5E4B-4EB2-90F3-F48D5C8B6EB3}" type="sibTrans" cxnId="{2055DA13-71FB-4804-8F4D-C234583A39B8}">
      <dgm:prSet/>
      <dgm:spPr/>
      <dgm:t>
        <a:bodyPr/>
        <a:lstStyle/>
        <a:p>
          <a:endParaRPr lang="en-US"/>
        </a:p>
      </dgm:t>
    </dgm:pt>
    <dgm:pt modelId="{4FB0B852-153A-426F-93C0-92281E659000}">
      <dgm:prSet/>
      <dgm:spPr/>
      <dgm:t>
        <a:bodyPr/>
        <a:lstStyle/>
        <a:p>
          <a:r>
            <a:rPr lang="en-US" b="1"/>
            <a:t>Cultural pressures</a:t>
          </a:r>
          <a:r>
            <a:rPr lang="en-US"/>
            <a:t> and fear of discrimination affect women’s career choices.</a:t>
          </a:r>
        </a:p>
      </dgm:t>
    </dgm:pt>
    <dgm:pt modelId="{16E03A2B-2454-4E54-B94B-CEBF9AD087A7}" type="parTrans" cxnId="{A06C7466-ACBD-4C9D-B1AD-204D0A83FA41}">
      <dgm:prSet/>
      <dgm:spPr/>
      <dgm:t>
        <a:bodyPr/>
        <a:lstStyle/>
        <a:p>
          <a:endParaRPr lang="en-US"/>
        </a:p>
      </dgm:t>
    </dgm:pt>
    <dgm:pt modelId="{24FB69DB-CB16-4934-AC9D-DEECB1774323}" type="sibTrans" cxnId="{A06C7466-ACBD-4C9D-B1AD-204D0A83FA41}">
      <dgm:prSet/>
      <dgm:spPr/>
      <dgm:t>
        <a:bodyPr/>
        <a:lstStyle/>
        <a:p>
          <a:endParaRPr lang="en-US"/>
        </a:p>
      </dgm:t>
    </dgm:pt>
    <dgm:pt modelId="{8CC2D269-0205-42A5-97E0-422CAF0DDF33}">
      <dgm:prSet/>
      <dgm:spPr/>
      <dgm:t>
        <a:bodyPr/>
        <a:lstStyle/>
        <a:p>
          <a:r>
            <a:rPr lang="en-US" b="1"/>
            <a:t>Learning:</a:t>
          </a:r>
          <a:r>
            <a:rPr lang="en-US"/>
            <a:t> Trust, empathy, and safe, women-only spaces are key to engagement and long-term success.</a:t>
          </a:r>
        </a:p>
      </dgm:t>
      <dgm:extLst>
        <a:ext uri="{E40237B7-FDA0-4F09-8148-C483321AD2D9}">
          <dgm14:cNvPr xmlns:dgm14="http://schemas.microsoft.com/office/drawing/2010/diagram" id="0" name="" descr="“I want to work, but I have no childcare and don’t know where to start.”&#10;Many women face language barriers, low confidence, and isolation after years outside the workforce.&#10;Digital skills gaps and lack of local opportunities limit progress.&#10;Cultural pressures and fear of discrimination affect women’s career choices.&#10;Health and Wellbeing FactorsPhysical or mental health challenges linked to poverty, isolation, or caring stress&#10;Learning: Trust, empathy, and safe, women-only spaces are key to engagement and long-term success.&#10;"/>
        </a:ext>
      </dgm:extLst>
    </dgm:pt>
    <dgm:pt modelId="{8235318A-D787-41BD-9BCA-7B5B6AC3177E}" type="parTrans" cxnId="{AA6DF0A7-8951-4D7B-B258-75978D128C5E}">
      <dgm:prSet/>
      <dgm:spPr/>
      <dgm:t>
        <a:bodyPr/>
        <a:lstStyle/>
        <a:p>
          <a:endParaRPr lang="en-US"/>
        </a:p>
      </dgm:t>
    </dgm:pt>
    <dgm:pt modelId="{A2B707AE-4F1F-4D16-A5DB-35594ACE1074}" type="sibTrans" cxnId="{AA6DF0A7-8951-4D7B-B258-75978D128C5E}">
      <dgm:prSet/>
      <dgm:spPr/>
      <dgm:t>
        <a:bodyPr/>
        <a:lstStyle/>
        <a:p>
          <a:endParaRPr lang="en-US"/>
        </a:p>
      </dgm:t>
    </dgm:pt>
    <dgm:pt modelId="{E086FBE9-AC73-44D2-8D77-DFD95D68F4E1}">
      <dgm:prSet phldr="0"/>
      <dgm:spPr/>
      <dgm:t>
        <a:bodyPr/>
        <a:lstStyle/>
        <a:p>
          <a:pPr algn="l" rtl="0"/>
          <a:r>
            <a:rPr lang="en-US" sz="1200" b="0">
              <a:latin typeface="Aptos"/>
            </a:rPr>
            <a:t>Health and Wellbeing Factors, Physical or mental health challenges linked to poverty, isolation, or caring stress</a:t>
          </a:r>
        </a:p>
      </dgm:t>
    </dgm:pt>
    <dgm:pt modelId="{4404EE6F-9AA5-49E5-AE04-24113EF54F02}" type="parTrans" cxnId="{818003C2-CAC4-4AC9-8ACF-421669882456}">
      <dgm:prSet/>
      <dgm:spPr/>
      <dgm:t>
        <a:bodyPr/>
        <a:lstStyle/>
        <a:p>
          <a:endParaRPr lang="en-GB"/>
        </a:p>
      </dgm:t>
    </dgm:pt>
    <dgm:pt modelId="{DCE14C48-15D6-455B-ADD4-6E2C3431E092}" type="sibTrans" cxnId="{818003C2-CAC4-4AC9-8ACF-421669882456}">
      <dgm:prSet/>
      <dgm:spPr/>
      <dgm:t>
        <a:bodyPr/>
        <a:lstStyle/>
        <a:p>
          <a:endParaRPr lang="en-GB"/>
        </a:p>
      </dgm:t>
    </dgm:pt>
    <dgm:pt modelId="{F34CEF73-7F15-4B59-B696-B02EEF6EA8FB}" type="pres">
      <dgm:prSet presAssocID="{22B1B670-135C-4323-B009-489FDE08B6BC}" presName="diagram" presStyleCnt="0">
        <dgm:presLayoutVars>
          <dgm:dir/>
          <dgm:resizeHandles val="exact"/>
        </dgm:presLayoutVars>
      </dgm:prSet>
      <dgm:spPr/>
    </dgm:pt>
    <dgm:pt modelId="{2702C936-2996-4E22-8CE4-CB0DA05F2B98}" type="pres">
      <dgm:prSet presAssocID="{A5564D43-C361-4713-8581-0F968D8994CB}" presName="node" presStyleLbl="node1" presStyleIdx="0" presStyleCnt="6">
        <dgm:presLayoutVars>
          <dgm:bulletEnabled val="1"/>
        </dgm:presLayoutVars>
      </dgm:prSet>
      <dgm:spPr/>
    </dgm:pt>
    <dgm:pt modelId="{478B6F07-2530-4D1A-A9E7-726D491C1581}" type="pres">
      <dgm:prSet presAssocID="{5FBB0A22-6A3A-4E83-BC4C-C36B2E398649}" presName="sibTrans" presStyleCnt="0"/>
      <dgm:spPr/>
    </dgm:pt>
    <dgm:pt modelId="{0CF6CC75-B969-4600-B8A0-D8A674806952}" type="pres">
      <dgm:prSet presAssocID="{A81BAB8A-64F7-4133-9858-62D3110AAA3B}" presName="node" presStyleLbl="node1" presStyleIdx="1" presStyleCnt="6">
        <dgm:presLayoutVars>
          <dgm:bulletEnabled val="1"/>
        </dgm:presLayoutVars>
      </dgm:prSet>
      <dgm:spPr/>
    </dgm:pt>
    <dgm:pt modelId="{3BE7882C-1AAC-4090-93BE-08987CB06D16}" type="pres">
      <dgm:prSet presAssocID="{605E5792-9C76-4BEA-BD17-AC8A03F16EDA}" presName="sibTrans" presStyleCnt="0"/>
      <dgm:spPr/>
    </dgm:pt>
    <dgm:pt modelId="{4654AE87-D2F6-4E37-81A6-C0248AFCDD5B}" type="pres">
      <dgm:prSet presAssocID="{78FC9B22-40B8-479B-8A0D-E56219470225}" presName="node" presStyleLbl="node1" presStyleIdx="2" presStyleCnt="6">
        <dgm:presLayoutVars>
          <dgm:bulletEnabled val="1"/>
        </dgm:presLayoutVars>
      </dgm:prSet>
      <dgm:spPr/>
    </dgm:pt>
    <dgm:pt modelId="{8D95A5A2-35CC-412F-A65F-C70FF26FB386}" type="pres">
      <dgm:prSet presAssocID="{AD72D6E9-5E4B-4EB2-90F3-F48D5C8B6EB3}" presName="sibTrans" presStyleCnt="0"/>
      <dgm:spPr/>
    </dgm:pt>
    <dgm:pt modelId="{217FBFDC-F5FB-4789-9B3D-7B067B5FC276}" type="pres">
      <dgm:prSet presAssocID="{4FB0B852-153A-426F-93C0-92281E659000}" presName="node" presStyleLbl="node1" presStyleIdx="3" presStyleCnt="6">
        <dgm:presLayoutVars>
          <dgm:bulletEnabled val="1"/>
        </dgm:presLayoutVars>
      </dgm:prSet>
      <dgm:spPr/>
    </dgm:pt>
    <dgm:pt modelId="{D44B34B3-0EE2-4BF4-ADF7-4E1938E05D54}" type="pres">
      <dgm:prSet presAssocID="{24FB69DB-CB16-4934-AC9D-DEECB1774323}" presName="sibTrans" presStyleCnt="0"/>
      <dgm:spPr/>
    </dgm:pt>
    <dgm:pt modelId="{8513C5E4-A6B7-4C4E-B072-C91DAB41CD11}" type="pres">
      <dgm:prSet presAssocID="{E086FBE9-AC73-44D2-8D77-DFD95D68F4E1}" presName="node" presStyleLbl="node1" presStyleIdx="4" presStyleCnt="6">
        <dgm:presLayoutVars>
          <dgm:bulletEnabled val="1"/>
        </dgm:presLayoutVars>
      </dgm:prSet>
      <dgm:spPr/>
    </dgm:pt>
    <dgm:pt modelId="{4B7D35C9-BF37-4878-9F4F-AC1A1DEC328E}" type="pres">
      <dgm:prSet presAssocID="{DCE14C48-15D6-455B-ADD4-6E2C3431E092}" presName="sibTrans" presStyleCnt="0"/>
      <dgm:spPr/>
    </dgm:pt>
    <dgm:pt modelId="{DD531FA2-C160-4A40-8C52-6D56321925AF}" type="pres">
      <dgm:prSet presAssocID="{8CC2D269-0205-42A5-97E0-422CAF0DDF33}" presName="node" presStyleLbl="node1" presStyleIdx="5" presStyleCnt="6">
        <dgm:presLayoutVars>
          <dgm:bulletEnabled val="1"/>
        </dgm:presLayoutVars>
      </dgm:prSet>
      <dgm:spPr/>
    </dgm:pt>
  </dgm:ptLst>
  <dgm:cxnLst>
    <dgm:cxn modelId="{57C77F04-2CEF-4246-8826-FC0468BA5E81}" srcId="{22B1B670-135C-4323-B009-489FDE08B6BC}" destId="{A5564D43-C361-4713-8581-0F968D8994CB}" srcOrd="0" destOrd="0" parTransId="{69A9CB15-93C9-45EB-B3BD-C0484B7505C8}" sibTransId="{5FBB0A22-6A3A-4E83-BC4C-C36B2E398649}"/>
    <dgm:cxn modelId="{2055DA13-71FB-4804-8F4D-C234583A39B8}" srcId="{22B1B670-135C-4323-B009-489FDE08B6BC}" destId="{78FC9B22-40B8-479B-8A0D-E56219470225}" srcOrd="2" destOrd="0" parTransId="{75A9D8BD-74F8-4F8D-B6EB-0A6EEB40122D}" sibTransId="{AD72D6E9-5E4B-4EB2-90F3-F48D5C8B6EB3}"/>
    <dgm:cxn modelId="{A06C7466-ACBD-4C9D-B1AD-204D0A83FA41}" srcId="{22B1B670-135C-4323-B009-489FDE08B6BC}" destId="{4FB0B852-153A-426F-93C0-92281E659000}" srcOrd="3" destOrd="0" parTransId="{16E03A2B-2454-4E54-B94B-CEBF9AD087A7}" sibTransId="{24FB69DB-CB16-4934-AC9D-DEECB1774323}"/>
    <dgm:cxn modelId="{27591D55-E3CC-4CE6-9095-4F543C5A4C4A}" type="presOf" srcId="{8CC2D269-0205-42A5-97E0-422CAF0DDF33}" destId="{DD531FA2-C160-4A40-8C52-6D56321925AF}" srcOrd="0" destOrd="0" presId="urn:microsoft.com/office/officeart/2005/8/layout/default"/>
    <dgm:cxn modelId="{844C7587-9E22-40AD-8C2C-590D761677F9}" srcId="{22B1B670-135C-4323-B009-489FDE08B6BC}" destId="{A81BAB8A-64F7-4133-9858-62D3110AAA3B}" srcOrd="1" destOrd="0" parTransId="{49EC3006-BAD2-42A4-BD1D-6A6279281973}" sibTransId="{605E5792-9C76-4BEA-BD17-AC8A03F16EDA}"/>
    <dgm:cxn modelId="{AA6DF0A7-8951-4D7B-B258-75978D128C5E}" srcId="{22B1B670-135C-4323-B009-489FDE08B6BC}" destId="{8CC2D269-0205-42A5-97E0-422CAF0DDF33}" srcOrd="5" destOrd="0" parTransId="{8235318A-D787-41BD-9BCA-7B5B6AC3177E}" sibTransId="{A2B707AE-4F1F-4D16-A5DB-35594ACE1074}"/>
    <dgm:cxn modelId="{473CBBB0-E844-4A10-86EF-965E36645957}" type="presOf" srcId="{22B1B670-135C-4323-B009-489FDE08B6BC}" destId="{F34CEF73-7F15-4B59-B696-B02EEF6EA8FB}" srcOrd="0" destOrd="0" presId="urn:microsoft.com/office/officeart/2005/8/layout/default"/>
    <dgm:cxn modelId="{818003C2-CAC4-4AC9-8ACF-421669882456}" srcId="{22B1B670-135C-4323-B009-489FDE08B6BC}" destId="{E086FBE9-AC73-44D2-8D77-DFD95D68F4E1}" srcOrd="4" destOrd="0" parTransId="{4404EE6F-9AA5-49E5-AE04-24113EF54F02}" sibTransId="{DCE14C48-15D6-455B-ADD4-6E2C3431E092}"/>
    <dgm:cxn modelId="{74D733E7-356D-468D-8537-3767909B4B95}" type="presOf" srcId="{A5564D43-C361-4713-8581-0F968D8994CB}" destId="{2702C936-2996-4E22-8CE4-CB0DA05F2B98}" srcOrd="0" destOrd="0" presId="urn:microsoft.com/office/officeart/2005/8/layout/default"/>
    <dgm:cxn modelId="{F2BC90F3-E84C-4531-A091-1B54F452C23D}" type="presOf" srcId="{E086FBE9-AC73-44D2-8D77-DFD95D68F4E1}" destId="{8513C5E4-A6B7-4C4E-B072-C91DAB41CD11}" srcOrd="0" destOrd="0" presId="urn:microsoft.com/office/officeart/2005/8/layout/default"/>
    <dgm:cxn modelId="{0CA1A7F9-8315-4619-97B6-E11D46AC0B28}" type="presOf" srcId="{78FC9B22-40B8-479B-8A0D-E56219470225}" destId="{4654AE87-D2F6-4E37-81A6-C0248AFCDD5B}" srcOrd="0" destOrd="0" presId="urn:microsoft.com/office/officeart/2005/8/layout/default"/>
    <dgm:cxn modelId="{FA9AC7FA-A7FF-4A38-93B0-3AE00D8751C6}" type="presOf" srcId="{4FB0B852-153A-426F-93C0-92281E659000}" destId="{217FBFDC-F5FB-4789-9B3D-7B067B5FC276}" srcOrd="0" destOrd="0" presId="urn:microsoft.com/office/officeart/2005/8/layout/default"/>
    <dgm:cxn modelId="{34742CFF-23CD-4862-AA17-F09115DF76C8}" type="presOf" srcId="{A81BAB8A-64F7-4133-9858-62D3110AAA3B}" destId="{0CF6CC75-B969-4600-B8A0-D8A674806952}" srcOrd="0" destOrd="0" presId="urn:microsoft.com/office/officeart/2005/8/layout/default"/>
    <dgm:cxn modelId="{04B0F25F-0A64-4389-84CA-5D3C1928B8B7}" type="presParOf" srcId="{F34CEF73-7F15-4B59-B696-B02EEF6EA8FB}" destId="{2702C936-2996-4E22-8CE4-CB0DA05F2B98}" srcOrd="0" destOrd="0" presId="urn:microsoft.com/office/officeart/2005/8/layout/default"/>
    <dgm:cxn modelId="{A62C12DB-E172-4A4C-900A-7D70C0C78235}" type="presParOf" srcId="{F34CEF73-7F15-4B59-B696-B02EEF6EA8FB}" destId="{478B6F07-2530-4D1A-A9E7-726D491C1581}" srcOrd="1" destOrd="0" presId="urn:microsoft.com/office/officeart/2005/8/layout/default"/>
    <dgm:cxn modelId="{99277F07-DBC3-4524-A952-ED8E72733D06}" type="presParOf" srcId="{F34CEF73-7F15-4B59-B696-B02EEF6EA8FB}" destId="{0CF6CC75-B969-4600-B8A0-D8A674806952}" srcOrd="2" destOrd="0" presId="urn:microsoft.com/office/officeart/2005/8/layout/default"/>
    <dgm:cxn modelId="{7FE860D3-D392-427C-AC72-E44A691B07CE}" type="presParOf" srcId="{F34CEF73-7F15-4B59-B696-B02EEF6EA8FB}" destId="{3BE7882C-1AAC-4090-93BE-08987CB06D16}" srcOrd="3" destOrd="0" presId="urn:microsoft.com/office/officeart/2005/8/layout/default"/>
    <dgm:cxn modelId="{BD757A35-F0B6-4329-9BAA-06937F9BC246}" type="presParOf" srcId="{F34CEF73-7F15-4B59-B696-B02EEF6EA8FB}" destId="{4654AE87-D2F6-4E37-81A6-C0248AFCDD5B}" srcOrd="4" destOrd="0" presId="urn:microsoft.com/office/officeart/2005/8/layout/default"/>
    <dgm:cxn modelId="{82912287-D2E0-4274-BE94-358CB53D3469}" type="presParOf" srcId="{F34CEF73-7F15-4B59-B696-B02EEF6EA8FB}" destId="{8D95A5A2-35CC-412F-A65F-C70FF26FB386}" srcOrd="5" destOrd="0" presId="urn:microsoft.com/office/officeart/2005/8/layout/default"/>
    <dgm:cxn modelId="{1CE1873E-263F-4B8D-8B34-8B3F235B7B17}" type="presParOf" srcId="{F34CEF73-7F15-4B59-B696-B02EEF6EA8FB}" destId="{217FBFDC-F5FB-4789-9B3D-7B067B5FC276}" srcOrd="6" destOrd="0" presId="urn:microsoft.com/office/officeart/2005/8/layout/default"/>
    <dgm:cxn modelId="{35A63CB5-F339-4525-A3F3-100E53E2A18C}" type="presParOf" srcId="{F34CEF73-7F15-4B59-B696-B02EEF6EA8FB}" destId="{D44B34B3-0EE2-4BF4-ADF7-4E1938E05D54}" srcOrd="7" destOrd="0" presId="urn:microsoft.com/office/officeart/2005/8/layout/default"/>
    <dgm:cxn modelId="{D8C1F798-205C-4CFE-8059-30BA3CFFD45F}" type="presParOf" srcId="{F34CEF73-7F15-4B59-B696-B02EEF6EA8FB}" destId="{8513C5E4-A6B7-4C4E-B072-C91DAB41CD11}" srcOrd="8" destOrd="0" presId="urn:microsoft.com/office/officeart/2005/8/layout/default"/>
    <dgm:cxn modelId="{9DA2263E-B0D2-42FF-AF29-4113F49F0DF7}" type="presParOf" srcId="{F34CEF73-7F15-4B59-B696-B02EEF6EA8FB}" destId="{4B7D35C9-BF37-4878-9F4F-AC1A1DEC328E}" srcOrd="9" destOrd="0" presId="urn:microsoft.com/office/officeart/2005/8/layout/default"/>
    <dgm:cxn modelId="{4553D190-E5F6-48DC-A76E-E0FB862D8A8B}" type="presParOf" srcId="{F34CEF73-7F15-4B59-B696-B02EEF6EA8FB}" destId="{DD531FA2-C160-4A40-8C52-6D56321925A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898F07-B571-4221-980F-A95F6C286AF9}" type="doc">
      <dgm:prSet loTypeId="urn:microsoft.com/office/officeart/2016/7/layout/VerticalSolidActionList" loCatId="List" qsTypeId="urn:microsoft.com/office/officeart/2005/8/quickstyle/simple4" qsCatId="simple" csTypeId="urn:microsoft.com/office/officeart/2005/8/colors/accent2_2" csCatId="accent2" phldr="1"/>
      <dgm:spPr/>
      <dgm:t>
        <a:bodyPr/>
        <a:lstStyle/>
        <a:p>
          <a:endParaRPr lang="en-US"/>
        </a:p>
      </dgm:t>
    </dgm:pt>
    <dgm:pt modelId="{DA1F4B6E-753D-41D3-A4C7-8A20794F325A}">
      <dgm:prSet/>
      <dgm:spPr/>
      <dgm:t>
        <a:bodyPr/>
        <a:lstStyle/>
        <a:p>
          <a:r>
            <a:rPr lang="en-US"/>
            <a:t>Invest in</a:t>
          </a:r>
        </a:p>
      </dgm:t>
    </dgm:pt>
    <dgm:pt modelId="{1C3F8BA6-9B42-4D90-9C7C-345B8A84133D}" type="parTrans" cxnId="{D48FC4C4-CA28-4D68-9AD1-643B01BB535A}">
      <dgm:prSet/>
      <dgm:spPr/>
      <dgm:t>
        <a:bodyPr/>
        <a:lstStyle/>
        <a:p>
          <a:endParaRPr lang="en-US"/>
        </a:p>
      </dgm:t>
    </dgm:pt>
    <dgm:pt modelId="{ABE0B677-B2D7-4076-8197-1BE806CF9924}" type="sibTrans" cxnId="{D48FC4C4-CA28-4D68-9AD1-643B01BB535A}">
      <dgm:prSet/>
      <dgm:spPr/>
      <dgm:t>
        <a:bodyPr/>
        <a:lstStyle/>
        <a:p>
          <a:endParaRPr lang="en-US"/>
        </a:p>
      </dgm:t>
    </dgm:pt>
    <dgm:pt modelId="{884BB3F7-BC24-4C0D-B9CF-BD77D30D37B2}">
      <dgm:prSet/>
      <dgm:spPr/>
      <dgm:t>
        <a:bodyPr/>
        <a:lstStyle/>
        <a:p>
          <a:r>
            <a:rPr lang="en-US"/>
            <a:t>Invest in affordable, flexible childcare linked to training and employment. </a:t>
          </a:r>
        </a:p>
      </dgm:t>
      <dgm:extLst>
        <a:ext uri="{E40237B7-FDA0-4F09-8148-C483321AD2D9}">
          <dgm14:cNvPr xmlns:dgm14="http://schemas.microsoft.com/office/drawing/2010/diagram" id="0" name="" descr="Invest in affordable, flexible childcare linked to training and employment."/>
        </a:ext>
      </dgm:extLst>
    </dgm:pt>
    <dgm:pt modelId="{D9A5FF6A-25E8-4443-A018-A45F26A01D29}" type="parTrans" cxnId="{2AB52244-9526-465E-86F9-25B913EF5D2A}">
      <dgm:prSet/>
      <dgm:spPr/>
      <dgm:t>
        <a:bodyPr/>
        <a:lstStyle/>
        <a:p>
          <a:endParaRPr lang="en-US"/>
        </a:p>
      </dgm:t>
    </dgm:pt>
    <dgm:pt modelId="{BA70245D-79BE-48F5-9FE2-873B0CCFA8BA}" type="sibTrans" cxnId="{2AB52244-9526-465E-86F9-25B913EF5D2A}">
      <dgm:prSet/>
      <dgm:spPr/>
      <dgm:t>
        <a:bodyPr/>
        <a:lstStyle/>
        <a:p>
          <a:endParaRPr lang="en-US"/>
        </a:p>
      </dgm:t>
    </dgm:pt>
    <dgm:pt modelId="{19DCA79D-94F7-4F35-8835-A3653FC9D4CF}">
      <dgm:prSet/>
      <dgm:spPr/>
      <dgm:t>
        <a:bodyPr/>
        <a:lstStyle/>
        <a:p>
          <a:r>
            <a:rPr lang="en-US"/>
            <a:t>Invest in</a:t>
          </a:r>
        </a:p>
      </dgm:t>
    </dgm:pt>
    <dgm:pt modelId="{864E94A4-8AF5-4C8D-B3D3-5684FE296DEE}" type="parTrans" cxnId="{59FF16BA-B54C-427A-949F-425E880782C1}">
      <dgm:prSet/>
      <dgm:spPr/>
      <dgm:t>
        <a:bodyPr/>
        <a:lstStyle/>
        <a:p>
          <a:endParaRPr lang="en-US"/>
        </a:p>
      </dgm:t>
    </dgm:pt>
    <dgm:pt modelId="{D34E4F5F-8359-4A79-8E20-D487531292E5}" type="sibTrans" cxnId="{59FF16BA-B54C-427A-949F-425E880782C1}">
      <dgm:prSet/>
      <dgm:spPr/>
      <dgm:t>
        <a:bodyPr/>
        <a:lstStyle/>
        <a:p>
          <a:endParaRPr lang="en-US"/>
        </a:p>
      </dgm:t>
    </dgm:pt>
    <dgm:pt modelId="{8788F61B-9BE9-4934-BAA6-143BB577B469}">
      <dgm:prSet/>
      <dgm:spPr/>
      <dgm:t>
        <a:bodyPr/>
        <a:lstStyle/>
        <a:p>
          <a:r>
            <a:rPr lang="en-US"/>
            <a:t>Invest in ESOL, digital and other sector-specific training that offer shorter pathways to employment </a:t>
          </a:r>
        </a:p>
      </dgm:t>
    </dgm:pt>
    <dgm:pt modelId="{6B7A59C7-049B-4D55-93D8-E42C00ED2EAD}" type="parTrans" cxnId="{5ED19CD6-EC0E-4FFC-8E89-B5CADCA929EF}">
      <dgm:prSet/>
      <dgm:spPr/>
      <dgm:t>
        <a:bodyPr/>
        <a:lstStyle/>
        <a:p>
          <a:endParaRPr lang="en-US"/>
        </a:p>
      </dgm:t>
    </dgm:pt>
    <dgm:pt modelId="{1F12B42A-669A-4522-A8EE-86722262204A}" type="sibTrans" cxnId="{5ED19CD6-EC0E-4FFC-8E89-B5CADCA929EF}">
      <dgm:prSet/>
      <dgm:spPr/>
      <dgm:t>
        <a:bodyPr/>
        <a:lstStyle/>
        <a:p>
          <a:endParaRPr lang="en-US"/>
        </a:p>
      </dgm:t>
    </dgm:pt>
    <dgm:pt modelId="{6587F0D6-9A32-4321-AB41-AA980F43F82E}">
      <dgm:prSet/>
      <dgm:spPr/>
      <dgm:t>
        <a:bodyPr/>
        <a:lstStyle/>
        <a:p>
          <a:r>
            <a:rPr lang="en-US"/>
            <a:t>Promote</a:t>
          </a:r>
        </a:p>
      </dgm:t>
    </dgm:pt>
    <dgm:pt modelId="{6F3EB608-6AB2-4CF1-B0B8-D1D2573D58EC}" type="parTrans" cxnId="{61FFD934-C2D4-4E8A-9508-4C25B7B3D3B7}">
      <dgm:prSet/>
      <dgm:spPr/>
      <dgm:t>
        <a:bodyPr/>
        <a:lstStyle/>
        <a:p>
          <a:endParaRPr lang="en-US"/>
        </a:p>
      </dgm:t>
    </dgm:pt>
    <dgm:pt modelId="{FC2653C4-930C-4917-9F72-845332E1FCB4}" type="sibTrans" cxnId="{61FFD934-C2D4-4E8A-9508-4C25B7B3D3B7}">
      <dgm:prSet/>
      <dgm:spPr/>
      <dgm:t>
        <a:bodyPr/>
        <a:lstStyle/>
        <a:p>
          <a:endParaRPr lang="en-US"/>
        </a:p>
      </dgm:t>
    </dgm:pt>
    <dgm:pt modelId="{FD37E531-9707-4F30-BC30-CEFD1AE32811}">
      <dgm:prSet/>
      <dgm:spPr/>
      <dgm:t>
        <a:bodyPr/>
        <a:lstStyle/>
        <a:p>
          <a:r>
            <a:rPr lang="en-US"/>
            <a:t>Promote women's entrepreneurship and flexible working models. </a:t>
          </a:r>
        </a:p>
      </dgm:t>
    </dgm:pt>
    <dgm:pt modelId="{684C8F8C-2449-4B8F-911C-A1F7F03F583D}" type="parTrans" cxnId="{9A2B9CBF-DDAB-47FE-8879-935468B0B558}">
      <dgm:prSet/>
      <dgm:spPr/>
      <dgm:t>
        <a:bodyPr/>
        <a:lstStyle/>
        <a:p>
          <a:endParaRPr lang="en-US"/>
        </a:p>
      </dgm:t>
    </dgm:pt>
    <dgm:pt modelId="{F5484C89-E8D5-4AE5-8E19-76FF1F547CFC}" type="sibTrans" cxnId="{9A2B9CBF-DDAB-47FE-8879-935468B0B558}">
      <dgm:prSet/>
      <dgm:spPr/>
      <dgm:t>
        <a:bodyPr/>
        <a:lstStyle/>
        <a:p>
          <a:endParaRPr lang="en-US"/>
        </a:p>
      </dgm:t>
    </dgm:pt>
    <dgm:pt modelId="{CD3487BA-0316-48DF-A882-FA6048C42D87}">
      <dgm:prSet/>
      <dgm:spPr/>
      <dgm:t>
        <a:bodyPr/>
        <a:lstStyle/>
        <a:p>
          <a:r>
            <a:rPr lang="en-US"/>
            <a:t>Sustain</a:t>
          </a:r>
        </a:p>
      </dgm:t>
    </dgm:pt>
    <dgm:pt modelId="{B9BDBDE2-0B61-4399-96AE-6394EE150353}" type="parTrans" cxnId="{5C2FA959-813F-4D6F-B6EF-5E0C22BCD81F}">
      <dgm:prSet/>
      <dgm:spPr/>
      <dgm:t>
        <a:bodyPr/>
        <a:lstStyle/>
        <a:p>
          <a:endParaRPr lang="en-US"/>
        </a:p>
      </dgm:t>
    </dgm:pt>
    <dgm:pt modelId="{F33DE1FD-E09E-4D5F-AD11-A031BB69F37A}" type="sibTrans" cxnId="{5C2FA959-813F-4D6F-B6EF-5E0C22BCD81F}">
      <dgm:prSet/>
      <dgm:spPr/>
      <dgm:t>
        <a:bodyPr/>
        <a:lstStyle/>
        <a:p>
          <a:endParaRPr lang="en-US"/>
        </a:p>
      </dgm:t>
    </dgm:pt>
    <dgm:pt modelId="{95FA3027-F5E9-4646-B597-72D34C9B8052}">
      <dgm:prSet/>
      <dgm:spPr/>
      <dgm:t>
        <a:bodyPr/>
        <a:lstStyle/>
        <a:p>
          <a:r>
            <a:rPr lang="en-US"/>
            <a:t>Sustain funding for trusted community-led </a:t>
          </a:r>
          <a:r>
            <a:rPr lang="en-US" err="1"/>
            <a:t>programmes</a:t>
          </a:r>
          <a:r>
            <a:rPr lang="en-US"/>
            <a:t>. </a:t>
          </a:r>
        </a:p>
      </dgm:t>
    </dgm:pt>
    <dgm:pt modelId="{A4F11A94-9004-4035-BF3E-5FD7D9481051}" type="parTrans" cxnId="{0536ADE2-B9FC-4E92-BD2A-8E1E458A3BD3}">
      <dgm:prSet/>
      <dgm:spPr/>
      <dgm:t>
        <a:bodyPr/>
        <a:lstStyle/>
        <a:p>
          <a:endParaRPr lang="en-US"/>
        </a:p>
      </dgm:t>
    </dgm:pt>
    <dgm:pt modelId="{5B354A37-51EC-42C9-B711-E3CAEF64C2B9}" type="sibTrans" cxnId="{0536ADE2-B9FC-4E92-BD2A-8E1E458A3BD3}">
      <dgm:prSet/>
      <dgm:spPr/>
      <dgm:t>
        <a:bodyPr/>
        <a:lstStyle/>
        <a:p>
          <a:endParaRPr lang="en-US"/>
        </a:p>
      </dgm:t>
    </dgm:pt>
    <dgm:pt modelId="{971DA08B-8C8C-4999-AA51-4966FB2E0444}">
      <dgm:prSet/>
      <dgm:spPr/>
      <dgm:t>
        <a:bodyPr/>
        <a:lstStyle/>
        <a:p>
          <a:r>
            <a:rPr lang="en-US"/>
            <a:t>Recognise</a:t>
          </a:r>
        </a:p>
      </dgm:t>
    </dgm:pt>
    <dgm:pt modelId="{855F39F2-A7B6-437B-987F-41FE7F64DE54}" type="parTrans" cxnId="{E9BD3248-A9B4-4633-84D6-EEBC5E3289BB}">
      <dgm:prSet/>
      <dgm:spPr/>
      <dgm:t>
        <a:bodyPr/>
        <a:lstStyle/>
        <a:p>
          <a:endParaRPr lang="en-US"/>
        </a:p>
      </dgm:t>
    </dgm:pt>
    <dgm:pt modelId="{20C35B7A-86EA-4495-9E01-5829D7B8E2A8}" type="sibTrans" cxnId="{E9BD3248-A9B4-4633-84D6-EEBC5E3289BB}">
      <dgm:prSet/>
      <dgm:spPr/>
      <dgm:t>
        <a:bodyPr/>
        <a:lstStyle/>
        <a:p>
          <a:endParaRPr lang="en-US"/>
        </a:p>
      </dgm:t>
    </dgm:pt>
    <dgm:pt modelId="{F0D5010A-925F-4A6E-9D7B-0D15E68F3D73}">
      <dgm:prSet/>
      <dgm:spPr/>
      <dgm:t>
        <a:bodyPr/>
        <a:lstStyle/>
        <a:p>
          <a:r>
            <a:rPr lang="en-US" err="1"/>
            <a:t>Recognise</a:t>
          </a:r>
          <a:r>
            <a:rPr lang="en-US"/>
            <a:t> community </a:t>
          </a:r>
          <a:r>
            <a:rPr lang="en-US" err="1"/>
            <a:t>organisations</a:t>
          </a:r>
          <a:r>
            <a:rPr lang="en-US"/>
            <a:t> as key partners in women's empowerment.</a:t>
          </a:r>
        </a:p>
      </dgm:t>
    </dgm:pt>
    <dgm:pt modelId="{E96B4895-9C87-4929-8195-81DF53910260}" type="parTrans" cxnId="{FE9BB643-2FE0-4EB1-92DE-E232B133175F}">
      <dgm:prSet/>
      <dgm:spPr/>
      <dgm:t>
        <a:bodyPr/>
        <a:lstStyle/>
        <a:p>
          <a:endParaRPr lang="en-US"/>
        </a:p>
      </dgm:t>
    </dgm:pt>
    <dgm:pt modelId="{49704AA0-212D-4481-901A-065E4D93E51A}" type="sibTrans" cxnId="{FE9BB643-2FE0-4EB1-92DE-E232B133175F}">
      <dgm:prSet/>
      <dgm:spPr/>
      <dgm:t>
        <a:bodyPr/>
        <a:lstStyle/>
        <a:p>
          <a:endParaRPr lang="en-US"/>
        </a:p>
      </dgm:t>
    </dgm:pt>
    <dgm:pt modelId="{8A627EB8-7ED9-42F5-B857-179BE7338ED7}">
      <dgm:prSet/>
      <dgm:spPr/>
      <dgm:t>
        <a:bodyPr/>
        <a:lstStyle/>
        <a:p>
          <a:r>
            <a:rPr lang="en-US"/>
            <a:t>Establish</a:t>
          </a:r>
        </a:p>
      </dgm:t>
    </dgm:pt>
    <dgm:pt modelId="{1C0FA630-FE5D-48E4-920E-0203AC125BD2}" type="parTrans" cxnId="{64CC4B17-36A8-45D6-84C8-8BA001E11205}">
      <dgm:prSet/>
      <dgm:spPr/>
      <dgm:t>
        <a:bodyPr/>
        <a:lstStyle/>
        <a:p>
          <a:endParaRPr lang="en-US"/>
        </a:p>
      </dgm:t>
    </dgm:pt>
    <dgm:pt modelId="{AAC58E6B-2E9A-4912-B5AC-D28472782559}" type="sibTrans" cxnId="{64CC4B17-36A8-45D6-84C8-8BA001E11205}">
      <dgm:prSet/>
      <dgm:spPr/>
      <dgm:t>
        <a:bodyPr/>
        <a:lstStyle/>
        <a:p>
          <a:endParaRPr lang="en-US"/>
        </a:p>
      </dgm:t>
    </dgm:pt>
    <dgm:pt modelId="{D47D87DD-6E51-44D9-88B7-84676BC840B1}">
      <dgm:prSet/>
      <dgm:spPr/>
      <dgm:t>
        <a:bodyPr/>
        <a:lstStyle/>
        <a:p>
          <a:r>
            <a:rPr lang="en-US"/>
            <a:t>Establish a Tower Hamlets Women's Employment Network to share best practices and learning. </a:t>
          </a:r>
        </a:p>
      </dgm:t>
      <dgm:extLst>
        <a:ext uri="{E40237B7-FDA0-4F09-8148-C483321AD2D9}">
          <dgm14:cNvPr xmlns:dgm14="http://schemas.microsoft.com/office/drawing/2010/diagram" id="0" name="" descr="Invest in affordable, flexible childcare linked to training and employment.Invest in ESOL, digital and other sector-specific training that offer shorter pathways to employment. Promote women's entrepreneurship and flexible working models. Sustain funding for trusted community-led programmes. Recognise community organisations as key partners in women's empowerment.Establish a Tower Hamlets Women's Employment Network to share best practices and learning. &#10;&#10;&#10;&#10;"/>
        </a:ext>
      </dgm:extLst>
    </dgm:pt>
    <dgm:pt modelId="{168B0094-896E-4AAC-8214-37D2AB38CD44}" type="parTrans" cxnId="{D377F28D-368E-4A5D-9F67-81870F15D1E7}">
      <dgm:prSet/>
      <dgm:spPr/>
      <dgm:t>
        <a:bodyPr/>
        <a:lstStyle/>
        <a:p>
          <a:endParaRPr lang="en-US"/>
        </a:p>
      </dgm:t>
    </dgm:pt>
    <dgm:pt modelId="{62DD6D56-BD92-4392-8F56-2A72929B0429}" type="sibTrans" cxnId="{D377F28D-368E-4A5D-9F67-81870F15D1E7}">
      <dgm:prSet/>
      <dgm:spPr/>
      <dgm:t>
        <a:bodyPr/>
        <a:lstStyle/>
        <a:p>
          <a:endParaRPr lang="en-US"/>
        </a:p>
      </dgm:t>
    </dgm:pt>
    <dgm:pt modelId="{28C3D8BB-74E3-46FD-B5F1-398E0C09B594}" type="pres">
      <dgm:prSet presAssocID="{26898F07-B571-4221-980F-A95F6C286AF9}" presName="Name0" presStyleCnt="0">
        <dgm:presLayoutVars>
          <dgm:dir/>
          <dgm:animLvl val="lvl"/>
          <dgm:resizeHandles val="exact"/>
        </dgm:presLayoutVars>
      </dgm:prSet>
      <dgm:spPr/>
    </dgm:pt>
    <dgm:pt modelId="{F94A0EB3-B04E-4923-8BDC-E842ADE32020}" type="pres">
      <dgm:prSet presAssocID="{DA1F4B6E-753D-41D3-A4C7-8A20794F325A}" presName="linNode" presStyleCnt="0"/>
      <dgm:spPr/>
    </dgm:pt>
    <dgm:pt modelId="{4D9EB410-EC68-4787-BF53-0AE4DDED0DFF}" type="pres">
      <dgm:prSet presAssocID="{DA1F4B6E-753D-41D3-A4C7-8A20794F325A}" presName="parentText" presStyleLbl="alignNode1" presStyleIdx="0" presStyleCnt="6">
        <dgm:presLayoutVars>
          <dgm:chMax val="1"/>
          <dgm:bulletEnabled/>
        </dgm:presLayoutVars>
      </dgm:prSet>
      <dgm:spPr/>
    </dgm:pt>
    <dgm:pt modelId="{149D7CC8-6899-462F-8133-A9E288A959A4}" type="pres">
      <dgm:prSet presAssocID="{DA1F4B6E-753D-41D3-A4C7-8A20794F325A}" presName="descendantText" presStyleLbl="alignAccFollowNode1" presStyleIdx="0" presStyleCnt="6">
        <dgm:presLayoutVars>
          <dgm:bulletEnabled/>
        </dgm:presLayoutVars>
      </dgm:prSet>
      <dgm:spPr/>
    </dgm:pt>
    <dgm:pt modelId="{FFBE4E5D-ACBE-4DC2-A1BD-BCEC6BB70770}" type="pres">
      <dgm:prSet presAssocID="{ABE0B677-B2D7-4076-8197-1BE806CF9924}" presName="sp" presStyleCnt="0"/>
      <dgm:spPr/>
    </dgm:pt>
    <dgm:pt modelId="{D723E9E2-61BF-43CF-BA2D-99F224ADEFF9}" type="pres">
      <dgm:prSet presAssocID="{19DCA79D-94F7-4F35-8835-A3653FC9D4CF}" presName="linNode" presStyleCnt="0"/>
      <dgm:spPr/>
    </dgm:pt>
    <dgm:pt modelId="{488C5E90-0ACE-4E7E-B084-694DBBCAAB45}" type="pres">
      <dgm:prSet presAssocID="{19DCA79D-94F7-4F35-8835-A3653FC9D4CF}" presName="parentText" presStyleLbl="alignNode1" presStyleIdx="1" presStyleCnt="6">
        <dgm:presLayoutVars>
          <dgm:chMax val="1"/>
          <dgm:bulletEnabled/>
        </dgm:presLayoutVars>
      </dgm:prSet>
      <dgm:spPr/>
    </dgm:pt>
    <dgm:pt modelId="{A46D797A-E515-48D2-B89A-568673381257}" type="pres">
      <dgm:prSet presAssocID="{19DCA79D-94F7-4F35-8835-A3653FC9D4CF}" presName="descendantText" presStyleLbl="alignAccFollowNode1" presStyleIdx="1" presStyleCnt="6">
        <dgm:presLayoutVars>
          <dgm:bulletEnabled/>
        </dgm:presLayoutVars>
      </dgm:prSet>
      <dgm:spPr/>
    </dgm:pt>
    <dgm:pt modelId="{7A6FF5C8-128E-4F79-9BB9-E25CEEC240B3}" type="pres">
      <dgm:prSet presAssocID="{D34E4F5F-8359-4A79-8E20-D487531292E5}" presName="sp" presStyleCnt="0"/>
      <dgm:spPr/>
    </dgm:pt>
    <dgm:pt modelId="{A771E5FD-6443-4C2B-82CD-B5E3DE7879AF}" type="pres">
      <dgm:prSet presAssocID="{6587F0D6-9A32-4321-AB41-AA980F43F82E}" presName="linNode" presStyleCnt="0"/>
      <dgm:spPr/>
    </dgm:pt>
    <dgm:pt modelId="{86180600-A32E-45D3-8A5D-16EC15525F95}" type="pres">
      <dgm:prSet presAssocID="{6587F0D6-9A32-4321-AB41-AA980F43F82E}" presName="parentText" presStyleLbl="alignNode1" presStyleIdx="2" presStyleCnt="6">
        <dgm:presLayoutVars>
          <dgm:chMax val="1"/>
          <dgm:bulletEnabled/>
        </dgm:presLayoutVars>
      </dgm:prSet>
      <dgm:spPr/>
    </dgm:pt>
    <dgm:pt modelId="{9A97CF40-A311-4447-B31D-B25C3EC9EE8E}" type="pres">
      <dgm:prSet presAssocID="{6587F0D6-9A32-4321-AB41-AA980F43F82E}" presName="descendantText" presStyleLbl="alignAccFollowNode1" presStyleIdx="2" presStyleCnt="6">
        <dgm:presLayoutVars>
          <dgm:bulletEnabled/>
        </dgm:presLayoutVars>
      </dgm:prSet>
      <dgm:spPr/>
    </dgm:pt>
    <dgm:pt modelId="{C0607657-B57D-40D2-A14D-834781E4D73A}" type="pres">
      <dgm:prSet presAssocID="{FC2653C4-930C-4917-9F72-845332E1FCB4}" presName="sp" presStyleCnt="0"/>
      <dgm:spPr/>
    </dgm:pt>
    <dgm:pt modelId="{98FE2F36-0BFB-4A53-8B12-2C969AA17402}" type="pres">
      <dgm:prSet presAssocID="{CD3487BA-0316-48DF-A882-FA6048C42D87}" presName="linNode" presStyleCnt="0"/>
      <dgm:spPr/>
    </dgm:pt>
    <dgm:pt modelId="{13074F06-7546-45B1-B311-90BC90247FDA}" type="pres">
      <dgm:prSet presAssocID="{CD3487BA-0316-48DF-A882-FA6048C42D87}" presName="parentText" presStyleLbl="alignNode1" presStyleIdx="3" presStyleCnt="6">
        <dgm:presLayoutVars>
          <dgm:chMax val="1"/>
          <dgm:bulletEnabled/>
        </dgm:presLayoutVars>
      </dgm:prSet>
      <dgm:spPr/>
    </dgm:pt>
    <dgm:pt modelId="{EBAF5978-807A-4635-9ABE-72DEC86B22EB}" type="pres">
      <dgm:prSet presAssocID="{CD3487BA-0316-48DF-A882-FA6048C42D87}" presName="descendantText" presStyleLbl="alignAccFollowNode1" presStyleIdx="3" presStyleCnt="6">
        <dgm:presLayoutVars>
          <dgm:bulletEnabled/>
        </dgm:presLayoutVars>
      </dgm:prSet>
      <dgm:spPr/>
    </dgm:pt>
    <dgm:pt modelId="{244ABA31-2F8F-43C9-953C-B1BF1AC8C54D}" type="pres">
      <dgm:prSet presAssocID="{F33DE1FD-E09E-4D5F-AD11-A031BB69F37A}" presName="sp" presStyleCnt="0"/>
      <dgm:spPr/>
    </dgm:pt>
    <dgm:pt modelId="{8A1DF5E8-2F83-4AC1-9758-75A5C9279D3F}" type="pres">
      <dgm:prSet presAssocID="{971DA08B-8C8C-4999-AA51-4966FB2E0444}" presName="linNode" presStyleCnt="0"/>
      <dgm:spPr/>
    </dgm:pt>
    <dgm:pt modelId="{C9CBBD25-60F5-4627-A06B-9662ACC62F4B}" type="pres">
      <dgm:prSet presAssocID="{971DA08B-8C8C-4999-AA51-4966FB2E0444}" presName="parentText" presStyleLbl="alignNode1" presStyleIdx="4" presStyleCnt="6">
        <dgm:presLayoutVars>
          <dgm:chMax val="1"/>
          <dgm:bulletEnabled/>
        </dgm:presLayoutVars>
      </dgm:prSet>
      <dgm:spPr/>
    </dgm:pt>
    <dgm:pt modelId="{77F01FE8-BA5D-4CE2-9F98-033DB5540189}" type="pres">
      <dgm:prSet presAssocID="{971DA08B-8C8C-4999-AA51-4966FB2E0444}" presName="descendantText" presStyleLbl="alignAccFollowNode1" presStyleIdx="4" presStyleCnt="6">
        <dgm:presLayoutVars>
          <dgm:bulletEnabled/>
        </dgm:presLayoutVars>
      </dgm:prSet>
      <dgm:spPr/>
    </dgm:pt>
    <dgm:pt modelId="{4E223EB2-DB77-40AF-B432-68C7475D22C4}" type="pres">
      <dgm:prSet presAssocID="{20C35B7A-86EA-4495-9E01-5829D7B8E2A8}" presName="sp" presStyleCnt="0"/>
      <dgm:spPr/>
    </dgm:pt>
    <dgm:pt modelId="{BE05A533-4887-45BE-B4FE-7F57B3A26018}" type="pres">
      <dgm:prSet presAssocID="{8A627EB8-7ED9-42F5-B857-179BE7338ED7}" presName="linNode" presStyleCnt="0"/>
      <dgm:spPr/>
    </dgm:pt>
    <dgm:pt modelId="{788C0F98-AAA6-4C6C-97D0-1CB8691B26C2}" type="pres">
      <dgm:prSet presAssocID="{8A627EB8-7ED9-42F5-B857-179BE7338ED7}" presName="parentText" presStyleLbl="alignNode1" presStyleIdx="5" presStyleCnt="6">
        <dgm:presLayoutVars>
          <dgm:chMax val="1"/>
          <dgm:bulletEnabled/>
        </dgm:presLayoutVars>
      </dgm:prSet>
      <dgm:spPr/>
    </dgm:pt>
    <dgm:pt modelId="{A8CE07A2-02E9-4948-82D1-E940A969A3FA}" type="pres">
      <dgm:prSet presAssocID="{8A627EB8-7ED9-42F5-B857-179BE7338ED7}" presName="descendantText" presStyleLbl="alignAccFollowNode1" presStyleIdx="5" presStyleCnt="6">
        <dgm:presLayoutVars>
          <dgm:bulletEnabled/>
        </dgm:presLayoutVars>
      </dgm:prSet>
      <dgm:spPr/>
    </dgm:pt>
  </dgm:ptLst>
  <dgm:cxnLst>
    <dgm:cxn modelId="{64CC4B17-36A8-45D6-84C8-8BA001E11205}" srcId="{26898F07-B571-4221-980F-A95F6C286AF9}" destId="{8A627EB8-7ED9-42F5-B857-179BE7338ED7}" srcOrd="5" destOrd="0" parTransId="{1C0FA630-FE5D-48E4-920E-0203AC125BD2}" sibTransId="{AAC58E6B-2E9A-4912-B5AC-D28472782559}"/>
    <dgm:cxn modelId="{61FFD934-C2D4-4E8A-9508-4C25B7B3D3B7}" srcId="{26898F07-B571-4221-980F-A95F6C286AF9}" destId="{6587F0D6-9A32-4321-AB41-AA980F43F82E}" srcOrd="2" destOrd="0" parTransId="{6F3EB608-6AB2-4CF1-B0B8-D1D2573D58EC}" sibTransId="{FC2653C4-930C-4917-9F72-845332E1FCB4}"/>
    <dgm:cxn modelId="{C355885D-D665-4014-ACE5-A3D5987C735D}" type="presOf" srcId="{D47D87DD-6E51-44D9-88B7-84676BC840B1}" destId="{A8CE07A2-02E9-4948-82D1-E940A969A3FA}" srcOrd="0" destOrd="0" presId="urn:microsoft.com/office/officeart/2016/7/layout/VerticalSolidActionList"/>
    <dgm:cxn modelId="{4DA3A862-D4B0-4DBF-BB06-9BB5F3EF5651}" type="presOf" srcId="{8788F61B-9BE9-4934-BAA6-143BB577B469}" destId="{A46D797A-E515-48D2-B89A-568673381257}" srcOrd="0" destOrd="0" presId="urn:microsoft.com/office/officeart/2016/7/layout/VerticalSolidActionList"/>
    <dgm:cxn modelId="{FE9BB643-2FE0-4EB1-92DE-E232B133175F}" srcId="{971DA08B-8C8C-4999-AA51-4966FB2E0444}" destId="{F0D5010A-925F-4A6E-9D7B-0D15E68F3D73}" srcOrd="0" destOrd="0" parTransId="{E96B4895-9C87-4929-8195-81DF53910260}" sibTransId="{49704AA0-212D-4481-901A-065E4D93E51A}"/>
    <dgm:cxn modelId="{2AB52244-9526-465E-86F9-25B913EF5D2A}" srcId="{DA1F4B6E-753D-41D3-A4C7-8A20794F325A}" destId="{884BB3F7-BC24-4C0D-B9CF-BD77D30D37B2}" srcOrd="0" destOrd="0" parTransId="{D9A5FF6A-25E8-4443-A018-A45F26A01D29}" sibTransId="{BA70245D-79BE-48F5-9FE2-873B0CCFA8BA}"/>
    <dgm:cxn modelId="{1D8BCD65-0488-4895-B1A1-67EEA465B250}" type="presOf" srcId="{884BB3F7-BC24-4C0D-B9CF-BD77D30D37B2}" destId="{149D7CC8-6899-462F-8133-A9E288A959A4}" srcOrd="0" destOrd="0" presId="urn:microsoft.com/office/officeart/2016/7/layout/VerticalSolidActionList"/>
    <dgm:cxn modelId="{9A969946-57F1-4852-913B-BDA397ED9B8C}" type="presOf" srcId="{CD3487BA-0316-48DF-A882-FA6048C42D87}" destId="{13074F06-7546-45B1-B311-90BC90247FDA}" srcOrd="0" destOrd="0" presId="urn:microsoft.com/office/officeart/2016/7/layout/VerticalSolidActionList"/>
    <dgm:cxn modelId="{E9BD3248-A9B4-4633-84D6-EEBC5E3289BB}" srcId="{26898F07-B571-4221-980F-A95F6C286AF9}" destId="{971DA08B-8C8C-4999-AA51-4966FB2E0444}" srcOrd="4" destOrd="0" parTransId="{855F39F2-A7B6-437B-987F-41FE7F64DE54}" sibTransId="{20C35B7A-86EA-4495-9E01-5829D7B8E2A8}"/>
    <dgm:cxn modelId="{3502A648-302C-4008-949C-D630D0E995E5}" type="presOf" srcId="{95FA3027-F5E9-4646-B597-72D34C9B8052}" destId="{EBAF5978-807A-4635-9ABE-72DEC86B22EB}" srcOrd="0" destOrd="0" presId="urn:microsoft.com/office/officeart/2016/7/layout/VerticalSolidActionList"/>
    <dgm:cxn modelId="{F2814F52-A9A9-4049-8C74-143F4D434AD3}" type="presOf" srcId="{6587F0D6-9A32-4321-AB41-AA980F43F82E}" destId="{86180600-A32E-45D3-8A5D-16EC15525F95}" srcOrd="0" destOrd="0" presId="urn:microsoft.com/office/officeart/2016/7/layout/VerticalSolidActionList"/>
    <dgm:cxn modelId="{AA481353-032E-4EA8-8B5A-15BB8EADDB77}" type="presOf" srcId="{971DA08B-8C8C-4999-AA51-4966FB2E0444}" destId="{C9CBBD25-60F5-4627-A06B-9662ACC62F4B}" srcOrd="0" destOrd="0" presId="urn:microsoft.com/office/officeart/2016/7/layout/VerticalSolidActionList"/>
    <dgm:cxn modelId="{5C2FA959-813F-4D6F-B6EF-5E0C22BCD81F}" srcId="{26898F07-B571-4221-980F-A95F6C286AF9}" destId="{CD3487BA-0316-48DF-A882-FA6048C42D87}" srcOrd="3" destOrd="0" parTransId="{B9BDBDE2-0B61-4399-96AE-6394EE150353}" sibTransId="{F33DE1FD-E09E-4D5F-AD11-A031BB69F37A}"/>
    <dgm:cxn modelId="{D377F28D-368E-4A5D-9F67-81870F15D1E7}" srcId="{8A627EB8-7ED9-42F5-B857-179BE7338ED7}" destId="{D47D87DD-6E51-44D9-88B7-84676BC840B1}" srcOrd="0" destOrd="0" parTransId="{168B0094-896E-4AAC-8214-37D2AB38CD44}" sibTransId="{62DD6D56-BD92-4392-8F56-2A72929B0429}"/>
    <dgm:cxn modelId="{2150ACA1-4C6D-456F-8CCF-2F104B5DB927}" type="presOf" srcId="{DA1F4B6E-753D-41D3-A4C7-8A20794F325A}" destId="{4D9EB410-EC68-4787-BF53-0AE4DDED0DFF}" srcOrd="0" destOrd="0" presId="urn:microsoft.com/office/officeart/2016/7/layout/VerticalSolidActionList"/>
    <dgm:cxn modelId="{C4CAC8A4-36F6-47CF-9C94-0ABB6A0BF3CC}" type="presOf" srcId="{19DCA79D-94F7-4F35-8835-A3653FC9D4CF}" destId="{488C5E90-0ACE-4E7E-B084-694DBBCAAB45}" srcOrd="0" destOrd="0" presId="urn:microsoft.com/office/officeart/2016/7/layout/VerticalSolidActionList"/>
    <dgm:cxn modelId="{FEBAAEB4-4A5C-4712-9358-51A4BF764899}" type="presOf" srcId="{F0D5010A-925F-4A6E-9D7B-0D15E68F3D73}" destId="{77F01FE8-BA5D-4CE2-9F98-033DB5540189}" srcOrd="0" destOrd="0" presId="urn:microsoft.com/office/officeart/2016/7/layout/VerticalSolidActionList"/>
    <dgm:cxn modelId="{59FF16BA-B54C-427A-949F-425E880782C1}" srcId="{26898F07-B571-4221-980F-A95F6C286AF9}" destId="{19DCA79D-94F7-4F35-8835-A3653FC9D4CF}" srcOrd="1" destOrd="0" parTransId="{864E94A4-8AF5-4C8D-B3D3-5684FE296DEE}" sibTransId="{D34E4F5F-8359-4A79-8E20-D487531292E5}"/>
    <dgm:cxn modelId="{9A2B9CBF-DDAB-47FE-8879-935468B0B558}" srcId="{6587F0D6-9A32-4321-AB41-AA980F43F82E}" destId="{FD37E531-9707-4F30-BC30-CEFD1AE32811}" srcOrd="0" destOrd="0" parTransId="{684C8F8C-2449-4B8F-911C-A1F7F03F583D}" sibTransId="{F5484C89-E8D5-4AE5-8E19-76FF1F547CFC}"/>
    <dgm:cxn modelId="{19A9CCC1-0E71-44E8-A308-598715B846BF}" type="presOf" srcId="{FD37E531-9707-4F30-BC30-CEFD1AE32811}" destId="{9A97CF40-A311-4447-B31D-B25C3EC9EE8E}" srcOrd="0" destOrd="0" presId="urn:microsoft.com/office/officeart/2016/7/layout/VerticalSolidActionList"/>
    <dgm:cxn modelId="{D48FC4C4-CA28-4D68-9AD1-643B01BB535A}" srcId="{26898F07-B571-4221-980F-A95F6C286AF9}" destId="{DA1F4B6E-753D-41D3-A4C7-8A20794F325A}" srcOrd="0" destOrd="0" parTransId="{1C3F8BA6-9B42-4D90-9C7C-345B8A84133D}" sibTransId="{ABE0B677-B2D7-4076-8197-1BE806CF9924}"/>
    <dgm:cxn modelId="{A19A67C7-8687-40F3-A997-F7A6DC3D9472}" type="presOf" srcId="{8A627EB8-7ED9-42F5-B857-179BE7338ED7}" destId="{788C0F98-AAA6-4C6C-97D0-1CB8691B26C2}" srcOrd="0" destOrd="0" presId="urn:microsoft.com/office/officeart/2016/7/layout/VerticalSolidActionList"/>
    <dgm:cxn modelId="{469997D2-2226-4346-8038-D10846A97EBF}" type="presOf" srcId="{26898F07-B571-4221-980F-A95F6C286AF9}" destId="{28C3D8BB-74E3-46FD-B5F1-398E0C09B594}" srcOrd="0" destOrd="0" presId="urn:microsoft.com/office/officeart/2016/7/layout/VerticalSolidActionList"/>
    <dgm:cxn modelId="{5ED19CD6-EC0E-4FFC-8E89-B5CADCA929EF}" srcId="{19DCA79D-94F7-4F35-8835-A3653FC9D4CF}" destId="{8788F61B-9BE9-4934-BAA6-143BB577B469}" srcOrd="0" destOrd="0" parTransId="{6B7A59C7-049B-4D55-93D8-E42C00ED2EAD}" sibTransId="{1F12B42A-669A-4522-A8EE-86722262204A}"/>
    <dgm:cxn modelId="{0536ADE2-B9FC-4E92-BD2A-8E1E458A3BD3}" srcId="{CD3487BA-0316-48DF-A882-FA6048C42D87}" destId="{95FA3027-F5E9-4646-B597-72D34C9B8052}" srcOrd="0" destOrd="0" parTransId="{A4F11A94-9004-4035-BF3E-5FD7D9481051}" sibTransId="{5B354A37-51EC-42C9-B711-E3CAEF64C2B9}"/>
    <dgm:cxn modelId="{995CED32-A522-40A4-A3BC-3751ADBC74D3}" type="presParOf" srcId="{28C3D8BB-74E3-46FD-B5F1-398E0C09B594}" destId="{F94A0EB3-B04E-4923-8BDC-E842ADE32020}" srcOrd="0" destOrd="0" presId="urn:microsoft.com/office/officeart/2016/7/layout/VerticalSolidActionList"/>
    <dgm:cxn modelId="{5B0CA637-88F7-4FBF-9A66-7219758921CD}" type="presParOf" srcId="{F94A0EB3-B04E-4923-8BDC-E842ADE32020}" destId="{4D9EB410-EC68-4787-BF53-0AE4DDED0DFF}" srcOrd="0" destOrd="0" presId="urn:microsoft.com/office/officeart/2016/7/layout/VerticalSolidActionList"/>
    <dgm:cxn modelId="{6FAE5CFA-5165-4C83-A617-9B9CF8421DD9}" type="presParOf" srcId="{F94A0EB3-B04E-4923-8BDC-E842ADE32020}" destId="{149D7CC8-6899-462F-8133-A9E288A959A4}" srcOrd="1" destOrd="0" presId="urn:microsoft.com/office/officeart/2016/7/layout/VerticalSolidActionList"/>
    <dgm:cxn modelId="{52EEF17B-F59B-4920-AC6F-F396F52B24F2}" type="presParOf" srcId="{28C3D8BB-74E3-46FD-B5F1-398E0C09B594}" destId="{FFBE4E5D-ACBE-4DC2-A1BD-BCEC6BB70770}" srcOrd="1" destOrd="0" presId="urn:microsoft.com/office/officeart/2016/7/layout/VerticalSolidActionList"/>
    <dgm:cxn modelId="{E19C655A-90F8-4048-83B7-1EC2BB01247F}" type="presParOf" srcId="{28C3D8BB-74E3-46FD-B5F1-398E0C09B594}" destId="{D723E9E2-61BF-43CF-BA2D-99F224ADEFF9}" srcOrd="2" destOrd="0" presId="urn:microsoft.com/office/officeart/2016/7/layout/VerticalSolidActionList"/>
    <dgm:cxn modelId="{194A37BD-DE61-4243-8D12-B7C10E437172}" type="presParOf" srcId="{D723E9E2-61BF-43CF-BA2D-99F224ADEFF9}" destId="{488C5E90-0ACE-4E7E-B084-694DBBCAAB45}" srcOrd="0" destOrd="0" presId="urn:microsoft.com/office/officeart/2016/7/layout/VerticalSolidActionList"/>
    <dgm:cxn modelId="{72BA3F93-EB4A-4C40-99B6-10FD513A68A9}" type="presParOf" srcId="{D723E9E2-61BF-43CF-BA2D-99F224ADEFF9}" destId="{A46D797A-E515-48D2-B89A-568673381257}" srcOrd="1" destOrd="0" presId="urn:microsoft.com/office/officeart/2016/7/layout/VerticalSolidActionList"/>
    <dgm:cxn modelId="{CCC62493-5276-443B-9BB0-B931CCE6527F}" type="presParOf" srcId="{28C3D8BB-74E3-46FD-B5F1-398E0C09B594}" destId="{7A6FF5C8-128E-4F79-9BB9-E25CEEC240B3}" srcOrd="3" destOrd="0" presId="urn:microsoft.com/office/officeart/2016/7/layout/VerticalSolidActionList"/>
    <dgm:cxn modelId="{EE45C9F8-2C21-41C0-B0D9-E8F4F4505A43}" type="presParOf" srcId="{28C3D8BB-74E3-46FD-B5F1-398E0C09B594}" destId="{A771E5FD-6443-4C2B-82CD-B5E3DE7879AF}" srcOrd="4" destOrd="0" presId="urn:microsoft.com/office/officeart/2016/7/layout/VerticalSolidActionList"/>
    <dgm:cxn modelId="{044E5574-EF4C-4E45-9411-C28104E872ED}" type="presParOf" srcId="{A771E5FD-6443-4C2B-82CD-B5E3DE7879AF}" destId="{86180600-A32E-45D3-8A5D-16EC15525F95}" srcOrd="0" destOrd="0" presId="urn:microsoft.com/office/officeart/2016/7/layout/VerticalSolidActionList"/>
    <dgm:cxn modelId="{57F2BFA4-2665-422E-97D4-9C89393E5515}" type="presParOf" srcId="{A771E5FD-6443-4C2B-82CD-B5E3DE7879AF}" destId="{9A97CF40-A311-4447-B31D-B25C3EC9EE8E}" srcOrd="1" destOrd="0" presId="urn:microsoft.com/office/officeart/2016/7/layout/VerticalSolidActionList"/>
    <dgm:cxn modelId="{F694213E-63CD-40F1-AAAF-3AF8EDF68FDD}" type="presParOf" srcId="{28C3D8BB-74E3-46FD-B5F1-398E0C09B594}" destId="{C0607657-B57D-40D2-A14D-834781E4D73A}" srcOrd="5" destOrd="0" presId="urn:microsoft.com/office/officeart/2016/7/layout/VerticalSolidActionList"/>
    <dgm:cxn modelId="{9E397C78-C61B-47AB-B83F-990FF20B2BC7}" type="presParOf" srcId="{28C3D8BB-74E3-46FD-B5F1-398E0C09B594}" destId="{98FE2F36-0BFB-4A53-8B12-2C969AA17402}" srcOrd="6" destOrd="0" presId="urn:microsoft.com/office/officeart/2016/7/layout/VerticalSolidActionList"/>
    <dgm:cxn modelId="{F8666F0D-2C54-4763-BA50-A5D28E3D8B9E}" type="presParOf" srcId="{98FE2F36-0BFB-4A53-8B12-2C969AA17402}" destId="{13074F06-7546-45B1-B311-90BC90247FDA}" srcOrd="0" destOrd="0" presId="urn:microsoft.com/office/officeart/2016/7/layout/VerticalSolidActionList"/>
    <dgm:cxn modelId="{8045F2DF-EE96-4D99-8805-E917E38A1AC8}" type="presParOf" srcId="{98FE2F36-0BFB-4A53-8B12-2C969AA17402}" destId="{EBAF5978-807A-4635-9ABE-72DEC86B22EB}" srcOrd="1" destOrd="0" presId="urn:microsoft.com/office/officeart/2016/7/layout/VerticalSolidActionList"/>
    <dgm:cxn modelId="{02FA3FF6-F55D-4562-B2ED-1070B02B6736}" type="presParOf" srcId="{28C3D8BB-74E3-46FD-B5F1-398E0C09B594}" destId="{244ABA31-2F8F-43C9-953C-B1BF1AC8C54D}" srcOrd="7" destOrd="0" presId="urn:microsoft.com/office/officeart/2016/7/layout/VerticalSolidActionList"/>
    <dgm:cxn modelId="{DEFF1320-EEEA-4C35-8D13-2299552608F8}" type="presParOf" srcId="{28C3D8BB-74E3-46FD-B5F1-398E0C09B594}" destId="{8A1DF5E8-2F83-4AC1-9758-75A5C9279D3F}" srcOrd="8" destOrd="0" presId="urn:microsoft.com/office/officeart/2016/7/layout/VerticalSolidActionList"/>
    <dgm:cxn modelId="{D36655A5-377E-4948-82CC-72E7CE8EC5C9}" type="presParOf" srcId="{8A1DF5E8-2F83-4AC1-9758-75A5C9279D3F}" destId="{C9CBBD25-60F5-4627-A06B-9662ACC62F4B}" srcOrd="0" destOrd="0" presId="urn:microsoft.com/office/officeart/2016/7/layout/VerticalSolidActionList"/>
    <dgm:cxn modelId="{4D0F12BB-02AE-474A-AA8B-99D9E98E67B8}" type="presParOf" srcId="{8A1DF5E8-2F83-4AC1-9758-75A5C9279D3F}" destId="{77F01FE8-BA5D-4CE2-9F98-033DB5540189}" srcOrd="1" destOrd="0" presId="urn:microsoft.com/office/officeart/2016/7/layout/VerticalSolidActionList"/>
    <dgm:cxn modelId="{2529FFE6-00E8-401C-8B2C-142F0D9A9E1A}" type="presParOf" srcId="{28C3D8BB-74E3-46FD-B5F1-398E0C09B594}" destId="{4E223EB2-DB77-40AF-B432-68C7475D22C4}" srcOrd="9" destOrd="0" presId="urn:microsoft.com/office/officeart/2016/7/layout/VerticalSolidActionList"/>
    <dgm:cxn modelId="{F817EEED-F657-454A-89B9-C13CB3A79141}" type="presParOf" srcId="{28C3D8BB-74E3-46FD-B5F1-398E0C09B594}" destId="{BE05A533-4887-45BE-B4FE-7F57B3A26018}" srcOrd="10" destOrd="0" presId="urn:microsoft.com/office/officeart/2016/7/layout/VerticalSolidActionList"/>
    <dgm:cxn modelId="{8B2743A1-77AC-4DE6-BA73-00592C27C41E}" type="presParOf" srcId="{BE05A533-4887-45BE-B4FE-7F57B3A26018}" destId="{788C0F98-AAA6-4C6C-97D0-1CB8691B26C2}" srcOrd="0" destOrd="0" presId="urn:microsoft.com/office/officeart/2016/7/layout/VerticalSolidActionList"/>
    <dgm:cxn modelId="{5D879168-00A5-4794-9F89-47CB1C40CA36}" type="presParOf" srcId="{BE05A533-4887-45BE-B4FE-7F57B3A26018}" destId="{A8CE07A2-02E9-4948-82D1-E940A969A3FA}"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20DC5F-0A64-4C86-A2C2-105CD9FCA1A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A7FE9691-400F-421D-A922-AC5259498438}">
      <dgm:prSet/>
      <dgm:spPr/>
      <dgm:t>
        <a:bodyPr/>
        <a:lstStyle/>
        <a:p>
          <a:r>
            <a:rPr lang="en-US" b="0" i="0" baseline="0" dirty="0">
              <a:solidFill>
                <a:srgbClr val="003366"/>
              </a:solidFill>
            </a:rPr>
            <a:t>Employment gap, pay gap, lack of flexibility remain key challenges.</a:t>
          </a:r>
          <a:endParaRPr lang="en-US" dirty="0">
            <a:solidFill>
              <a:srgbClr val="003366"/>
            </a:solidFill>
          </a:endParaRPr>
        </a:p>
      </dgm:t>
      <dgm:extLst>
        <a:ext uri="{E40237B7-FDA0-4F09-8148-C483321AD2D9}">
          <dgm14:cNvPr xmlns:dgm14="http://schemas.microsoft.com/office/drawing/2010/diagram" id="0" name="" descr="Employment gap, pay gap, lack of flexibility remain key challenges.&#10;Cultural expectations &amp; invisible labour &#10;Health and employment are linked (menstrual health, menopause, mental wellbeing) &#10;Extremist ideologies threaten equality&#10;&#10;"/>
        </a:ext>
      </dgm:extLst>
    </dgm:pt>
    <dgm:pt modelId="{CE0B35EA-56B3-4892-8D69-F821ED600D11}" type="parTrans" cxnId="{FEE226D7-08E5-449B-A1C0-10D82FCFC735}">
      <dgm:prSet/>
      <dgm:spPr/>
      <dgm:t>
        <a:bodyPr/>
        <a:lstStyle/>
        <a:p>
          <a:endParaRPr lang="en-US">
            <a:solidFill>
              <a:srgbClr val="003366"/>
            </a:solidFill>
          </a:endParaRPr>
        </a:p>
      </dgm:t>
    </dgm:pt>
    <dgm:pt modelId="{7DF90461-A9D2-4B0C-860A-760419C0B773}" type="sibTrans" cxnId="{FEE226D7-08E5-449B-A1C0-10D82FCFC735}">
      <dgm:prSet/>
      <dgm:spPr/>
      <dgm:t>
        <a:bodyPr/>
        <a:lstStyle/>
        <a:p>
          <a:endParaRPr lang="en-US">
            <a:solidFill>
              <a:srgbClr val="003366"/>
            </a:solidFill>
          </a:endParaRPr>
        </a:p>
      </dgm:t>
    </dgm:pt>
    <dgm:pt modelId="{6AAAC9FD-2854-4644-BD97-23100344D7BC}">
      <dgm:prSet/>
      <dgm:spPr/>
      <dgm:t>
        <a:bodyPr/>
        <a:lstStyle/>
        <a:p>
          <a:r>
            <a:rPr lang="en-US" dirty="0">
              <a:solidFill>
                <a:srgbClr val="003366"/>
              </a:solidFill>
            </a:rPr>
            <a:t>Cultural expectations &amp; invisible </a:t>
          </a:r>
          <a:r>
            <a:rPr lang="en-US" dirty="0" err="1">
              <a:solidFill>
                <a:srgbClr val="003366"/>
              </a:solidFill>
            </a:rPr>
            <a:t>labour</a:t>
          </a:r>
          <a:r>
            <a:rPr lang="en-US" dirty="0">
              <a:solidFill>
                <a:srgbClr val="003366"/>
              </a:solidFill>
            </a:rPr>
            <a:t> </a:t>
          </a:r>
        </a:p>
      </dgm:t>
      <dgm:extLst>
        <a:ext uri="{E40237B7-FDA0-4F09-8148-C483321AD2D9}">
          <dgm14:cNvPr xmlns:dgm14="http://schemas.microsoft.com/office/drawing/2010/diagram" id="0" name="" descr="Employment gap, pay gap, lack of flexibility remain key challenges.&#10;Cultural expectations &amp; invisible labour &#10;Health and employment are linked (menstrual health, menopause, mental wellbeing) &#10;Extremist ideologies threaten equality&#10;&#10;"/>
        </a:ext>
      </dgm:extLst>
    </dgm:pt>
    <dgm:pt modelId="{527F46A1-CBD2-45BE-ACBC-DC886F29CC93}" type="parTrans" cxnId="{3506BA5D-4009-4264-A905-0F5C72324796}">
      <dgm:prSet/>
      <dgm:spPr/>
      <dgm:t>
        <a:bodyPr/>
        <a:lstStyle/>
        <a:p>
          <a:endParaRPr lang="en-US">
            <a:solidFill>
              <a:srgbClr val="003366"/>
            </a:solidFill>
          </a:endParaRPr>
        </a:p>
      </dgm:t>
    </dgm:pt>
    <dgm:pt modelId="{0A8E39D4-F398-40B4-8F27-695ACC9D2F34}" type="sibTrans" cxnId="{3506BA5D-4009-4264-A905-0F5C72324796}">
      <dgm:prSet/>
      <dgm:spPr/>
      <dgm:t>
        <a:bodyPr/>
        <a:lstStyle/>
        <a:p>
          <a:endParaRPr lang="en-US">
            <a:solidFill>
              <a:srgbClr val="003366"/>
            </a:solidFill>
          </a:endParaRPr>
        </a:p>
      </dgm:t>
    </dgm:pt>
    <dgm:pt modelId="{7B9844F9-4452-40DA-AD7D-9A4FAF381F02}">
      <dgm:prSet/>
      <dgm:spPr/>
      <dgm:t>
        <a:bodyPr/>
        <a:lstStyle/>
        <a:p>
          <a:r>
            <a:rPr lang="en-US" dirty="0">
              <a:solidFill>
                <a:srgbClr val="003366"/>
              </a:solidFill>
            </a:rPr>
            <a:t>Health and employment are linked (menstrual health, menopause, mental wellbeing) </a:t>
          </a:r>
        </a:p>
      </dgm:t>
      <dgm:extLst>
        <a:ext uri="{E40237B7-FDA0-4F09-8148-C483321AD2D9}">
          <dgm14:cNvPr xmlns:dgm14="http://schemas.microsoft.com/office/drawing/2010/diagram" id="0" name="" descr="Employment gap, pay gap, lack of flexibility remain key challenges.&#10;Cultural expectations &amp; invisible labour &#10;Health and employment are linked (menstrual health, menopause, mental wellbeing) &#10;Extremist ideologies threaten equality&#10;&#10;"/>
        </a:ext>
      </dgm:extLst>
    </dgm:pt>
    <dgm:pt modelId="{F450AD5C-74C3-43D1-B4B0-0AB71E6848B0}" type="parTrans" cxnId="{9EFA5289-DAA1-4BD3-A710-47008AD5F415}">
      <dgm:prSet/>
      <dgm:spPr/>
      <dgm:t>
        <a:bodyPr/>
        <a:lstStyle/>
        <a:p>
          <a:endParaRPr lang="en-US">
            <a:solidFill>
              <a:srgbClr val="003366"/>
            </a:solidFill>
          </a:endParaRPr>
        </a:p>
      </dgm:t>
    </dgm:pt>
    <dgm:pt modelId="{31D85F99-3062-4EED-B46C-8FD89E158FDA}" type="sibTrans" cxnId="{9EFA5289-DAA1-4BD3-A710-47008AD5F415}">
      <dgm:prSet/>
      <dgm:spPr/>
      <dgm:t>
        <a:bodyPr/>
        <a:lstStyle/>
        <a:p>
          <a:endParaRPr lang="en-US">
            <a:solidFill>
              <a:srgbClr val="003366"/>
            </a:solidFill>
          </a:endParaRPr>
        </a:p>
      </dgm:t>
    </dgm:pt>
    <dgm:pt modelId="{E934978A-8E34-4191-888B-4B75F4B726C0}">
      <dgm:prSet/>
      <dgm:spPr/>
      <dgm:t>
        <a:bodyPr/>
        <a:lstStyle/>
        <a:p>
          <a:r>
            <a:rPr lang="en-US" dirty="0">
              <a:solidFill>
                <a:srgbClr val="003366"/>
              </a:solidFill>
            </a:rPr>
            <a:t>Extremist ideologies threaten equality</a:t>
          </a:r>
          <a:br>
            <a:rPr lang="en-US" b="0" i="0" baseline="0" dirty="0">
              <a:solidFill>
                <a:srgbClr val="003366"/>
              </a:solidFill>
            </a:rPr>
          </a:br>
          <a:endParaRPr lang="en-US" dirty="0">
            <a:solidFill>
              <a:srgbClr val="003366"/>
            </a:solidFill>
          </a:endParaRPr>
        </a:p>
      </dgm:t>
      <dgm:extLst>
        <a:ext uri="{E40237B7-FDA0-4F09-8148-C483321AD2D9}">
          <dgm14:cNvPr xmlns:dgm14="http://schemas.microsoft.com/office/drawing/2010/diagram" id="0" name="" descr="Employment gap, pay gap, lack of flexibility remain key challenges.&#10;Cultural expectations &amp; invisible labour &#10;Health and employment are linked (menstrual health, menopause, mental wellbeing) &#10;Extremist ideologies threaten equality&#10;&#10;"/>
        </a:ext>
      </dgm:extLst>
    </dgm:pt>
    <dgm:pt modelId="{7BFFEB80-BAC9-44E5-A847-42C4792FCF1A}" type="parTrans" cxnId="{430DCA8C-460F-414E-A92E-C698A67E4171}">
      <dgm:prSet/>
      <dgm:spPr/>
      <dgm:t>
        <a:bodyPr/>
        <a:lstStyle/>
        <a:p>
          <a:endParaRPr lang="en-US">
            <a:solidFill>
              <a:srgbClr val="003366"/>
            </a:solidFill>
          </a:endParaRPr>
        </a:p>
      </dgm:t>
    </dgm:pt>
    <dgm:pt modelId="{ABA887AE-1180-4FA8-97AF-30B4BAD11E11}" type="sibTrans" cxnId="{430DCA8C-460F-414E-A92E-C698A67E4171}">
      <dgm:prSet/>
      <dgm:spPr/>
      <dgm:t>
        <a:bodyPr/>
        <a:lstStyle/>
        <a:p>
          <a:endParaRPr lang="en-US">
            <a:solidFill>
              <a:srgbClr val="003366"/>
            </a:solidFill>
          </a:endParaRPr>
        </a:p>
      </dgm:t>
    </dgm:pt>
    <dgm:pt modelId="{614BC562-6274-486D-A218-2A86511B09AE}" type="pres">
      <dgm:prSet presAssocID="{C620DC5F-0A64-4C86-A2C2-105CD9FCA1AF}" presName="linear" presStyleCnt="0">
        <dgm:presLayoutVars>
          <dgm:animLvl val="lvl"/>
          <dgm:resizeHandles val="exact"/>
        </dgm:presLayoutVars>
      </dgm:prSet>
      <dgm:spPr/>
    </dgm:pt>
    <dgm:pt modelId="{CED2086F-F29B-4675-89F1-9DA100E7A43A}" type="pres">
      <dgm:prSet presAssocID="{A7FE9691-400F-421D-A922-AC5259498438}" presName="parentText" presStyleLbl="node1" presStyleIdx="0" presStyleCnt="4">
        <dgm:presLayoutVars>
          <dgm:chMax val="0"/>
          <dgm:bulletEnabled val="1"/>
        </dgm:presLayoutVars>
      </dgm:prSet>
      <dgm:spPr/>
    </dgm:pt>
    <dgm:pt modelId="{95AC2E52-D587-4259-9F1B-5F3DBBFA2250}" type="pres">
      <dgm:prSet presAssocID="{7DF90461-A9D2-4B0C-860A-760419C0B773}" presName="spacer" presStyleCnt="0"/>
      <dgm:spPr/>
    </dgm:pt>
    <dgm:pt modelId="{CE94BA4F-668C-4CB8-A343-3F9FB5BED0AE}" type="pres">
      <dgm:prSet presAssocID="{6AAAC9FD-2854-4644-BD97-23100344D7BC}" presName="parentText" presStyleLbl="node1" presStyleIdx="1" presStyleCnt="4">
        <dgm:presLayoutVars>
          <dgm:chMax val="0"/>
          <dgm:bulletEnabled val="1"/>
        </dgm:presLayoutVars>
      </dgm:prSet>
      <dgm:spPr/>
    </dgm:pt>
    <dgm:pt modelId="{FC5D6BBF-CC0F-4714-AAF9-80B93857AC21}" type="pres">
      <dgm:prSet presAssocID="{0A8E39D4-F398-40B4-8F27-695ACC9D2F34}" presName="spacer" presStyleCnt="0"/>
      <dgm:spPr/>
    </dgm:pt>
    <dgm:pt modelId="{2051686D-B7D0-4199-BC2C-107EDBEACBC4}" type="pres">
      <dgm:prSet presAssocID="{7B9844F9-4452-40DA-AD7D-9A4FAF381F02}" presName="parentText" presStyleLbl="node1" presStyleIdx="2" presStyleCnt="4">
        <dgm:presLayoutVars>
          <dgm:chMax val="0"/>
          <dgm:bulletEnabled val="1"/>
        </dgm:presLayoutVars>
      </dgm:prSet>
      <dgm:spPr/>
    </dgm:pt>
    <dgm:pt modelId="{B66CBBDA-55C5-4668-876A-56F0B8F038CA}" type="pres">
      <dgm:prSet presAssocID="{31D85F99-3062-4EED-B46C-8FD89E158FDA}" presName="spacer" presStyleCnt="0"/>
      <dgm:spPr/>
    </dgm:pt>
    <dgm:pt modelId="{06F24455-BC85-4832-BE6A-71728434A8B5}" type="pres">
      <dgm:prSet presAssocID="{E934978A-8E34-4191-888B-4B75F4B726C0}" presName="parentText" presStyleLbl="node1" presStyleIdx="3" presStyleCnt="4">
        <dgm:presLayoutVars>
          <dgm:chMax val="0"/>
          <dgm:bulletEnabled val="1"/>
        </dgm:presLayoutVars>
      </dgm:prSet>
      <dgm:spPr/>
    </dgm:pt>
  </dgm:ptLst>
  <dgm:cxnLst>
    <dgm:cxn modelId="{36C8B805-2D86-4FF0-86CD-EE9FC6D845D8}" type="presOf" srcId="{6AAAC9FD-2854-4644-BD97-23100344D7BC}" destId="{CE94BA4F-668C-4CB8-A343-3F9FB5BED0AE}" srcOrd="0" destOrd="0" presId="urn:microsoft.com/office/officeart/2005/8/layout/vList2"/>
    <dgm:cxn modelId="{3506BA5D-4009-4264-A905-0F5C72324796}" srcId="{C620DC5F-0A64-4C86-A2C2-105CD9FCA1AF}" destId="{6AAAC9FD-2854-4644-BD97-23100344D7BC}" srcOrd="1" destOrd="0" parTransId="{527F46A1-CBD2-45BE-ACBC-DC886F29CC93}" sibTransId="{0A8E39D4-F398-40B4-8F27-695ACC9D2F34}"/>
    <dgm:cxn modelId="{B634D062-297D-468D-BF6A-FF7EB964EFB3}" type="presOf" srcId="{7B9844F9-4452-40DA-AD7D-9A4FAF381F02}" destId="{2051686D-B7D0-4199-BC2C-107EDBEACBC4}" srcOrd="0" destOrd="0" presId="urn:microsoft.com/office/officeart/2005/8/layout/vList2"/>
    <dgm:cxn modelId="{26490763-EC17-46CB-B187-AC4002DAF5F3}" type="presOf" srcId="{C620DC5F-0A64-4C86-A2C2-105CD9FCA1AF}" destId="{614BC562-6274-486D-A218-2A86511B09AE}" srcOrd="0" destOrd="0" presId="urn:microsoft.com/office/officeart/2005/8/layout/vList2"/>
    <dgm:cxn modelId="{E0E1047C-AC16-4645-9C42-69421E42F2FB}" type="presOf" srcId="{E934978A-8E34-4191-888B-4B75F4B726C0}" destId="{06F24455-BC85-4832-BE6A-71728434A8B5}" srcOrd="0" destOrd="0" presId="urn:microsoft.com/office/officeart/2005/8/layout/vList2"/>
    <dgm:cxn modelId="{D2C2F07F-89E9-4A05-8D36-F3D55FE12C5B}" type="presOf" srcId="{A7FE9691-400F-421D-A922-AC5259498438}" destId="{CED2086F-F29B-4675-89F1-9DA100E7A43A}" srcOrd="0" destOrd="0" presId="urn:microsoft.com/office/officeart/2005/8/layout/vList2"/>
    <dgm:cxn modelId="{9EFA5289-DAA1-4BD3-A710-47008AD5F415}" srcId="{C620DC5F-0A64-4C86-A2C2-105CD9FCA1AF}" destId="{7B9844F9-4452-40DA-AD7D-9A4FAF381F02}" srcOrd="2" destOrd="0" parTransId="{F450AD5C-74C3-43D1-B4B0-0AB71E6848B0}" sibTransId="{31D85F99-3062-4EED-B46C-8FD89E158FDA}"/>
    <dgm:cxn modelId="{430DCA8C-460F-414E-A92E-C698A67E4171}" srcId="{C620DC5F-0A64-4C86-A2C2-105CD9FCA1AF}" destId="{E934978A-8E34-4191-888B-4B75F4B726C0}" srcOrd="3" destOrd="0" parTransId="{7BFFEB80-BAC9-44E5-A847-42C4792FCF1A}" sibTransId="{ABA887AE-1180-4FA8-97AF-30B4BAD11E11}"/>
    <dgm:cxn modelId="{FEE226D7-08E5-449B-A1C0-10D82FCFC735}" srcId="{C620DC5F-0A64-4C86-A2C2-105CD9FCA1AF}" destId="{A7FE9691-400F-421D-A922-AC5259498438}" srcOrd="0" destOrd="0" parTransId="{CE0B35EA-56B3-4892-8D69-F821ED600D11}" sibTransId="{7DF90461-A9D2-4B0C-860A-760419C0B773}"/>
    <dgm:cxn modelId="{186E8147-8C92-49A4-A40D-330A8B74921D}" type="presParOf" srcId="{614BC562-6274-486D-A218-2A86511B09AE}" destId="{CED2086F-F29B-4675-89F1-9DA100E7A43A}" srcOrd="0" destOrd="0" presId="urn:microsoft.com/office/officeart/2005/8/layout/vList2"/>
    <dgm:cxn modelId="{901FE53E-34AE-4E61-AEC7-1F248490CC4F}" type="presParOf" srcId="{614BC562-6274-486D-A218-2A86511B09AE}" destId="{95AC2E52-D587-4259-9F1B-5F3DBBFA2250}" srcOrd="1" destOrd="0" presId="urn:microsoft.com/office/officeart/2005/8/layout/vList2"/>
    <dgm:cxn modelId="{4C8A93A6-82CD-4CFE-BE7C-20B705675613}" type="presParOf" srcId="{614BC562-6274-486D-A218-2A86511B09AE}" destId="{CE94BA4F-668C-4CB8-A343-3F9FB5BED0AE}" srcOrd="2" destOrd="0" presId="urn:microsoft.com/office/officeart/2005/8/layout/vList2"/>
    <dgm:cxn modelId="{8E14BC30-6D3A-4C3F-9CA2-2A00506D00EE}" type="presParOf" srcId="{614BC562-6274-486D-A218-2A86511B09AE}" destId="{FC5D6BBF-CC0F-4714-AAF9-80B93857AC21}" srcOrd="3" destOrd="0" presId="urn:microsoft.com/office/officeart/2005/8/layout/vList2"/>
    <dgm:cxn modelId="{9AD2C9CC-7A38-448F-BCA2-E71B6F09A9B2}" type="presParOf" srcId="{614BC562-6274-486D-A218-2A86511B09AE}" destId="{2051686D-B7D0-4199-BC2C-107EDBEACBC4}" srcOrd="4" destOrd="0" presId="urn:microsoft.com/office/officeart/2005/8/layout/vList2"/>
    <dgm:cxn modelId="{52450D5B-0EE6-4EEC-AA0D-7B68B46C33BA}" type="presParOf" srcId="{614BC562-6274-486D-A218-2A86511B09AE}" destId="{B66CBBDA-55C5-4668-876A-56F0B8F038CA}" srcOrd="5" destOrd="0" presId="urn:microsoft.com/office/officeart/2005/8/layout/vList2"/>
    <dgm:cxn modelId="{016B4D74-3D2B-490B-88A5-18BE54D1F9C1}" type="presParOf" srcId="{614BC562-6274-486D-A218-2A86511B09AE}" destId="{06F24455-BC85-4832-BE6A-71728434A8B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620DC5F-0A64-4C86-A2C2-105CD9FCA1A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A7FE9691-400F-421D-A922-AC5259498438}">
      <dgm:prSet/>
      <dgm:spPr/>
      <dgm:t>
        <a:bodyPr/>
        <a:lstStyle/>
        <a:p>
          <a:r>
            <a:rPr lang="en-US" b="1" dirty="0">
              <a:solidFill>
                <a:srgbClr val="003366"/>
              </a:solidFill>
            </a:rPr>
            <a:t>Improve access to employment information</a:t>
          </a:r>
          <a:r>
            <a:rPr lang="en-US" dirty="0">
              <a:solidFill>
                <a:srgbClr val="003366"/>
              </a:solidFill>
            </a:rPr>
            <a:t>: </a:t>
          </a:r>
          <a:r>
            <a:rPr lang="en-US" dirty="0" err="1">
              <a:solidFill>
                <a:srgbClr val="003366"/>
              </a:solidFill>
            </a:rPr>
            <a:t>Centralise</a:t>
          </a:r>
          <a:r>
            <a:rPr lang="en-US" dirty="0">
              <a:solidFill>
                <a:srgbClr val="003366"/>
              </a:solidFill>
            </a:rPr>
            <a:t> job listings and volunteering opportunities. Use gender-inclusive language and simplify application processes.</a:t>
          </a:r>
        </a:p>
      </dgm:t>
    </dgm:pt>
    <dgm:pt modelId="{CE0B35EA-56B3-4892-8D69-F821ED600D11}" type="parTrans" cxnId="{FEE226D7-08E5-449B-A1C0-10D82FCFC735}">
      <dgm:prSet/>
      <dgm:spPr/>
      <dgm:t>
        <a:bodyPr/>
        <a:lstStyle/>
        <a:p>
          <a:endParaRPr lang="en-US">
            <a:solidFill>
              <a:srgbClr val="003366"/>
            </a:solidFill>
          </a:endParaRPr>
        </a:p>
      </dgm:t>
    </dgm:pt>
    <dgm:pt modelId="{7DF90461-A9D2-4B0C-860A-760419C0B773}" type="sibTrans" cxnId="{FEE226D7-08E5-449B-A1C0-10D82FCFC735}">
      <dgm:prSet/>
      <dgm:spPr/>
      <dgm:t>
        <a:bodyPr/>
        <a:lstStyle/>
        <a:p>
          <a:endParaRPr lang="en-US">
            <a:solidFill>
              <a:srgbClr val="003366"/>
            </a:solidFill>
          </a:endParaRPr>
        </a:p>
      </dgm:t>
    </dgm:pt>
    <dgm:pt modelId="{6AAAC9FD-2854-4644-BD97-23100344D7BC}">
      <dgm:prSet/>
      <dgm:spPr/>
      <dgm:t>
        <a:bodyPr/>
        <a:lstStyle/>
        <a:p>
          <a:r>
            <a:rPr lang="en-US" b="1" dirty="0">
              <a:solidFill>
                <a:srgbClr val="003366"/>
              </a:solidFill>
            </a:rPr>
            <a:t>Support women returning to work</a:t>
          </a:r>
          <a:r>
            <a:rPr lang="en-US" dirty="0">
              <a:solidFill>
                <a:srgbClr val="003366"/>
              </a:solidFill>
            </a:rPr>
            <a:t>: Expand flexible, adult-focused training. Co-design digital skills and modular learning with providers.</a:t>
          </a:r>
        </a:p>
      </dgm:t>
    </dgm:pt>
    <dgm:pt modelId="{527F46A1-CBD2-45BE-ACBC-DC886F29CC93}" type="parTrans" cxnId="{3506BA5D-4009-4264-A905-0F5C72324796}">
      <dgm:prSet/>
      <dgm:spPr/>
      <dgm:t>
        <a:bodyPr/>
        <a:lstStyle/>
        <a:p>
          <a:endParaRPr lang="en-US">
            <a:solidFill>
              <a:srgbClr val="003366"/>
            </a:solidFill>
          </a:endParaRPr>
        </a:p>
      </dgm:t>
    </dgm:pt>
    <dgm:pt modelId="{0A8E39D4-F398-40B4-8F27-695ACC9D2F34}" type="sibTrans" cxnId="{3506BA5D-4009-4264-A905-0F5C72324796}">
      <dgm:prSet/>
      <dgm:spPr/>
      <dgm:t>
        <a:bodyPr/>
        <a:lstStyle/>
        <a:p>
          <a:endParaRPr lang="en-US">
            <a:solidFill>
              <a:srgbClr val="003366"/>
            </a:solidFill>
          </a:endParaRPr>
        </a:p>
      </dgm:t>
    </dgm:pt>
    <dgm:pt modelId="{7B9844F9-4452-40DA-AD7D-9A4FAF381F02}">
      <dgm:prSet/>
      <dgm:spPr/>
      <dgm:t>
        <a:bodyPr/>
        <a:lstStyle/>
        <a:p>
          <a:r>
            <a:rPr lang="en-US" b="1" dirty="0">
              <a:solidFill>
                <a:srgbClr val="003366"/>
              </a:solidFill>
            </a:rPr>
            <a:t>Tackle workplace discrimination and bias</a:t>
          </a:r>
          <a:r>
            <a:rPr lang="en-US" dirty="0">
              <a:solidFill>
                <a:srgbClr val="003366"/>
              </a:solidFill>
            </a:rPr>
            <a:t>: Audit recruitment and pay practices. Promote inclusive policies around health, caregiving, and progression.</a:t>
          </a:r>
        </a:p>
      </dgm:t>
    </dgm:pt>
    <dgm:pt modelId="{F450AD5C-74C3-43D1-B4B0-0AB71E6848B0}" type="parTrans" cxnId="{9EFA5289-DAA1-4BD3-A710-47008AD5F415}">
      <dgm:prSet/>
      <dgm:spPr/>
      <dgm:t>
        <a:bodyPr/>
        <a:lstStyle/>
        <a:p>
          <a:endParaRPr lang="en-US">
            <a:solidFill>
              <a:srgbClr val="003366"/>
            </a:solidFill>
          </a:endParaRPr>
        </a:p>
      </dgm:t>
    </dgm:pt>
    <dgm:pt modelId="{31D85F99-3062-4EED-B46C-8FD89E158FDA}" type="sibTrans" cxnId="{9EFA5289-DAA1-4BD3-A710-47008AD5F415}">
      <dgm:prSet/>
      <dgm:spPr/>
      <dgm:t>
        <a:bodyPr/>
        <a:lstStyle/>
        <a:p>
          <a:endParaRPr lang="en-US">
            <a:solidFill>
              <a:srgbClr val="003366"/>
            </a:solidFill>
          </a:endParaRPr>
        </a:p>
      </dgm:t>
    </dgm:pt>
    <dgm:pt modelId="{614BC562-6274-486D-A218-2A86511B09AE}" type="pres">
      <dgm:prSet presAssocID="{C620DC5F-0A64-4C86-A2C2-105CD9FCA1AF}" presName="linear" presStyleCnt="0">
        <dgm:presLayoutVars>
          <dgm:animLvl val="lvl"/>
          <dgm:resizeHandles val="exact"/>
        </dgm:presLayoutVars>
      </dgm:prSet>
      <dgm:spPr/>
    </dgm:pt>
    <dgm:pt modelId="{CED2086F-F29B-4675-89F1-9DA100E7A43A}" type="pres">
      <dgm:prSet presAssocID="{A7FE9691-400F-421D-A922-AC5259498438}" presName="parentText" presStyleLbl="node1" presStyleIdx="0" presStyleCnt="3" custLinFactY="300383" custLinFactNeighborX="1191" custLinFactNeighborY="400000">
        <dgm:presLayoutVars>
          <dgm:chMax val="0"/>
          <dgm:bulletEnabled val="1"/>
        </dgm:presLayoutVars>
      </dgm:prSet>
      <dgm:spPr/>
    </dgm:pt>
    <dgm:pt modelId="{95AC2E52-D587-4259-9F1B-5F3DBBFA2250}" type="pres">
      <dgm:prSet presAssocID="{7DF90461-A9D2-4B0C-860A-760419C0B773}" presName="spacer" presStyleCnt="0"/>
      <dgm:spPr/>
    </dgm:pt>
    <dgm:pt modelId="{CE94BA4F-668C-4CB8-A343-3F9FB5BED0AE}" type="pres">
      <dgm:prSet presAssocID="{6AAAC9FD-2854-4644-BD97-23100344D7BC}" presName="parentText" presStyleLbl="node1" presStyleIdx="1" presStyleCnt="3">
        <dgm:presLayoutVars>
          <dgm:chMax val="0"/>
          <dgm:bulletEnabled val="1"/>
        </dgm:presLayoutVars>
      </dgm:prSet>
      <dgm:spPr/>
    </dgm:pt>
    <dgm:pt modelId="{FC5D6BBF-CC0F-4714-AAF9-80B93857AC21}" type="pres">
      <dgm:prSet presAssocID="{0A8E39D4-F398-40B4-8F27-695ACC9D2F34}" presName="spacer" presStyleCnt="0"/>
      <dgm:spPr/>
    </dgm:pt>
    <dgm:pt modelId="{2051686D-B7D0-4199-BC2C-107EDBEACBC4}" type="pres">
      <dgm:prSet presAssocID="{7B9844F9-4452-40DA-AD7D-9A4FAF381F02}" presName="parentText" presStyleLbl="node1" presStyleIdx="2" presStyleCnt="3" custLinFactY="-224600" custLinFactNeighborX="-1145" custLinFactNeighborY="-300000">
        <dgm:presLayoutVars>
          <dgm:chMax val="0"/>
          <dgm:bulletEnabled val="1"/>
        </dgm:presLayoutVars>
      </dgm:prSet>
      <dgm:spPr/>
    </dgm:pt>
  </dgm:ptLst>
  <dgm:cxnLst>
    <dgm:cxn modelId="{36C8B805-2D86-4FF0-86CD-EE9FC6D845D8}" type="presOf" srcId="{6AAAC9FD-2854-4644-BD97-23100344D7BC}" destId="{CE94BA4F-668C-4CB8-A343-3F9FB5BED0AE}" srcOrd="0" destOrd="0" presId="urn:microsoft.com/office/officeart/2005/8/layout/vList2"/>
    <dgm:cxn modelId="{3506BA5D-4009-4264-A905-0F5C72324796}" srcId="{C620DC5F-0A64-4C86-A2C2-105CD9FCA1AF}" destId="{6AAAC9FD-2854-4644-BD97-23100344D7BC}" srcOrd="1" destOrd="0" parTransId="{527F46A1-CBD2-45BE-ACBC-DC886F29CC93}" sibTransId="{0A8E39D4-F398-40B4-8F27-695ACC9D2F34}"/>
    <dgm:cxn modelId="{B634D062-297D-468D-BF6A-FF7EB964EFB3}" type="presOf" srcId="{7B9844F9-4452-40DA-AD7D-9A4FAF381F02}" destId="{2051686D-B7D0-4199-BC2C-107EDBEACBC4}" srcOrd="0" destOrd="0" presId="urn:microsoft.com/office/officeart/2005/8/layout/vList2"/>
    <dgm:cxn modelId="{26490763-EC17-46CB-B187-AC4002DAF5F3}" type="presOf" srcId="{C620DC5F-0A64-4C86-A2C2-105CD9FCA1AF}" destId="{614BC562-6274-486D-A218-2A86511B09AE}" srcOrd="0" destOrd="0" presId="urn:microsoft.com/office/officeart/2005/8/layout/vList2"/>
    <dgm:cxn modelId="{D2C2F07F-89E9-4A05-8D36-F3D55FE12C5B}" type="presOf" srcId="{A7FE9691-400F-421D-A922-AC5259498438}" destId="{CED2086F-F29B-4675-89F1-9DA100E7A43A}" srcOrd="0" destOrd="0" presId="urn:microsoft.com/office/officeart/2005/8/layout/vList2"/>
    <dgm:cxn modelId="{9EFA5289-DAA1-4BD3-A710-47008AD5F415}" srcId="{C620DC5F-0A64-4C86-A2C2-105CD9FCA1AF}" destId="{7B9844F9-4452-40DA-AD7D-9A4FAF381F02}" srcOrd="2" destOrd="0" parTransId="{F450AD5C-74C3-43D1-B4B0-0AB71E6848B0}" sibTransId="{31D85F99-3062-4EED-B46C-8FD89E158FDA}"/>
    <dgm:cxn modelId="{FEE226D7-08E5-449B-A1C0-10D82FCFC735}" srcId="{C620DC5F-0A64-4C86-A2C2-105CD9FCA1AF}" destId="{A7FE9691-400F-421D-A922-AC5259498438}" srcOrd="0" destOrd="0" parTransId="{CE0B35EA-56B3-4892-8D69-F821ED600D11}" sibTransId="{7DF90461-A9D2-4B0C-860A-760419C0B773}"/>
    <dgm:cxn modelId="{186E8147-8C92-49A4-A40D-330A8B74921D}" type="presParOf" srcId="{614BC562-6274-486D-A218-2A86511B09AE}" destId="{CED2086F-F29B-4675-89F1-9DA100E7A43A}" srcOrd="0" destOrd="0" presId="urn:microsoft.com/office/officeart/2005/8/layout/vList2"/>
    <dgm:cxn modelId="{901FE53E-34AE-4E61-AEC7-1F248490CC4F}" type="presParOf" srcId="{614BC562-6274-486D-A218-2A86511B09AE}" destId="{95AC2E52-D587-4259-9F1B-5F3DBBFA2250}" srcOrd="1" destOrd="0" presId="urn:microsoft.com/office/officeart/2005/8/layout/vList2"/>
    <dgm:cxn modelId="{4C8A93A6-82CD-4CFE-BE7C-20B705675613}" type="presParOf" srcId="{614BC562-6274-486D-A218-2A86511B09AE}" destId="{CE94BA4F-668C-4CB8-A343-3F9FB5BED0AE}" srcOrd="2" destOrd="0" presId="urn:microsoft.com/office/officeart/2005/8/layout/vList2"/>
    <dgm:cxn modelId="{8E14BC30-6D3A-4C3F-9CA2-2A00506D00EE}" type="presParOf" srcId="{614BC562-6274-486D-A218-2A86511B09AE}" destId="{FC5D6BBF-CC0F-4714-AAF9-80B93857AC21}" srcOrd="3" destOrd="0" presId="urn:microsoft.com/office/officeart/2005/8/layout/vList2"/>
    <dgm:cxn modelId="{9AD2C9CC-7A38-448F-BCA2-E71B6F09A9B2}" type="presParOf" srcId="{614BC562-6274-486D-A218-2A86511B09AE}" destId="{2051686D-B7D0-4199-BC2C-107EDBEACBC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620DC5F-0A64-4C86-A2C2-105CD9FCA1AF}"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A7FE9691-400F-421D-A922-AC5259498438}">
      <dgm:prSet/>
      <dgm:spPr/>
      <dgm:t>
        <a:bodyPr/>
        <a:lstStyle/>
        <a:p>
          <a:pPr>
            <a:lnSpc>
              <a:spcPct val="100000"/>
            </a:lnSpc>
            <a:defRPr cap="all"/>
          </a:pPr>
          <a:r>
            <a:rPr lang="en-US" dirty="0"/>
            <a:t>Listening → Leading → Action</a:t>
          </a:r>
        </a:p>
      </dgm:t>
      <dgm:extLst>
        <a:ext uri="{E40237B7-FDA0-4F09-8148-C483321AD2D9}">
          <dgm14:cNvPr xmlns:dgm14="http://schemas.microsoft.com/office/drawing/2010/diagram" id="0" name="" descr="Listening → Leading → Action&#10;Growth Spurt &amp; Career Returner’s Toolkit&#10;Skills and Adult Learning Services: digital &amp; vocational training &#10;Bespoke support and employer engagement&#10;"/>
        </a:ext>
      </dgm:extLst>
    </dgm:pt>
    <dgm:pt modelId="{CE0B35EA-56B3-4892-8D69-F821ED600D11}" type="parTrans" cxnId="{FEE226D7-08E5-449B-A1C0-10D82FCFC735}">
      <dgm:prSet/>
      <dgm:spPr/>
      <dgm:t>
        <a:bodyPr/>
        <a:lstStyle/>
        <a:p>
          <a:endParaRPr lang="en-US"/>
        </a:p>
      </dgm:t>
    </dgm:pt>
    <dgm:pt modelId="{7DF90461-A9D2-4B0C-860A-760419C0B773}" type="sibTrans" cxnId="{FEE226D7-08E5-449B-A1C0-10D82FCFC735}">
      <dgm:prSet/>
      <dgm:spPr/>
      <dgm:t>
        <a:bodyPr/>
        <a:lstStyle/>
        <a:p>
          <a:endParaRPr lang="en-US"/>
        </a:p>
      </dgm:t>
    </dgm:pt>
    <dgm:pt modelId="{6AAAC9FD-2854-4644-BD97-23100344D7BC}">
      <dgm:prSet/>
      <dgm:spPr/>
      <dgm:t>
        <a:bodyPr/>
        <a:lstStyle/>
        <a:p>
          <a:pPr>
            <a:lnSpc>
              <a:spcPct val="100000"/>
            </a:lnSpc>
            <a:defRPr cap="all"/>
          </a:pPr>
          <a:r>
            <a:rPr kumimoji="0" lang="en-US" altLang="en-US" b="0" i="1" u="none" strike="noStrike" cap="none" normalizeH="0" baseline="0">
              <a:effectLst/>
              <a:latin typeface="Arial" panose="020B0604020202020204" pitchFamily="34" charset="0"/>
            </a:rPr>
            <a:t>Growth Spurt</a:t>
          </a:r>
          <a:r>
            <a:rPr kumimoji="0" lang="en-US" altLang="en-US" b="0" i="0" u="none" strike="noStrike" cap="none" normalizeH="0" baseline="0">
              <a:effectLst/>
              <a:latin typeface="Arial" panose="020B0604020202020204" pitchFamily="34" charset="0"/>
            </a:rPr>
            <a:t> &amp; </a:t>
          </a:r>
          <a:r>
            <a:rPr kumimoji="0" lang="en-US" altLang="en-US" b="0" i="1" u="none" strike="noStrike" cap="none" normalizeH="0" baseline="0">
              <a:effectLst/>
              <a:latin typeface="Arial" panose="020B0604020202020204" pitchFamily="34" charset="0"/>
            </a:rPr>
            <a:t>Career Returner’s Toolkit</a:t>
          </a:r>
          <a:endParaRPr lang="en-US"/>
        </a:p>
      </dgm:t>
      <dgm:extLst>
        <a:ext uri="{E40237B7-FDA0-4F09-8148-C483321AD2D9}">
          <dgm14:cNvPr xmlns:dgm14="http://schemas.microsoft.com/office/drawing/2010/diagram" id="0" name="" descr="Listening → Leading → Action&#10;Growth Spurt &amp; Career Returner’s Toolkit&#10;Skills and Adult Learning Services: digital &amp; vocational training &#10;Bespoke support and employer engagement&#10;"/>
        </a:ext>
      </dgm:extLst>
    </dgm:pt>
    <dgm:pt modelId="{527F46A1-CBD2-45BE-ACBC-DC886F29CC93}" type="parTrans" cxnId="{3506BA5D-4009-4264-A905-0F5C72324796}">
      <dgm:prSet/>
      <dgm:spPr/>
      <dgm:t>
        <a:bodyPr/>
        <a:lstStyle/>
        <a:p>
          <a:endParaRPr lang="en-US"/>
        </a:p>
      </dgm:t>
    </dgm:pt>
    <dgm:pt modelId="{0A8E39D4-F398-40B4-8F27-695ACC9D2F34}" type="sibTrans" cxnId="{3506BA5D-4009-4264-A905-0F5C72324796}">
      <dgm:prSet/>
      <dgm:spPr/>
      <dgm:t>
        <a:bodyPr/>
        <a:lstStyle/>
        <a:p>
          <a:endParaRPr lang="en-US"/>
        </a:p>
      </dgm:t>
    </dgm:pt>
    <dgm:pt modelId="{7B9844F9-4452-40DA-AD7D-9A4FAF381F02}">
      <dgm:prSet/>
      <dgm:spPr/>
      <dgm:t>
        <a:bodyPr/>
        <a:lstStyle/>
        <a:p>
          <a:pPr>
            <a:lnSpc>
              <a:spcPct val="100000"/>
            </a:lnSpc>
            <a:defRPr cap="all"/>
          </a:pPr>
          <a:r>
            <a:rPr kumimoji="0" lang="en-US" altLang="en-US" b="0" i="0" u="none" strike="noStrike" cap="none" normalizeH="0" baseline="0" dirty="0">
              <a:effectLst/>
              <a:latin typeface="Arial" panose="020B0604020202020204" pitchFamily="34" charset="0"/>
            </a:rPr>
            <a:t>Skills and Adult Learning Services: digital &amp; vocational training </a:t>
          </a:r>
          <a:endParaRPr lang="en-US" dirty="0"/>
        </a:p>
      </dgm:t>
      <dgm:extLst>
        <a:ext uri="{E40237B7-FDA0-4F09-8148-C483321AD2D9}">
          <dgm14:cNvPr xmlns:dgm14="http://schemas.microsoft.com/office/drawing/2010/diagram" id="0" name="" descr="Listening → Leading → Action&#10;Growth Spurt &amp; Career Returner’s Toolkit&#10;Skills and Adult Learning Services: digital &amp; vocational training &#10;Bespoke support and employer engagement&#10;"/>
        </a:ext>
      </dgm:extLst>
    </dgm:pt>
    <dgm:pt modelId="{F450AD5C-74C3-43D1-B4B0-0AB71E6848B0}" type="parTrans" cxnId="{9EFA5289-DAA1-4BD3-A710-47008AD5F415}">
      <dgm:prSet/>
      <dgm:spPr/>
      <dgm:t>
        <a:bodyPr/>
        <a:lstStyle/>
        <a:p>
          <a:endParaRPr lang="en-US"/>
        </a:p>
      </dgm:t>
    </dgm:pt>
    <dgm:pt modelId="{31D85F99-3062-4EED-B46C-8FD89E158FDA}" type="sibTrans" cxnId="{9EFA5289-DAA1-4BD3-A710-47008AD5F415}">
      <dgm:prSet/>
      <dgm:spPr/>
      <dgm:t>
        <a:bodyPr/>
        <a:lstStyle/>
        <a:p>
          <a:endParaRPr lang="en-US"/>
        </a:p>
      </dgm:t>
    </dgm:pt>
    <dgm:pt modelId="{E934978A-8E34-4191-888B-4B75F4B726C0}">
      <dgm:prSet/>
      <dgm:spPr/>
      <dgm:t>
        <a:bodyPr/>
        <a:lstStyle/>
        <a:p>
          <a:pPr>
            <a:lnSpc>
              <a:spcPct val="100000"/>
            </a:lnSpc>
            <a:defRPr cap="all"/>
          </a:pPr>
          <a:r>
            <a:rPr kumimoji="0" lang="en-US" altLang="en-US" b="0" i="0" u="none" strike="noStrike" cap="none" normalizeH="0" baseline="0" dirty="0">
              <a:effectLst/>
              <a:latin typeface="Arial" panose="020B0604020202020204" pitchFamily="34" charset="0"/>
            </a:rPr>
            <a:t>Bespoke support and employer engagement</a:t>
          </a:r>
          <a:endParaRPr lang="en-US" dirty="0"/>
        </a:p>
      </dgm:t>
      <dgm:extLst>
        <a:ext uri="{E40237B7-FDA0-4F09-8148-C483321AD2D9}">
          <dgm14:cNvPr xmlns:dgm14="http://schemas.microsoft.com/office/drawing/2010/diagram" id="0" name="" descr="Listening → Leading → Action&#10;Growth Spurt &amp; Career Returner’s Toolkit&#10;Skills and Adult Learning Services: digital &amp; vocational training &#10;Bespoke support and employer engagement&#10;"/>
        </a:ext>
      </dgm:extLst>
    </dgm:pt>
    <dgm:pt modelId="{7BFFEB80-BAC9-44E5-A847-42C4792FCF1A}" type="parTrans" cxnId="{430DCA8C-460F-414E-A92E-C698A67E4171}">
      <dgm:prSet/>
      <dgm:spPr/>
      <dgm:t>
        <a:bodyPr/>
        <a:lstStyle/>
        <a:p>
          <a:endParaRPr lang="en-US"/>
        </a:p>
      </dgm:t>
    </dgm:pt>
    <dgm:pt modelId="{ABA887AE-1180-4FA8-97AF-30B4BAD11E11}" type="sibTrans" cxnId="{430DCA8C-460F-414E-A92E-C698A67E4171}">
      <dgm:prSet/>
      <dgm:spPr/>
      <dgm:t>
        <a:bodyPr/>
        <a:lstStyle/>
        <a:p>
          <a:endParaRPr lang="en-US"/>
        </a:p>
      </dgm:t>
    </dgm:pt>
    <dgm:pt modelId="{02CB77E6-EE2A-45AB-8D32-F81CC3BCB960}" type="pres">
      <dgm:prSet presAssocID="{C620DC5F-0A64-4C86-A2C2-105CD9FCA1AF}" presName="root" presStyleCnt="0">
        <dgm:presLayoutVars>
          <dgm:dir/>
          <dgm:resizeHandles val="exact"/>
        </dgm:presLayoutVars>
      </dgm:prSet>
      <dgm:spPr/>
    </dgm:pt>
    <dgm:pt modelId="{AB3F1C7F-180A-4C35-8595-9DB4DB6C266D}" type="pres">
      <dgm:prSet presAssocID="{A7FE9691-400F-421D-A922-AC5259498438}" presName="compNode" presStyleCnt="0"/>
      <dgm:spPr/>
    </dgm:pt>
    <dgm:pt modelId="{ABC56FC2-B5F8-4DFD-8EBE-2A387C72F134}" type="pres">
      <dgm:prSet presAssocID="{A7FE9691-400F-421D-A922-AC5259498438}" presName="iconBgRect" presStyleLbl="bgShp" presStyleIdx="0" presStyleCnt="4"/>
      <dgm:spPr/>
    </dgm:pt>
    <dgm:pt modelId="{5B0B2726-89D2-419F-A1EF-105044705D69}" type="pres">
      <dgm:prSet presAssocID="{A7FE9691-400F-421D-A922-AC525949843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phones"/>
        </a:ext>
      </dgm:extLst>
    </dgm:pt>
    <dgm:pt modelId="{A7AA7491-6276-46DA-BDB1-791DC7BF3998}" type="pres">
      <dgm:prSet presAssocID="{A7FE9691-400F-421D-A922-AC5259498438}" presName="spaceRect" presStyleCnt="0"/>
      <dgm:spPr/>
    </dgm:pt>
    <dgm:pt modelId="{3F59F58B-5763-4063-81F6-3F626636850E}" type="pres">
      <dgm:prSet presAssocID="{A7FE9691-400F-421D-A922-AC5259498438}" presName="textRect" presStyleLbl="revTx" presStyleIdx="0" presStyleCnt="4">
        <dgm:presLayoutVars>
          <dgm:chMax val="1"/>
          <dgm:chPref val="1"/>
        </dgm:presLayoutVars>
      </dgm:prSet>
      <dgm:spPr/>
    </dgm:pt>
    <dgm:pt modelId="{76D424D8-A4A1-4DAD-B17A-D410CA8A5DAC}" type="pres">
      <dgm:prSet presAssocID="{7DF90461-A9D2-4B0C-860A-760419C0B773}" presName="sibTrans" presStyleCnt="0"/>
      <dgm:spPr/>
    </dgm:pt>
    <dgm:pt modelId="{C7849857-0296-428B-B886-BBCE830C8D01}" type="pres">
      <dgm:prSet presAssocID="{6AAAC9FD-2854-4644-BD97-23100344D7BC}" presName="compNode" presStyleCnt="0"/>
      <dgm:spPr/>
    </dgm:pt>
    <dgm:pt modelId="{B91D37E6-DB63-4215-A9B2-350C1318A59D}" type="pres">
      <dgm:prSet presAssocID="{6AAAC9FD-2854-4644-BD97-23100344D7BC}" presName="iconBgRect" presStyleLbl="bgShp" presStyleIdx="1" presStyleCnt="4"/>
      <dgm:spPr/>
    </dgm:pt>
    <dgm:pt modelId="{D1ACB1D8-4D29-4F2A-813C-3679603D699C}" type="pres">
      <dgm:prSet presAssocID="{6AAAC9FD-2854-4644-BD97-23100344D7B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19FD437E-1D98-4666-8A59-F74AF1FBFDA7}" type="pres">
      <dgm:prSet presAssocID="{6AAAC9FD-2854-4644-BD97-23100344D7BC}" presName="spaceRect" presStyleCnt="0"/>
      <dgm:spPr/>
    </dgm:pt>
    <dgm:pt modelId="{45C46DE1-C6C5-4EBC-9171-FF9A557F1271}" type="pres">
      <dgm:prSet presAssocID="{6AAAC9FD-2854-4644-BD97-23100344D7BC}" presName="textRect" presStyleLbl="revTx" presStyleIdx="1" presStyleCnt="4">
        <dgm:presLayoutVars>
          <dgm:chMax val="1"/>
          <dgm:chPref val="1"/>
        </dgm:presLayoutVars>
      </dgm:prSet>
      <dgm:spPr/>
    </dgm:pt>
    <dgm:pt modelId="{CBB4F320-D0E7-4DAC-877A-EF03064FFBBB}" type="pres">
      <dgm:prSet presAssocID="{0A8E39D4-F398-40B4-8F27-695ACC9D2F34}" presName="sibTrans" presStyleCnt="0"/>
      <dgm:spPr/>
    </dgm:pt>
    <dgm:pt modelId="{A579FB9B-C4C7-4FBA-A6CC-0D0EA05C2E0D}" type="pres">
      <dgm:prSet presAssocID="{7B9844F9-4452-40DA-AD7D-9A4FAF381F02}" presName="compNode" presStyleCnt="0"/>
      <dgm:spPr/>
    </dgm:pt>
    <dgm:pt modelId="{01D41FFD-0A9B-4A85-A135-C2B12F08343E}" type="pres">
      <dgm:prSet presAssocID="{7B9844F9-4452-40DA-AD7D-9A4FAF381F02}" presName="iconBgRect" presStyleLbl="bgShp" presStyleIdx="2" presStyleCnt="4"/>
      <dgm:spPr/>
    </dgm:pt>
    <dgm:pt modelId="{69DD5075-E926-4E79-94C3-FB75B9B8F1E8}" type="pres">
      <dgm:prSet presAssocID="{7B9844F9-4452-40DA-AD7D-9A4FAF381F0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Roll"/>
        </a:ext>
      </dgm:extLst>
    </dgm:pt>
    <dgm:pt modelId="{9260ECF2-F783-4770-957E-06FC7248B5BC}" type="pres">
      <dgm:prSet presAssocID="{7B9844F9-4452-40DA-AD7D-9A4FAF381F02}" presName="spaceRect" presStyleCnt="0"/>
      <dgm:spPr/>
    </dgm:pt>
    <dgm:pt modelId="{C8616570-E4F3-445A-847A-185C54551EF0}" type="pres">
      <dgm:prSet presAssocID="{7B9844F9-4452-40DA-AD7D-9A4FAF381F02}" presName="textRect" presStyleLbl="revTx" presStyleIdx="2" presStyleCnt="4">
        <dgm:presLayoutVars>
          <dgm:chMax val="1"/>
          <dgm:chPref val="1"/>
        </dgm:presLayoutVars>
      </dgm:prSet>
      <dgm:spPr/>
    </dgm:pt>
    <dgm:pt modelId="{D3141B0C-F593-4947-ACE2-2172CEC9865E}" type="pres">
      <dgm:prSet presAssocID="{31D85F99-3062-4EED-B46C-8FD89E158FDA}" presName="sibTrans" presStyleCnt="0"/>
      <dgm:spPr/>
    </dgm:pt>
    <dgm:pt modelId="{AF9493AA-0023-48CC-8662-D31DD82B2E29}" type="pres">
      <dgm:prSet presAssocID="{E934978A-8E34-4191-888B-4B75F4B726C0}" presName="compNode" presStyleCnt="0"/>
      <dgm:spPr/>
    </dgm:pt>
    <dgm:pt modelId="{424FDBF6-C538-41DA-B689-497D46363116}" type="pres">
      <dgm:prSet presAssocID="{E934978A-8E34-4191-888B-4B75F4B726C0}" presName="iconBgRect" presStyleLbl="bgShp" presStyleIdx="3" presStyleCnt="4"/>
      <dgm:spPr/>
    </dgm:pt>
    <dgm:pt modelId="{9C0FBD21-8106-4B77-9A92-56D8B4BAF998}" type="pres">
      <dgm:prSet presAssocID="{E934978A-8E34-4191-888B-4B75F4B726C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C240941F-BA49-4331-978A-C77DF272632F}" type="pres">
      <dgm:prSet presAssocID="{E934978A-8E34-4191-888B-4B75F4B726C0}" presName="spaceRect" presStyleCnt="0"/>
      <dgm:spPr/>
    </dgm:pt>
    <dgm:pt modelId="{98B9EE54-643E-4E7B-BAE0-14EDF604C7DC}" type="pres">
      <dgm:prSet presAssocID="{E934978A-8E34-4191-888B-4B75F4B726C0}" presName="textRect" presStyleLbl="revTx" presStyleIdx="3" presStyleCnt="4">
        <dgm:presLayoutVars>
          <dgm:chMax val="1"/>
          <dgm:chPref val="1"/>
        </dgm:presLayoutVars>
      </dgm:prSet>
      <dgm:spPr/>
    </dgm:pt>
  </dgm:ptLst>
  <dgm:cxnLst>
    <dgm:cxn modelId="{3506BA5D-4009-4264-A905-0F5C72324796}" srcId="{C620DC5F-0A64-4C86-A2C2-105CD9FCA1AF}" destId="{6AAAC9FD-2854-4644-BD97-23100344D7BC}" srcOrd="1" destOrd="0" parTransId="{527F46A1-CBD2-45BE-ACBC-DC886F29CC93}" sibTransId="{0A8E39D4-F398-40B4-8F27-695ACC9D2F34}"/>
    <dgm:cxn modelId="{9BD7A346-6250-4643-824C-B26ED8F8C592}" type="presOf" srcId="{7B9844F9-4452-40DA-AD7D-9A4FAF381F02}" destId="{C8616570-E4F3-445A-847A-185C54551EF0}" srcOrd="0" destOrd="0" presId="urn:microsoft.com/office/officeart/2018/5/layout/IconCircleLabelList"/>
    <dgm:cxn modelId="{40FA0A49-AA55-4EF8-A344-2C882880B93C}" type="presOf" srcId="{6AAAC9FD-2854-4644-BD97-23100344D7BC}" destId="{45C46DE1-C6C5-4EBC-9171-FF9A557F1271}" srcOrd="0" destOrd="0" presId="urn:microsoft.com/office/officeart/2018/5/layout/IconCircleLabelList"/>
    <dgm:cxn modelId="{3DEFFC4F-DABE-4CD2-BE74-D27F0EF3F3DE}" type="presOf" srcId="{C620DC5F-0A64-4C86-A2C2-105CD9FCA1AF}" destId="{02CB77E6-EE2A-45AB-8D32-F81CC3BCB960}" srcOrd="0" destOrd="0" presId="urn:microsoft.com/office/officeart/2018/5/layout/IconCircleLabelList"/>
    <dgm:cxn modelId="{63B5C071-2F5F-48C5-A20D-A94D9C0624DE}" type="presOf" srcId="{A7FE9691-400F-421D-A922-AC5259498438}" destId="{3F59F58B-5763-4063-81F6-3F626636850E}" srcOrd="0" destOrd="0" presId="urn:microsoft.com/office/officeart/2018/5/layout/IconCircleLabelList"/>
    <dgm:cxn modelId="{BADBCC7A-A327-4390-94C0-28395BD46BF1}" type="presOf" srcId="{E934978A-8E34-4191-888B-4B75F4B726C0}" destId="{98B9EE54-643E-4E7B-BAE0-14EDF604C7DC}" srcOrd="0" destOrd="0" presId="urn:microsoft.com/office/officeart/2018/5/layout/IconCircleLabelList"/>
    <dgm:cxn modelId="{9EFA5289-DAA1-4BD3-A710-47008AD5F415}" srcId="{C620DC5F-0A64-4C86-A2C2-105CD9FCA1AF}" destId="{7B9844F9-4452-40DA-AD7D-9A4FAF381F02}" srcOrd="2" destOrd="0" parTransId="{F450AD5C-74C3-43D1-B4B0-0AB71E6848B0}" sibTransId="{31D85F99-3062-4EED-B46C-8FD89E158FDA}"/>
    <dgm:cxn modelId="{430DCA8C-460F-414E-A92E-C698A67E4171}" srcId="{C620DC5F-0A64-4C86-A2C2-105CD9FCA1AF}" destId="{E934978A-8E34-4191-888B-4B75F4B726C0}" srcOrd="3" destOrd="0" parTransId="{7BFFEB80-BAC9-44E5-A847-42C4792FCF1A}" sibTransId="{ABA887AE-1180-4FA8-97AF-30B4BAD11E11}"/>
    <dgm:cxn modelId="{FEE226D7-08E5-449B-A1C0-10D82FCFC735}" srcId="{C620DC5F-0A64-4C86-A2C2-105CD9FCA1AF}" destId="{A7FE9691-400F-421D-A922-AC5259498438}" srcOrd="0" destOrd="0" parTransId="{CE0B35EA-56B3-4892-8D69-F821ED600D11}" sibTransId="{7DF90461-A9D2-4B0C-860A-760419C0B773}"/>
    <dgm:cxn modelId="{041DB884-B749-44A7-ACE1-060544A75918}" type="presParOf" srcId="{02CB77E6-EE2A-45AB-8D32-F81CC3BCB960}" destId="{AB3F1C7F-180A-4C35-8595-9DB4DB6C266D}" srcOrd="0" destOrd="0" presId="urn:microsoft.com/office/officeart/2018/5/layout/IconCircleLabelList"/>
    <dgm:cxn modelId="{3551E46D-0ED6-4338-8184-434887DB6705}" type="presParOf" srcId="{AB3F1C7F-180A-4C35-8595-9DB4DB6C266D}" destId="{ABC56FC2-B5F8-4DFD-8EBE-2A387C72F134}" srcOrd="0" destOrd="0" presId="urn:microsoft.com/office/officeart/2018/5/layout/IconCircleLabelList"/>
    <dgm:cxn modelId="{7B56D0F9-F147-47B7-BBF4-755ECC7144CB}" type="presParOf" srcId="{AB3F1C7F-180A-4C35-8595-9DB4DB6C266D}" destId="{5B0B2726-89D2-419F-A1EF-105044705D69}" srcOrd="1" destOrd="0" presId="urn:microsoft.com/office/officeart/2018/5/layout/IconCircleLabelList"/>
    <dgm:cxn modelId="{E3A82A17-C2A6-4129-A1D7-32ABB3040055}" type="presParOf" srcId="{AB3F1C7F-180A-4C35-8595-9DB4DB6C266D}" destId="{A7AA7491-6276-46DA-BDB1-791DC7BF3998}" srcOrd="2" destOrd="0" presId="urn:microsoft.com/office/officeart/2018/5/layout/IconCircleLabelList"/>
    <dgm:cxn modelId="{CADBBB70-0A70-4784-99C7-6D4A9757C63A}" type="presParOf" srcId="{AB3F1C7F-180A-4C35-8595-9DB4DB6C266D}" destId="{3F59F58B-5763-4063-81F6-3F626636850E}" srcOrd="3" destOrd="0" presId="urn:microsoft.com/office/officeart/2018/5/layout/IconCircleLabelList"/>
    <dgm:cxn modelId="{666C21E3-4F2A-4623-9427-AA5916102AA9}" type="presParOf" srcId="{02CB77E6-EE2A-45AB-8D32-F81CC3BCB960}" destId="{76D424D8-A4A1-4DAD-B17A-D410CA8A5DAC}" srcOrd="1" destOrd="0" presId="urn:microsoft.com/office/officeart/2018/5/layout/IconCircleLabelList"/>
    <dgm:cxn modelId="{39641B1A-4B36-4DBC-B88D-56DE40B71572}" type="presParOf" srcId="{02CB77E6-EE2A-45AB-8D32-F81CC3BCB960}" destId="{C7849857-0296-428B-B886-BBCE830C8D01}" srcOrd="2" destOrd="0" presId="urn:microsoft.com/office/officeart/2018/5/layout/IconCircleLabelList"/>
    <dgm:cxn modelId="{9E7CAB6C-65EE-48CA-A8B1-C9CC3C4BBA19}" type="presParOf" srcId="{C7849857-0296-428B-B886-BBCE830C8D01}" destId="{B91D37E6-DB63-4215-A9B2-350C1318A59D}" srcOrd="0" destOrd="0" presId="urn:microsoft.com/office/officeart/2018/5/layout/IconCircleLabelList"/>
    <dgm:cxn modelId="{0AE45EB6-9FC1-4AB4-ABEC-2EE7D98B32BE}" type="presParOf" srcId="{C7849857-0296-428B-B886-BBCE830C8D01}" destId="{D1ACB1D8-4D29-4F2A-813C-3679603D699C}" srcOrd="1" destOrd="0" presId="urn:microsoft.com/office/officeart/2018/5/layout/IconCircleLabelList"/>
    <dgm:cxn modelId="{2A5C21EB-9BA4-4565-ACE8-1A720565402A}" type="presParOf" srcId="{C7849857-0296-428B-B886-BBCE830C8D01}" destId="{19FD437E-1D98-4666-8A59-F74AF1FBFDA7}" srcOrd="2" destOrd="0" presId="urn:microsoft.com/office/officeart/2018/5/layout/IconCircleLabelList"/>
    <dgm:cxn modelId="{11BFFFC4-185E-4FF8-929A-387B52DB802A}" type="presParOf" srcId="{C7849857-0296-428B-B886-BBCE830C8D01}" destId="{45C46DE1-C6C5-4EBC-9171-FF9A557F1271}" srcOrd="3" destOrd="0" presId="urn:microsoft.com/office/officeart/2018/5/layout/IconCircleLabelList"/>
    <dgm:cxn modelId="{AAC71C7F-0D5D-4CCB-AD19-493D52A37E58}" type="presParOf" srcId="{02CB77E6-EE2A-45AB-8D32-F81CC3BCB960}" destId="{CBB4F320-D0E7-4DAC-877A-EF03064FFBBB}" srcOrd="3" destOrd="0" presId="urn:microsoft.com/office/officeart/2018/5/layout/IconCircleLabelList"/>
    <dgm:cxn modelId="{E5419444-515E-4A45-B1DF-A6CDF2B51BC7}" type="presParOf" srcId="{02CB77E6-EE2A-45AB-8D32-F81CC3BCB960}" destId="{A579FB9B-C4C7-4FBA-A6CC-0D0EA05C2E0D}" srcOrd="4" destOrd="0" presId="urn:microsoft.com/office/officeart/2018/5/layout/IconCircleLabelList"/>
    <dgm:cxn modelId="{A88C9179-F4EE-4F24-8E64-260FEA32FEAF}" type="presParOf" srcId="{A579FB9B-C4C7-4FBA-A6CC-0D0EA05C2E0D}" destId="{01D41FFD-0A9B-4A85-A135-C2B12F08343E}" srcOrd="0" destOrd="0" presId="urn:microsoft.com/office/officeart/2018/5/layout/IconCircleLabelList"/>
    <dgm:cxn modelId="{BD1779AC-E485-4009-ACAF-B7E4C9589DD1}" type="presParOf" srcId="{A579FB9B-C4C7-4FBA-A6CC-0D0EA05C2E0D}" destId="{69DD5075-E926-4E79-94C3-FB75B9B8F1E8}" srcOrd="1" destOrd="0" presId="urn:microsoft.com/office/officeart/2018/5/layout/IconCircleLabelList"/>
    <dgm:cxn modelId="{2137A2E6-DED3-4896-9E66-14B2B6446C6F}" type="presParOf" srcId="{A579FB9B-C4C7-4FBA-A6CC-0D0EA05C2E0D}" destId="{9260ECF2-F783-4770-957E-06FC7248B5BC}" srcOrd="2" destOrd="0" presId="urn:microsoft.com/office/officeart/2018/5/layout/IconCircleLabelList"/>
    <dgm:cxn modelId="{061C5C46-8BAA-4C69-84D6-A7544B830D00}" type="presParOf" srcId="{A579FB9B-C4C7-4FBA-A6CC-0D0EA05C2E0D}" destId="{C8616570-E4F3-445A-847A-185C54551EF0}" srcOrd="3" destOrd="0" presId="urn:microsoft.com/office/officeart/2018/5/layout/IconCircleLabelList"/>
    <dgm:cxn modelId="{6571730C-7268-4A79-B969-E8A633A040B4}" type="presParOf" srcId="{02CB77E6-EE2A-45AB-8D32-F81CC3BCB960}" destId="{D3141B0C-F593-4947-ACE2-2172CEC9865E}" srcOrd="5" destOrd="0" presId="urn:microsoft.com/office/officeart/2018/5/layout/IconCircleLabelList"/>
    <dgm:cxn modelId="{08B2EF0C-8610-493C-AE14-9F2B8AA90484}" type="presParOf" srcId="{02CB77E6-EE2A-45AB-8D32-F81CC3BCB960}" destId="{AF9493AA-0023-48CC-8662-D31DD82B2E29}" srcOrd="6" destOrd="0" presId="urn:microsoft.com/office/officeart/2018/5/layout/IconCircleLabelList"/>
    <dgm:cxn modelId="{DB5A81B7-E6F0-431A-BC34-8A81E0C342F8}" type="presParOf" srcId="{AF9493AA-0023-48CC-8662-D31DD82B2E29}" destId="{424FDBF6-C538-41DA-B689-497D46363116}" srcOrd="0" destOrd="0" presId="urn:microsoft.com/office/officeart/2018/5/layout/IconCircleLabelList"/>
    <dgm:cxn modelId="{3F40EE13-1542-4A18-BE6A-074F6B54EE3A}" type="presParOf" srcId="{AF9493AA-0023-48CC-8662-D31DD82B2E29}" destId="{9C0FBD21-8106-4B77-9A92-56D8B4BAF998}" srcOrd="1" destOrd="0" presId="urn:microsoft.com/office/officeart/2018/5/layout/IconCircleLabelList"/>
    <dgm:cxn modelId="{9650EB32-06DE-4CAA-9748-A54040B45CCC}" type="presParOf" srcId="{AF9493AA-0023-48CC-8662-D31DD82B2E29}" destId="{C240941F-BA49-4331-978A-C77DF272632F}" srcOrd="2" destOrd="0" presId="urn:microsoft.com/office/officeart/2018/5/layout/IconCircleLabelList"/>
    <dgm:cxn modelId="{1F46F7CF-4ED6-43F5-AB58-A3FFA2AA31A0}" type="presParOf" srcId="{AF9493AA-0023-48CC-8662-D31DD82B2E29}" destId="{98B9EE54-643E-4E7B-BAE0-14EDF604C7DC}"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37C8147-25C2-4B31-A83C-57843C3410D9}"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2430E3C8-3F38-4A45-997C-59817EE059F1}">
      <dgm:prSet/>
      <dgm:spPr/>
      <dgm:t>
        <a:bodyPr/>
        <a:lstStyle/>
        <a:p>
          <a:r>
            <a:rPr lang="en-US" dirty="0">
              <a:solidFill>
                <a:srgbClr val="003366"/>
              </a:solidFill>
            </a:rPr>
            <a:t>Tailored Programmes:  Local Supported Employment, Individual Placement &amp; Support in Primary Care, Connect to Work</a:t>
          </a:r>
        </a:p>
      </dgm:t>
      <dgm:extLst>
        <a:ext uri="{E40237B7-FDA0-4F09-8148-C483321AD2D9}">
          <dgm14:cNvPr xmlns:dgm14="http://schemas.microsoft.com/office/drawing/2010/diagram" id="0" name="" descr="Tailored Programmes:  Local Supported Employment, Individual Placement &amp; Support in Primary Care, Connect to Work&#10;Flexible learning for caregivers&#10;Health &amp; wellbeing &amp; personal development integrated into service delivery&#10;Employer engagement including pledges for inclusivity and flexibiity&#10;&#10;Tailored ESOL &amp; digital skills&#10;"/>
        </a:ext>
      </dgm:extLst>
    </dgm:pt>
    <dgm:pt modelId="{097D1E1A-5F24-463A-BAE7-8C007CBA3A7C}" type="parTrans" cxnId="{4A1EAFDD-7B0C-45BA-9FFB-BBC507DFE896}">
      <dgm:prSet/>
      <dgm:spPr/>
      <dgm:t>
        <a:bodyPr/>
        <a:lstStyle/>
        <a:p>
          <a:endParaRPr lang="en-US">
            <a:solidFill>
              <a:srgbClr val="003366"/>
            </a:solidFill>
          </a:endParaRPr>
        </a:p>
      </dgm:t>
    </dgm:pt>
    <dgm:pt modelId="{C11F72D5-6631-42CD-817E-F4B22289577E}" type="sibTrans" cxnId="{4A1EAFDD-7B0C-45BA-9FFB-BBC507DFE896}">
      <dgm:prSet/>
      <dgm:spPr/>
      <dgm:t>
        <a:bodyPr/>
        <a:lstStyle/>
        <a:p>
          <a:endParaRPr lang="en-US">
            <a:solidFill>
              <a:srgbClr val="003366"/>
            </a:solidFill>
          </a:endParaRPr>
        </a:p>
      </dgm:t>
    </dgm:pt>
    <dgm:pt modelId="{50F5D05C-7FF2-44E3-80C1-F35E7FF81BF5}">
      <dgm:prSet/>
      <dgm:spPr/>
      <dgm:t>
        <a:bodyPr/>
        <a:lstStyle/>
        <a:p>
          <a:r>
            <a:rPr lang="en-US" dirty="0">
              <a:solidFill>
                <a:srgbClr val="003366"/>
              </a:solidFill>
            </a:rPr>
            <a:t>Flexible learning for caregivers</a:t>
          </a:r>
        </a:p>
      </dgm:t>
      <dgm:extLst>
        <a:ext uri="{E40237B7-FDA0-4F09-8148-C483321AD2D9}">
          <dgm14:cNvPr xmlns:dgm14="http://schemas.microsoft.com/office/drawing/2010/diagram" id="0" name="" descr="Tailored Programmes:  Local Supported Employment, Individual Placement &amp; Support in Primary Care, Connect to Work&#10;Flexible learning for caregivers&#10;Health &amp; wellbeing &amp; personal development integrated into service delivery&#10;Employer engagement including pledges for inclusivity and flexibiity&#10;&#10;Tailored ESOL &amp; digital skills&#10;"/>
        </a:ext>
      </dgm:extLst>
    </dgm:pt>
    <dgm:pt modelId="{AD697E03-5E46-4B10-8D5D-7C8AE14DDC2E}" type="parTrans" cxnId="{ED8E7E7A-AB2B-475D-A706-1605EC7152E4}">
      <dgm:prSet/>
      <dgm:spPr/>
      <dgm:t>
        <a:bodyPr/>
        <a:lstStyle/>
        <a:p>
          <a:endParaRPr lang="en-US">
            <a:solidFill>
              <a:srgbClr val="003366"/>
            </a:solidFill>
          </a:endParaRPr>
        </a:p>
      </dgm:t>
    </dgm:pt>
    <dgm:pt modelId="{09BDCA5E-F9B5-422F-9971-CAEE69BFE28A}" type="sibTrans" cxnId="{ED8E7E7A-AB2B-475D-A706-1605EC7152E4}">
      <dgm:prSet/>
      <dgm:spPr/>
      <dgm:t>
        <a:bodyPr/>
        <a:lstStyle/>
        <a:p>
          <a:endParaRPr lang="en-US">
            <a:solidFill>
              <a:srgbClr val="003366"/>
            </a:solidFill>
          </a:endParaRPr>
        </a:p>
      </dgm:t>
    </dgm:pt>
    <dgm:pt modelId="{EEDDD866-4083-4346-B659-2F5EBD82905F}">
      <dgm:prSet/>
      <dgm:spPr/>
      <dgm:t>
        <a:bodyPr/>
        <a:lstStyle/>
        <a:p>
          <a:r>
            <a:rPr lang="en-US" dirty="0">
              <a:solidFill>
                <a:srgbClr val="003366"/>
              </a:solidFill>
            </a:rPr>
            <a:t>Health &amp; wellbeing &amp; personal development integrated into service delivery</a:t>
          </a:r>
        </a:p>
      </dgm:t>
      <dgm:extLst>
        <a:ext uri="{E40237B7-FDA0-4F09-8148-C483321AD2D9}">
          <dgm14:cNvPr xmlns:dgm14="http://schemas.microsoft.com/office/drawing/2010/diagram" id="0" name="" descr="Tailored Programmes:  Local Supported Employment, Individual Placement &amp; Support in Primary Care, Connect to Work&#10;Flexible learning for caregivers&#10;Health &amp; wellbeing &amp; personal development integrated into service delivery&#10;Employer engagement including pledges for inclusivity and flexibiity&#10;&#10;Tailored ESOL &amp; digital skills&#10;"/>
        </a:ext>
      </dgm:extLst>
    </dgm:pt>
    <dgm:pt modelId="{E3768F42-2E2A-48C0-9D31-496B0E4A9A2A}" type="parTrans" cxnId="{8DEA9CF3-BF41-4A8F-BC93-50C7C3803247}">
      <dgm:prSet/>
      <dgm:spPr/>
      <dgm:t>
        <a:bodyPr/>
        <a:lstStyle/>
        <a:p>
          <a:endParaRPr lang="en-US">
            <a:solidFill>
              <a:srgbClr val="003366"/>
            </a:solidFill>
          </a:endParaRPr>
        </a:p>
      </dgm:t>
    </dgm:pt>
    <dgm:pt modelId="{F528AB51-6345-4152-9169-98F9A8C1C7AF}" type="sibTrans" cxnId="{8DEA9CF3-BF41-4A8F-BC93-50C7C3803247}">
      <dgm:prSet/>
      <dgm:spPr/>
      <dgm:t>
        <a:bodyPr/>
        <a:lstStyle/>
        <a:p>
          <a:endParaRPr lang="en-US">
            <a:solidFill>
              <a:srgbClr val="003366"/>
            </a:solidFill>
          </a:endParaRPr>
        </a:p>
      </dgm:t>
    </dgm:pt>
    <dgm:pt modelId="{B1E1C71D-0BB7-4795-95FE-9311A3F71FBF}">
      <dgm:prSet/>
      <dgm:spPr/>
      <dgm:t>
        <a:bodyPr/>
        <a:lstStyle/>
        <a:p>
          <a:r>
            <a:rPr lang="en-US" dirty="0">
              <a:solidFill>
                <a:srgbClr val="003366"/>
              </a:solidFill>
            </a:rPr>
            <a:t>Employer engagement including pledges for inclusivity and </a:t>
          </a:r>
          <a:r>
            <a:rPr lang="en-US" dirty="0" err="1">
              <a:solidFill>
                <a:srgbClr val="003366"/>
              </a:solidFill>
            </a:rPr>
            <a:t>flexibiity</a:t>
          </a:r>
          <a:br>
            <a:rPr lang="en-US" dirty="0">
              <a:solidFill>
                <a:srgbClr val="003366"/>
              </a:solidFill>
            </a:rPr>
          </a:br>
          <a:endParaRPr lang="en-US" dirty="0">
            <a:solidFill>
              <a:srgbClr val="003366"/>
            </a:solidFill>
          </a:endParaRPr>
        </a:p>
      </dgm:t>
      <dgm:extLst>
        <a:ext uri="{E40237B7-FDA0-4F09-8148-C483321AD2D9}">
          <dgm14:cNvPr xmlns:dgm14="http://schemas.microsoft.com/office/drawing/2010/diagram" id="0" name="" descr="Tailored Programmes:  Local Supported Employment, Individual Placement &amp; Support in Primary Care, Connect to Work&#10;Flexible learning for caregivers&#10;Health &amp; wellbeing &amp; personal development integrated into service delivery&#10;Employer engagement including pledges for inclusivity and flexibiity&#10;&#10;Tailored ESOL &amp; digital skills&#10;"/>
        </a:ext>
      </dgm:extLst>
    </dgm:pt>
    <dgm:pt modelId="{BD90627E-8CE7-4387-B743-5BAF46AD3906}" type="parTrans" cxnId="{FF5A3F63-7486-4E66-9ED9-E4D0D7C5DE16}">
      <dgm:prSet/>
      <dgm:spPr/>
      <dgm:t>
        <a:bodyPr/>
        <a:lstStyle/>
        <a:p>
          <a:endParaRPr lang="en-US">
            <a:solidFill>
              <a:srgbClr val="003366"/>
            </a:solidFill>
          </a:endParaRPr>
        </a:p>
      </dgm:t>
    </dgm:pt>
    <dgm:pt modelId="{58908E9B-271C-4594-BE6D-CE20CE274142}" type="sibTrans" cxnId="{FF5A3F63-7486-4E66-9ED9-E4D0D7C5DE16}">
      <dgm:prSet/>
      <dgm:spPr/>
      <dgm:t>
        <a:bodyPr/>
        <a:lstStyle/>
        <a:p>
          <a:endParaRPr lang="en-US">
            <a:solidFill>
              <a:srgbClr val="003366"/>
            </a:solidFill>
          </a:endParaRPr>
        </a:p>
      </dgm:t>
    </dgm:pt>
    <dgm:pt modelId="{B641E728-3195-4B4C-876E-7774D2150F72}">
      <dgm:prSet/>
      <dgm:spPr/>
      <dgm:t>
        <a:bodyPr/>
        <a:lstStyle/>
        <a:p>
          <a:endParaRPr lang="en-US" dirty="0">
            <a:solidFill>
              <a:srgbClr val="003366"/>
            </a:solidFill>
          </a:endParaRPr>
        </a:p>
      </dgm:t>
    </dgm:pt>
    <dgm:pt modelId="{86DA73BF-934D-4A31-A787-E90274C50874}" type="parTrans" cxnId="{D8E058FF-71A9-4D00-8557-B12243092548}">
      <dgm:prSet/>
      <dgm:spPr/>
      <dgm:t>
        <a:bodyPr/>
        <a:lstStyle/>
        <a:p>
          <a:endParaRPr lang="en-GB">
            <a:solidFill>
              <a:srgbClr val="003366"/>
            </a:solidFill>
          </a:endParaRPr>
        </a:p>
      </dgm:t>
    </dgm:pt>
    <dgm:pt modelId="{9148ED6B-B3BB-436C-85B1-9E8F14F40BD7}" type="sibTrans" cxnId="{D8E058FF-71A9-4D00-8557-B12243092548}">
      <dgm:prSet/>
      <dgm:spPr/>
      <dgm:t>
        <a:bodyPr/>
        <a:lstStyle/>
        <a:p>
          <a:endParaRPr lang="en-GB">
            <a:solidFill>
              <a:srgbClr val="003366"/>
            </a:solidFill>
          </a:endParaRPr>
        </a:p>
      </dgm:t>
    </dgm:pt>
    <dgm:pt modelId="{0904A031-2D15-422C-9FD2-A76B9316681D}">
      <dgm:prSet/>
      <dgm:spPr/>
      <dgm:t>
        <a:bodyPr/>
        <a:lstStyle/>
        <a:p>
          <a:r>
            <a:rPr lang="en-US" dirty="0">
              <a:solidFill>
                <a:srgbClr val="003366"/>
              </a:solidFill>
            </a:rPr>
            <a:t>Tailored ESOL &amp; digital skills</a:t>
          </a:r>
        </a:p>
      </dgm:t>
      <dgm:extLst>
        <a:ext uri="{E40237B7-FDA0-4F09-8148-C483321AD2D9}">
          <dgm14:cNvPr xmlns:dgm14="http://schemas.microsoft.com/office/drawing/2010/diagram" id="0" name="" descr="Tailored Programmes:  Local Supported Employment, Individual Placement &amp; Support in Primary Care, Connect to Work&#10;Flexible learning for caregivers&#10;Health &amp; wellbeing &amp; personal development integrated into service delivery&#10;Employer engagement including pledges for inclusivity and flexibiity&#10;&#10;Tailored ESOL &amp; digital skills&#10;"/>
        </a:ext>
      </dgm:extLst>
    </dgm:pt>
    <dgm:pt modelId="{E6EB9DB1-A2D7-4237-B7FC-37625BCD70F3}" type="parTrans" cxnId="{D5D0A4FC-C0AD-4ECA-AF93-3E8141295A78}">
      <dgm:prSet/>
      <dgm:spPr/>
      <dgm:t>
        <a:bodyPr/>
        <a:lstStyle/>
        <a:p>
          <a:endParaRPr lang="en-GB">
            <a:solidFill>
              <a:srgbClr val="003366"/>
            </a:solidFill>
          </a:endParaRPr>
        </a:p>
      </dgm:t>
    </dgm:pt>
    <dgm:pt modelId="{9651ADE9-B52D-4EE2-B21E-11E70E7FE60C}" type="sibTrans" cxnId="{D5D0A4FC-C0AD-4ECA-AF93-3E8141295A78}">
      <dgm:prSet/>
      <dgm:spPr/>
      <dgm:t>
        <a:bodyPr/>
        <a:lstStyle/>
        <a:p>
          <a:endParaRPr lang="en-GB">
            <a:solidFill>
              <a:srgbClr val="003366"/>
            </a:solidFill>
          </a:endParaRPr>
        </a:p>
      </dgm:t>
    </dgm:pt>
    <dgm:pt modelId="{16B89F9B-3EA8-4125-88B2-A5654B243B74}" type="pres">
      <dgm:prSet presAssocID="{737C8147-25C2-4B31-A83C-57843C3410D9}" presName="outerComposite" presStyleCnt="0">
        <dgm:presLayoutVars>
          <dgm:chMax val="5"/>
          <dgm:dir/>
          <dgm:resizeHandles val="exact"/>
        </dgm:presLayoutVars>
      </dgm:prSet>
      <dgm:spPr/>
    </dgm:pt>
    <dgm:pt modelId="{07EBB49D-ED3A-4930-8F33-5CB774048C6E}" type="pres">
      <dgm:prSet presAssocID="{737C8147-25C2-4B31-A83C-57843C3410D9}" presName="dummyMaxCanvas" presStyleCnt="0">
        <dgm:presLayoutVars/>
      </dgm:prSet>
      <dgm:spPr/>
    </dgm:pt>
    <dgm:pt modelId="{9AB0E9EE-D8C5-49F6-8B7A-CBD9974DED31}" type="pres">
      <dgm:prSet presAssocID="{737C8147-25C2-4B31-A83C-57843C3410D9}" presName="FiveNodes_1" presStyleLbl="node1" presStyleIdx="0" presStyleCnt="5">
        <dgm:presLayoutVars>
          <dgm:bulletEnabled val="1"/>
        </dgm:presLayoutVars>
      </dgm:prSet>
      <dgm:spPr/>
    </dgm:pt>
    <dgm:pt modelId="{C92679CA-4982-4C35-A6F4-AF213A74F29F}" type="pres">
      <dgm:prSet presAssocID="{737C8147-25C2-4B31-A83C-57843C3410D9}" presName="FiveNodes_2" presStyleLbl="node1" presStyleIdx="1" presStyleCnt="5">
        <dgm:presLayoutVars>
          <dgm:bulletEnabled val="1"/>
        </dgm:presLayoutVars>
      </dgm:prSet>
      <dgm:spPr/>
    </dgm:pt>
    <dgm:pt modelId="{0B886647-5D2A-4C26-9367-B0687C4CCF74}" type="pres">
      <dgm:prSet presAssocID="{737C8147-25C2-4B31-A83C-57843C3410D9}" presName="FiveNodes_3" presStyleLbl="node1" presStyleIdx="2" presStyleCnt="5">
        <dgm:presLayoutVars>
          <dgm:bulletEnabled val="1"/>
        </dgm:presLayoutVars>
      </dgm:prSet>
      <dgm:spPr/>
    </dgm:pt>
    <dgm:pt modelId="{25EF7C22-4BBC-4F05-8869-E0D8F5666CD6}" type="pres">
      <dgm:prSet presAssocID="{737C8147-25C2-4B31-A83C-57843C3410D9}" presName="FiveNodes_4" presStyleLbl="node1" presStyleIdx="3" presStyleCnt="5">
        <dgm:presLayoutVars>
          <dgm:bulletEnabled val="1"/>
        </dgm:presLayoutVars>
      </dgm:prSet>
      <dgm:spPr/>
    </dgm:pt>
    <dgm:pt modelId="{3CEEF1E6-275A-4020-AED9-3B5814FD6BBB}" type="pres">
      <dgm:prSet presAssocID="{737C8147-25C2-4B31-A83C-57843C3410D9}" presName="FiveNodes_5" presStyleLbl="node1" presStyleIdx="4" presStyleCnt="5">
        <dgm:presLayoutVars>
          <dgm:bulletEnabled val="1"/>
        </dgm:presLayoutVars>
      </dgm:prSet>
      <dgm:spPr/>
    </dgm:pt>
    <dgm:pt modelId="{3AAE4574-3007-4C88-9D30-1C55D5D34F51}" type="pres">
      <dgm:prSet presAssocID="{737C8147-25C2-4B31-A83C-57843C3410D9}" presName="FiveConn_1-2" presStyleLbl="fgAccFollowNode1" presStyleIdx="0" presStyleCnt="4">
        <dgm:presLayoutVars>
          <dgm:bulletEnabled val="1"/>
        </dgm:presLayoutVars>
      </dgm:prSet>
      <dgm:spPr/>
    </dgm:pt>
    <dgm:pt modelId="{E2711F37-85E4-4A84-8C0B-C64500E68928}" type="pres">
      <dgm:prSet presAssocID="{737C8147-25C2-4B31-A83C-57843C3410D9}" presName="FiveConn_2-3" presStyleLbl="fgAccFollowNode1" presStyleIdx="1" presStyleCnt="4">
        <dgm:presLayoutVars>
          <dgm:bulletEnabled val="1"/>
        </dgm:presLayoutVars>
      </dgm:prSet>
      <dgm:spPr/>
    </dgm:pt>
    <dgm:pt modelId="{8287A7CA-58F2-4B6E-B433-1BF881B47B1E}" type="pres">
      <dgm:prSet presAssocID="{737C8147-25C2-4B31-A83C-57843C3410D9}" presName="FiveConn_3-4" presStyleLbl="fgAccFollowNode1" presStyleIdx="2" presStyleCnt="4">
        <dgm:presLayoutVars>
          <dgm:bulletEnabled val="1"/>
        </dgm:presLayoutVars>
      </dgm:prSet>
      <dgm:spPr/>
    </dgm:pt>
    <dgm:pt modelId="{77354879-3FC2-4343-9E08-4CA9D667CFA1}" type="pres">
      <dgm:prSet presAssocID="{737C8147-25C2-4B31-A83C-57843C3410D9}" presName="FiveConn_4-5" presStyleLbl="fgAccFollowNode1" presStyleIdx="3" presStyleCnt="4">
        <dgm:presLayoutVars>
          <dgm:bulletEnabled val="1"/>
        </dgm:presLayoutVars>
      </dgm:prSet>
      <dgm:spPr/>
    </dgm:pt>
    <dgm:pt modelId="{C9796756-5AE0-4D74-981E-83FFE616FCD7}" type="pres">
      <dgm:prSet presAssocID="{737C8147-25C2-4B31-A83C-57843C3410D9}" presName="FiveNodes_1_text" presStyleLbl="node1" presStyleIdx="4" presStyleCnt="5">
        <dgm:presLayoutVars>
          <dgm:bulletEnabled val="1"/>
        </dgm:presLayoutVars>
      </dgm:prSet>
      <dgm:spPr/>
    </dgm:pt>
    <dgm:pt modelId="{CAF44BA0-1EFD-4358-A07B-828C13394FF9}" type="pres">
      <dgm:prSet presAssocID="{737C8147-25C2-4B31-A83C-57843C3410D9}" presName="FiveNodes_2_text" presStyleLbl="node1" presStyleIdx="4" presStyleCnt="5">
        <dgm:presLayoutVars>
          <dgm:bulletEnabled val="1"/>
        </dgm:presLayoutVars>
      </dgm:prSet>
      <dgm:spPr/>
    </dgm:pt>
    <dgm:pt modelId="{1C9A02EE-49DB-457C-AF33-D066FB903988}" type="pres">
      <dgm:prSet presAssocID="{737C8147-25C2-4B31-A83C-57843C3410D9}" presName="FiveNodes_3_text" presStyleLbl="node1" presStyleIdx="4" presStyleCnt="5">
        <dgm:presLayoutVars>
          <dgm:bulletEnabled val="1"/>
        </dgm:presLayoutVars>
      </dgm:prSet>
      <dgm:spPr/>
    </dgm:pt>
    <dgm:pt modelId="{8DA35CAE-CDC8-4EE7-993C-A3657493C0CC}" type="pres">
      <dgm:prSet presAssocID="{737C8147-25C2-4B31-A83C-57843C3410D9}" presName="FiveNodes_4_text" presStyleLbl="node1" presStyleIdx="4" presStyleCnt="5">
        <dgm:presLayoutVars>
          <dgm:bulletEnabled val="1"/>
        </dgm:presLayoutVars>
      </dgm:prSet>
      <dgm:spPr/>
    </dgm:pt>
    <dgm:pt modelId="{8BA08BC4-B396-49A4-861D-3288250DC62D}" type="pres">
      <dgm:prSet presAssocID="{737C8147-25C2-4B31-A83C-57843C3410D9}" presName="FiveNodes_5_text" presStyleLbl="node1" presStyleIdx="4" presStyleCnt="5">
        <dgm:presLayoutVars>
          <dgm:bulletEnabled val="1"/>
        </dgm:presLayoutVars>
      </dgm:prSet>
      <dgm:spPr/>
    </dgm:pt>
  </dgm:ptLst>
  <dgm:cxnLst>
    <dgm:cxn modelId="{3A605202-F707-4E23-B176-23DFAB912839}" type="presOf" srcId="{0904A031-2D15-422C-9FD2-A76B9316681D}" destId="{8BA08BC4-B396-49A4-861D-3288250DC62D}" srcOrd="1" destOrd="0" presId="urn:microsoft.com/office/officeart/2005/8/layout/vProcess5"/>
    <dgm:cxn modelId="{F7F51A1A-E279-403E-9DE2-1A1E455BC6BD}" type="presOf" srcId="{0904A031-2D15-422C-9FD2-A76B9316681D}" destId="{3CEEF1E6-275A-4020-AED9-3B5814FD6BBB}" srcOrd="0" destOrd="0" presId="urn:microsoft.com/office/officeart/2005/8/layout/vProcess5"/>
    <dgm:cxn modelId="{079EEE25-EF01-42D3-93FC-8D34C5F563FA}" type="presOf" srcId="{50F5D05C-7FF2-44E3-80C1-F35E7FF81BF5}" destId="{C92679CA-4982-4C35-A6F4-AF213A74F29F}" srcOrd="0" destOrd="0" presId="urn:microsoft.com/office/officeart/2005/8/layout/vProcess5"/>
    <dgm:cxn modelId="{1C0A4A37-E894-4A72-BB38-1FF432E2392A}" type="presOf" srcId="{B1E1C71D-0BB7-4795-95FE-9311A3F71FBF}" destId="{25EF7C22-4BBC-4F05-8869-E0D8F5666CD6}" srcOrd="0" destOrd="0" presId="urn:microsoft.com/office/officeart/2005/8/layout/vProcess5"/>
    <dgm:cxn modelId="{A89FFA61-F0D5-4E9A-8892-C3DCAD1A6C8E}" type="presOf" srcId="{58908E9B-271C-4594-BE6D-CE20CE274142}" destId="{77354879-3FC2-4343-9E08-4CA9D667CFA1}" srcOrd="0" destOrd="0" presId="urn:microsoft.com/office/officeart/2005/8/layout/vProcess5"/>
    <dgm:cxn modelId="{FF5A3F63-7486-4E66-9ED9-E4D0D7C5DE16}" srcId="{737C8147-25C2-4B31-A83C-57843C3410D9}" destId="{B1E1C71D-0BB7-4795-95FE-9311A3F71FBF}" srcOrd="3" destOrd="0" parTransId="{BD90627E-8CE7-4387-B743-5BAF46AD3906}" sibTransId="{58908E9B-271C-4594-BE6D-CE20CE274142}"/>
    <dgm:cxn modelId="{170A1047-BDE8-454E-B539-38DF728429F4}" type="presOf" srcId="{EEDDD866-4083-4346-B659-2F5EBD82905F}" destId="{1C9A02EE-49DB-457C-AF33-D066FB903988}" srcOrd="1" destOrd="0" presId="urn:microsoft.com/office/officeart/2005/8/layout/vProcess5"/>
    <dgm:cxn modelId="{44DDB073-BB83-4804-B00A-ECC4C72F0F84}" type="presOf" srcId="{EEDDD866-4083-4346-B659-2F5EBD82905F}" destId="{0B886647-5D2A-4C26-9367-B0687C4CCF74}" srcOrd="0" destOrd="0" presId="urn:microsoft.com/office/officeart/2005/8/layout/vProcess5"/>
    <dgm:cxn modelId="{CE3F4658-2627-43AD-A1A0-2D0C1DD85678}" type="presOf" srcId="{2430E3C8-3F38-4A45-997C-59817EE059F1}" destId="{C9796756-5AE0-4D74-981E-83FFE616FCD7}" srcOrd="1" destOrd="0" presId="urn:microsoft.com/office/officeart/2005/8/layout/vProcess5"/>
    <dgm:cxn modelId="{ED8E7E7A-AB2B-475D-A706-1605EC7152E4}" srcId="{737C8147-25C2-4B31-A83C-57843C3410D9}" destId="{50F5D05C-7FF2-44E3-80C1-F35E7FF81BF5}" srcOrd="1" destOrd="0" parTransId="{AD697E03-5E46-4B10-8D5D-7C8AE14DDC2E}" sibTransId="{09BDCA5E-F9B5-422F-9971-CAEE69BFE28A}"/>
    <dgm:cxn modelId="{4317659E-C528-4237-94D6-AE01F9E58CED}" type="presOf" srcId="{B1E1C71D-0BB7-4795-95FE-9311A3F71FBF}" destId="{8DA35CAE-CDC8-4EE7-993C-A3657493C0CC}" srcOrd="1" destOrd="0" presId="urn:microsoft.com/office/officeart/2005/8/layout/vProcess5"/>
    <dgm:cxn modelId="{0A1CA9AB-FD9A-474E-B723-10B467EAABBA}" type="presOf" srcId="{09BDCA5E-F9B5-422F-9971-CAEE69BFE28A}" destId="{E2711F37-85E4-4A84-8C0B-C64500E68928}" srcOrd="0" destOrd="0" presId="urn:microsoft.com/office/officeart/2005/8/layout/vProcess5"/>
    <dgm:cxn modelId="{5FFC05C0-9355-4A4B-917D-2524FB080104}" type="presOf" srcId="{C11F72D5-6631-42CD-817E-F4B22289577E}" destId="{3AAE4574-3007-4C88-9D30-1C55D5D34F51}" srcOrd="0" destOrd="0" presId="urn:microsoft.com/office/officeart/2005/8/layout/vProcess5"/>
    <dgm:cxn modelId="{59A241C7-5A91-43A0-87A2-2C34624ECD18}" type="presOf" srcId="{50F5D05C-7FF2-44E3-80C1-F35E7FF81BF5}" destId="{CAF44BA0-1EFD-4358-A07B-828C13394FF9}" srcOrd="1" destOrd="0" presId="urn:microsoft.com/office/officeart/2005/8/layout/vProcess5"/>
    <dgm:cxn modelId="{2E8ECCC9-B928-4E84-AC0F-CF148AAE74E2}" type="presOf" srcId="{2430E3C8-3F38-4A45-997C-59817EE059F1}" destId="{9AB0E9EE-D8C5-49F6-8B7A-CBD9974DED31}" srcOrd="0" destOrd="0" presId="urn:microsoft.com/office/officeart/2005/8/layout/vProcess5"/>
    <dgm:cxn modelId="{4A1EAFDD-7B0C-45BA-9FFB-BBC507DFE896}" srcId="{737C8147-25C2-4B31-A83C-57843C3410D9}" destId="{2430E3C8-3F38-4A45-997C-59817EE059F1}" srcOrd="0" destOrd="0" parTransId="{097D1E1A-5F24-463A-BAE7-8C007CBA3A7C}" sibTransId="{C11F72D5-6631-42CD-817E-F4B22289577E}"/>
    <dgm:cxn modelId="{6A034BE4-6B99-4D00-AB35-1A8923B97E38}" type="presOf" srcId="{F528AB51-6345-4152-9169-98F9A8C1C7AF}" destId="{8287A7CA-58F2-4B6E-B433-1BF881B47B1E}" srcOrd="0" destOrd="0" presId="urn:microsoft.com/office/officeart/2005/8/layout/vProcess5"/>
    <dgm:cxn modelId="{018E15E9-6D90-4BF6-869B-B4F70572C582}" type="presOf" srcId="{737C8147-25C2-4B31-A83C-57843C3410D9}" destId="{16B89F9B-3EA8-4125-88B2-A5654B243B74}" srcOrd="0" destOrd="0" presId="urn:microsoft.com/office/officeart/2005/8/layout/vProcess5"/>
    <dgm:cxn modelId="{8DEA9CF3-BF41-4A8F-BC93-50C7C3803247}" srcId="{737C8147-25C2-4B31-A83C-57843C3410D9}" destId="{EEDDD866-4083-4346-B659-2F5EBD82905F}" srcOrd="2" destOrd="0" parTransId="{E3768F42-2E2A-48C0-9D31-496B0E4A9A2A}" sibTransId="{F528AB51-6345-4152-9169-98F9A8C1C7AF}"/>
    <dgm:cxn modelId="{D5D0A4FC-C0AD-4ECA-AF93-3E8141295A78}" srcId="{737C8147-25C2-4B31-A83C-57843C3410D9}" destId="{0904A031-2D15-422C-9FD2-A76B9316681D}" srcOrd="4" destOrd="0" parTransId="{E6EB9DB1-A2D7-4237-B7FC-37625BCD70F3}" sibTransId="{9651ADE9-B52D-4EE2-B21E-11E70E7FE60C}"/>
    <dgm:cxn modelId="{D8E058FF-71A9-4D00-8557-B12243092548}" srcId="{737C8147-25C2-4B31-A83C-57843C3410D9}" destId="{B641E728-3195-4B4C-876E-7774D2150F72}" srcOrd="5" destOrd="0" parTransId="{86DA73BF-934D-4A31-A787-E90274C50874}" sibTransId="{9148ED6B-B3BB-436C-85B1-9E8F14F40BD7}"/>
    <dgm:cxn modelId="{35E58350-9AC9-4370-ABCA-ABAC46CB38EF}" type="presParOf" srcId="{16B89F9B-3EA8-4125-88B2-A5654B243B74}" destId="{07EBB49D-ED3A-4930-8F33-5CB774048C6E}" srcOrd="0" destOrd="0" presId="urn:microsoft.com/office/officeart/2005/8/layout/vProcess5"/>
    <dgm:cxn modelId="{ED18CB15-EDE7-4841-9C59-0E91C414521F}" type="presParOf" srcId="{16B89F9B-3EA8-4125-88B2-A5654B243B74}" destId="{9AB0E9EE-D8C5-49F6-8B7A-CBD9974DED31}" srcOrd="1" destOrd="0" presId="urn:microsoft.com/office/officeart/2005/8/layout/vProcess5"/>
    <dgm:cxn modelId="{D966B6B1-D72E-4365-81AF-C77F8F007DF6}" type="presParOf" srcId="{16B89F9B-3EA8-4125-88B2-A5654B243B74}" destId="{C92679CA-4982-4C35-A6F4-AF213A74F29F}" srcOrd="2" destOrd="0" presId="urn:microsoft.com/office/officeart/2005/8/layout/vProcess5"/>
    <dgm:cxn modelId="{01ACE17A-921E-4307-B0BC-E1AAD767D1FA}" type="presParOf" srcId="{16B89F9B-3EA8-4125-88B2-A5654B243B74}" destId="{0B886647-5D2A-4C26-9367-B0687C4CCF74}" srcOrd="3" destOrd="0" presId="urn:microsoft.com/office/officeart/2005/8/layout/vProcess5"/>
    <dgm:cxn modelId="{C743DB5F-F33E-44B5-8106-FABE18FA43F1}" type="presParOf" srcId="{16B89F9B-3EA8-4125-88B2-A5654B243B74}" destId="{25EF7C22-4BBC-4F05-8869-E0D8F5666CD6}" srcOrd="4" destOrd="0" presId="urn:microsoft.com/office/officeart/2005/8/layout/vProcess5"/>
    <dgm:cxn modelId="{36B1AFD6-B21F-4A62-9E35-262B7C80EB2E}" type="presParOf" srcId="{16B89F9B-3EA8-4125-88B2-A5654B243B74}" destId="{3CEEF1E6-275A-4020-AED9-3B5814FD6BBB}" srcOrd="5" destOrd="0" presId="urn:microsoft.com/office/officeart/2005/8/layout/vProcess5"/>
    <dgm:cxn modelId="{EAABDFC1-FC88-49F2-8E71-9E54DD3507AC}" type="presParOf" srcId="{16B89F9B-3EA8-4125-88B2-A5654B243B74}" destId="{3AAE4574-3007-4C88-9D30-1C55D5D34F51}" srcOrd="6" destOrd="0" presId="urn:microsoft.com/office/officeart/2005/8/layout/vProcess5"/>
    <dgm:cxn modelId="{0C1ED360-2FF0-4556-A25D-B57310593BFE}" type="presParOf" srcId="{16B89F9B-3EA8-4125-88B2-A5654B243B74}" destId="{E2711F37-85E4-4A84-8C0B-C64500E68928}" srcOrd="7" destOrd="0" presId="urn:microsoft.com/office/officeart/2005/8/layout/vProcess5"/>
    <dgm:cxn modelId="{99A68DBA-D688-4A17-8EDB-1297B58ED143}" type="presParOf" srcId="{16B89F9B-3EA8-4125-88B2-A5654B243B74}" destId="{8287A7CA-58F2-4B6E-B433-1BF881B47B1E}" srcOrd="8" destOrd="0" presId="urn:microsoft.com/office/officeart/2005/8/layout/vProcess5"/>
    <dgm:cxn modelId="{CBC71275-0E53-4E6F-9DA9-6F7BA87413BA}" type="presParOf" srcId="{16B89F9B-3EA8-4125-88B2-A5654B243B74}" destId="{77354879-3FC2-4343-9E08-4CA9D667CFA1}" srcOrd="9" destOrd="0" presId="urn:microsoft.com/office/officeart/2005/8/layout/vProcess5"/>
    <dgm:cxn modelId="{E6FD4173-CBBC-402A-9747-70C974C29BFB}" type="presParOf" srcId="{16B89F9B-3EA8-4125-88B2-A5654B243B74}" destId="{C9796756-5AE0-4D74-981E-83FFE616FCD7}" srcOrd="10" destOrd="0" presId="urn:microsoft.com/office/officeart/2005/8/layout/vProcess5"/>
    <dgm:cxn modelId="{4D694AE9-0597-4733-9FD6-B36AF1B38B16}" type="presParOf" srcId="{16B89F9B-3EA8-4125-88B2-A5654B243B74}" destId="{CAF44BA0-1EFD-4358-A07B-828C13394FF9}" srcOrd="11" destOrd="0" presId="urn:microsoft.com/office/officeart/2005/8/layout/vProcess5"/>
    <dgm:cxn modelId="{0BE8C1F9-17AC-408C-AF74-D305FBCE19C6}" type="presParOf" srcId="{16B89F9B-3EA8-4125-88B2-A5654B243B74}" destId="{1C9A02EE-49DB-457C-AF33-D066FB903988}" srcOrd="12" destOrd="0" presId="urn:microsoft.com/office/officeart/2005/8/layout/vProcess5"/>
    <dgm:cxn modelId="{2E2DB45F-2DAB-47E2-949A-A0399EA93A70}" type="presParOf" srcId="{16B89F9B-3EA8-4125-88B2-A5654B243B74}" destId="{8DA35CAE-CDC8-4EE7-993C-A3657493C0CC}" srcOrd="13" destOrd="0" presId="urn:microsoft.com/office/officeart/2005/8/layout/vProcess5"/>
    <dgm:cxn modelId="{EAB01D1A-D45F-4FAF-A3B2-E5E4E1DDAAFF}" type="presParOf" srcId="{16B89F9B-3EA8-4125-88B2-A5654B243B74}" destId="{8BA08BC4-B396-49A4-861D-3288250DC62D}"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112206D-0F02-4735-A8E8-8628518063C9}"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03B8D910-BC7E-4F01-8CFE-588DFA26A355}">
      <dgm:prSet/>
      <dgm:spPr/>
      <dgm:t>
        <a:bodyPr/>
        <a:lstStyle/>
        <a:p>
          <a:pPr>
            <a:buNone/>
          </a:pPr>
          <a:r>
            <a:rPr lang="en-GB" dirty="0"/>
            <a:t>In the past I have worked as an English tutor, babysitter, carer and cleaner for a few months. </a:t>
          </a:r>
        </a:p>
        <a:p>
          <a:pPr>
            <a:buNone/>
          </a:pPr>
          <a:r>
            <a:rPr lang="en-GB" dirty="0"/>
            <a:t>I was looking for an entry level office job. Some of the obstacles I faced in securing employment included childcare and mental health problems such as anxiety and depression.</a:t>
          </a:r>
          <a:endParaRPr lang="en-US" dirty="0"/>
        </a:p>
      </dgm:t>
      <dgm:extLst>
        <a:ext uri="{E40237B7-FDA0-4F09-8148-C483321AD2D9}">
          <dgm14:cNvPr xmlns:dgm14="http://schemas.microsoft.com/office/drawing/2010/diagram" id="0" name="" descr="In the past I have worked as an English tutor, babysitter, carer and cleaner for a few months. &#10;I was looking for an entry level office job. Some of the obstacles I faced in securing employment included childcare and mental health problems such as anxiety and depression.&#10;Women In Prison UK as an employer were willing to use alternative recruitment methods such as a task-based interview rather than traditional methods to assess a client's capabilities. This was an ideal opportunity for clients to showcase their skills where they would otherwise be overlooked. &#10;"/>
        </a:ext>
      </dgm:extLst>
    </dgm:pt>
    <dgm:pt modelId="{AF50F125-1950-4DA7-A207-8F4A47BE4846}" type="parTrans" cxnId="{5892C647-00F5-4762-8223-DE1D2558243A}">
      <dgm:prSet/>
      <dgm:spPr/>
      <dgm:t>
        <a:bodyPr/>
        <a:lstStyle/>
        <a:p>
          <a:endParaRPr lang="en-US"/>
        </a:p>
      </dgm:t>
    </dgm:pt>
    <dgm:pt modelId="{38366B55-2F3D-468F-BE47-959D4F60A65C}" type="sibTrans" cxnId="{5892C647-00F5-4762-8223-DE1D2558243A}">
      <dgm:prSet/>
      <dgm:spPr/>
      <dgm:t>
        <a:bodyPr/>
        <a:lstStyle/>
        <a:p>
          <a:endParaRPr lang="en-US"/>
        </a:p>
      </dgm:t>
    </dgm:pt>
    <dgm:pt modelId="{7B32DD1F-0DD4-4C13-A6AB-95CF03FEF734}">
      <dgm:prSet/>
      <dgm:spPr/>
      <dgm:t>
        <a:bodyPr/>
        <a:lstStyle/>
        <a:p>
          <a:pPr>
            <a:buNone/>
          </a:pPr>
          <a:r>
            <a:rPr lang="en-GB" dirty="0"/>
            <a:t>Women In Prison UK as an employer were willing to use alternative recruitment methods such as a task-based interview rather than traditional methods to assess a client's capabilities. This was an ideal opportunity for clients to showcase their skills where they would otherwise be overlooked. </a:t>
          </a:r>
          <a:endParaRPr lang="en-US" dirty="0"/>
        </a:p>
      </dgm:t>
      <dgm:extLst>
        <a:ext uri="{E40237B7-FDA0-4F09-8148-C483321AD2D9}">
          <dgm14:cNvPr xmlns:dgm14="http://schemas.microsoft.com/office/drawing/2010/diagram" id="0" name="" descr="In the past I have worked as an English tutor, babysitter, carer and cleaner for a few months. &#10;I was looking for an entry level office job. Some of the obstacles I faced in securing employment included childcare and mental health problems such as anxiety and depression.&#10;Women In Prison UK as an employer were willing to use alternative recruitment methods such as a task-based interview rather than traditional methods to assess a client's capabilities. This was an ideal opportunity for clients to showcase their skills where they would otherwise be overlooked. &#10;"/>
        </a:ext>
      </dgm:extLst>
    </dgm:pt>
    <dgm:pt modelId="{5DBED62B-7D63-44EF-BFBB-F52CAEF77AF9}" type="parTrans" cxnId="{C67034FF-8EC9-4334-A78A-E81C2D08A581}">
      <dgm:prSet/>
      <dgm:spPr/>
      <dgm:t>
        <a:bodyPr/>
        <a:lstStyle/>
        <a:p>
          <a:endParaRPr lang="en-US"/>
        </a:p>
      </dgm:t>
    </dgm:pt>
    <dgm:pt modelId="{C8AF86E9-EDD7-4C08-9264-A5EB02E26395}" type="sibTrans" cxnId="{C67034FF-8EC9-4334-A78A-E81C2D08A581}">
      <dgm:prSet/>
      <dgm:spPr/>
      <dgm:t>
        <a:bodyPr/>
        <a:lstStyle/>
        <a:p>
          <a:endParaRPr lang="en-US"/>
        </a:p>
      </dgm:t>
    </dgm:pt>
    <dgm:pt modelId="{6546B0A3-E632-495E-A4D8-ADF1590696C5}" type="pres">
      <dgm:prSet presAssocID="{B112206D-0F02-4735-A8E8-8628518063C9}" presName="linear" presStyleCnt="0">
        <dgm:presLayoutVars>
          <dgm:animLvl val="lvl"/>
          <dgm:resizeHandles val="exact"/>
        </dgm:presLayoutVars>
      </dgm:prSet>
      <dgm:spPr/>
    </dgm:pt>
    <dgm:pt modelId="{E86D999D-0223-474F-B79A-A618E5C5F32A}" type="pres">
      <dgm:prSet presAssocID="{03B8D910-BC7E-4F01-8CFE-588DFA26A355}" presName="parentText" presStyleLbl="node1" presStyleIdx="0" presStyleCnt="2">
        <dgm:presLayoutVars>
          <dgm:chMax val="0"/>
          <dgm:bulletEnabled val="1"/>
        </dgm:presLayoutVars>
      </dgm:prSet>
      <dgm:spPr/>
    </dgm:pt>
    <dgm:pt modelId="{CD765901-B3B8-482E-8BB4-59E3072BFCA1}" type="pres">
      <dgm:prSet presAssocID="{38366B55-2F3D-468F-BE47-959D4F60A65C}" presName="spacer" presStyleCnt="0"/>
      <dgm:spPr/>
    </dgm:pt>
    <dgm:pt modelId="{C2E09CEC-6CDD-43AD-B5C2-3A991EE2084F}" type="pres">
      <dgm:prSet presAssocID="{7B32DD1F-0DD4-4C13-A6AB-95CF03FEF734}" presName="parentText" presStyleLbl="node1" presStyleIdx="1" presStyleCnt="2">
        <dgm:presLayoutVars>
          <dgm:chMax val="0"/>
          <dgm:bulletEnabled val="1"/>
        </dgm:presLayoutVars>
      </dgm:prSet>
      <dgm:spPr/>
    </dgm:pt>
  </dgm:ptLst>
  <dgm:cxnLst>
    <dgm:cxn modelId="{14605F41-D609-473D-AC72-A1FB3AE2B2A0}" type="presOf" srcId="{7B32DD1F-0DD4-4C13-A6AB-95CF03FEF734}" destId="{C2E09CEC-6CDD-43AD-B5C2-3A991EE2084F}" srcOrd="0" destOrd="0" presId="urn:microsoft.com/office/officeart/2005/8/layout/vList2"/>
    <dgm:cxn modelId="{5892C647-00F5-4762-8223-DE1D2558243A}" srcId="{B112206D-0F02-4735-A8E8-8628518063C9}" destId="{03B8D910-BC7E-4F01-8CFE-588DFA26A355}" srcOrd="0" destOrd="0" parTransId="{AF50F125-1950-4DA7-A207-8F4A47BE4846}" sibTransId="{38366B55-2F3D-468F-BE47-959D4F60A65C}"/>
    <dgm:cxn modelId="{DAB39AA5-7BFF-4945-ACE4-747430DD1CEB}" type="presOf" srcId="{03B8D910-BC7E-4F01-8CFE-588DFA26A355}" destId="{E86D999D-0223-474F-B79A-A618E5C5F32A}" srcOrd="0" destOrd="0" presId="urn:microsoft.com/office/officeart/2005/8/layout/vList2"/>
    <dgm:cxn modelId="{AC72B2CA-9CBD-4145-90A9-18DA00EC948E}" type="presOf" srcId="{B112206D-0F02-4735-A8E8-8628518063C9}" destId="{6546B0A3-E632-495E-A4D8-ADF1590696C5}" srcOrd="0" destOrd="0" presId="urn:microsoft.com/office/officeart/2005/8/layout/vList2"/>
    <dgm:cxn modelId="{C67034FF-8EC9-4334-A78A-E81C2D08A581}" srcId="{B112206D-0F02-4735-A8E8-8628518063C9}" destId="{7B32DD1F-0DD4-4C13-A6AB-95CF03FEF734}" srcOrd="1" destOrd="0" parTransId="{5DBED62B-7D63-44EF-BFBB-F52CAEF77AF9}" sibTransId="{C8AF86E9-EDD7-4C08-9264-A5EB02E26395}"/>
    <dgm:cxn modelId="{32E6C5F2-2148-460A-99E8-F35B26E5B747}" type="presParOf" srcId="{6546B0A3-E632-495E-A4D8-ADF1590696C5}" destId="{E86D999D-0223-474F-B79A-A618E5C5F32A}" srcOrd="0" destOrd="0" presId="urn:microsoft.com/office/officeart/2005/8/layout/vList2"/>
    <dgm:cxn modelId="{65755119-64F9-486E-9F80-1B52CE6BE439}" type="presParOf" srcId="{6546B0A3-E632-495E-A4D8-ADF1590696C5}" destId="{CD765901-B3B8-482E-8BB4-59E3072BFCA1}" srcOrd="1" destOrd="0" presId="urn:microsoft.com/office/officeart/2005/8/layout/vList2"/>
    <dgm:cxn modelId="{2D1FF1C9-3D7C-44BB-AEAF-34C1397CCDBE}" type="presParOf" srcId="{6546B0A3-E632-495E-A4D8-ADF1590696C5}" destId="{C2E09CEC-6CDD-43AD-B5C2-3A991EE2084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424622-886C-455F-9492-FAD6EDD803BA}">
      <dsp:nvSpPr>
        <dsp:cNvPr id="0" name=""/>
        <dsp:cNvSpPr/>
      </dsp:nvSpPr>
      <dsp:spPr>
        <a:xfrm>
          <a:off x="0" y="2041"/>
          <a:ext cx="5181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84842B0-E9D2-4F49-8DA3-63FCF48B27F6}">
      <dsp:nvSpPr>
        <dsp:cNvPr id="0" name=""/>
        <dsp:cNvSpPr/>
      </dsp:nvSpPr>
      <dsp:spPr>
        <a:xfrm>
          <a:off x="0" y="2041"/>
          <a:ext cx="5181600" cy="1392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At Limehouse Project, we believe every woman deserves the chance to thrive — in her home, community, and career.</a:t>
          </a:r>
        </a:p>
      </dsp:txBody>
      <dsp:txXfrm>
        <a:off x="0" y="2041"/>
        <a:ext cx="5181600" cy="1392246"/>
      </dsp:txXfrm>
    </dsp:sp>
    <dsp:sp modelId="{83D92AA7-274F-4F6B-8970-9270A3ACB4DD}">
      <dsp:nvSpPr>
        <dsp:cNvPr id="0" name=""/>
        <dsp:cNvSpPr/>
      </dsp:nvSpPr>
      <dsp:spPr>
        <a:xfrm>
          <a:off x="0" y="1394287"/>
          <a:ext cx="5181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C961ABC-C42A-45C8-9511-CAA4E84498CB}">
      <dsp:nvSpPr>
        <dsp:cNvPr id="0" name=""/>
        <dsp:cNvSpPr/>
      </dsp:nvSpPr>
      <dsp:spPr>
        <a:xfrm>
          <a:off x="0" y="1394287"/>
          <a:ext cx="5181600" cy="1392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Our work supports women to gain confidence, develop skills, and access real employment opportunities.</a:t>
          </a:r>
        </a:p>
      </dsp:txBody>
      <dsp:txXfrm>
        <a:off x="0" y="1394287"/>
        <a:ext cx="5181600" cy="1392246"/>
      </dsp:txXfrm>
    </dsp:sp>
    <dsp:sp modelId="{2B15D01A-2055-4309-AC37-239C81769624}">
      <dsp:nvSpPr>
        <dsp:cNvPr id="0" name=""/>
        <dsp:cNvSpPr/>
      </dsp:nvSpPr>
      <dsp:spPr>
        <a:xfrm>
          <a:off x="0" y="2786534"/>
          <a:ext cx="5181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C3AD44E-53D3-4731-8988-38C30AEC13AE}">
      <dsp:nvSpPr>
        <dsp:cNvPr id="0" name=""/>
        <dsp:cNvSpPr/>
      </dsp:nvSpPr>
      <dsp:spPr>
        <a:xfrm>
          <a:off x="0" y="2786534"/>
          <a:ext cx="5181600" cy="1392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This presentation shares our journey: what we’ve done, what we’ve learned, and how we can work together to make Tower Hamlets a place where women’s ambitions are </a:t>
          </a:r>
          <a:r>
            <a:rPr lang="en-US" sz="1900" kern="1200" err="1"/>
            <a:t>realised</a:t>
          </a:r>
          <a:r>
            <a:rPr lang="en-US" sz="1900" kern="1200"/>
            <a:t>.</a:t>
          </a:r>
        </a:p>
      </dsp:txBody>
      <dsp:txXfrm>
        <a:off x="0" y="2786534"/>
        <a:ext cx="5181600" cy="13922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D999D-0223-474F-B79A-A618E5C5F32A}">
      <dsp:nvSpPr>
        <dsp:cNvPr id="0" name=""/>
        <dsp:cNvSpPr/>
      </dsp:nvSpPr>
      <dsp:spPr>
        <a:xfrm>
          <a:off x="0" y="59996"/>
          <a:ext cx="6666833" cy="265355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Nasrat enjoyed an unpaid nursery placement during college but left after completing required hours.  She struggled with lack of purpose and depression. She worked briefly in a café, then faced a year-long cycle of unemployment due to childcare qualifications barrier.  Nasrat met a Supported Employment Officer at a Youth Fair in Feb 2024; gained reassurance and trust through flexible, client-led approach. Support included confidence building, maintaining control, and tailored guidance toward employment goals.  </a:t>
          </a:r>
        </a:p>
      </dsp:txBody>
      <dsp:txXfrm>
        <a:off x="129536" y="189532"/>
        <a:ext cx="6407761" cy="2394487"/>
      </dsp:txXfrm>
    </dsp:sp>
    <dsp:sp modelId="{C2E09CEC-6CDD-43AD-B5C2-3A991EE2084F}">
      <dsp:nvSpPr>
        <dsp:cNvPr id="0" name=""/>
        <dsp:cNvSpPr/>
      </dsp:nvSpPr>
      <dsp:spPr>
        <a:xfrm>
          <a:off x="0" y="2752880"/>
          <a:ext cx="6666833" cy="2653559"/>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I was assisted with:</a:t>
          </a:r>
          <a:r>
            <a:rPr lang="en-US" sz="1800" kern="1200" dirty="0"/>
            <a:t> Requesting my National Insurance number again,</a:t>
          </a:r>
          <a:r>
            <a:rPr lang="en-GB" sz="1800" kern="1200" dirty="0"/>
            <a:t> CV support, </a:t>
          </a:r>
          <a:r>
            <a:rPr lang="en-US" sz="1800" kern="1200" dirty="0"/>
            <a:t>Advised of more training (Phlebotomy, Confidence boosting workshops), </a:t>
          </a:r>
          <a:r>
            <a:rPr lang="en-GB" sz="1800" kern="1200" dirty="0"/>
            <a:t>Job search,  - Interviews,  - And so much more …</a:t>
          </a:r>
        </a:p>
        <a:p>
          <a:pPr marL="0" lvl="0" indent="0" algn="l" defTabSz="800100">
            <a:lnSpc>
              <a:spcPct val="90000"/>
            </a:lnSpc>
            <a:spcBef>
              <a:spcPct val="0"/>
            </a:spcBef>
            <a:spcAft>
              <a:spcPct val="35000"/>
            </a:spcAft>
            <a:buNone/>
          </a:pPr>
          <a:r>
            <a:rPr lang="en-US" sz="1800" kern="1200" dirty="0"/>
            <a:t> …I have had my confidence boosted so much that I’ve been able to regain my life again and am now employed as Nursery Practitioner through sourcing my own work. This has all happened due to IPSPC supporting me in ways that are unique to my needs.</a:t>
          </a:r>
        </a:p>
      </dsp:txBody>
      <dsp:txXfrm>
        <a:off x="129536" y="2882416"/>
        <a:ext cx="6407761" cy="239448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2DD7F-3BFB-4098-BCEC-1ABF7DF7F118}">
      <dsp:nvSpPr>
        <dsp:cNvPr id="0" name=""/>
        <dsp:cNvSpPr/>
      </dsp:nvSpPr>
      <dsp:spPr>
        <a:xfrm rot="5400000">
          <a:off x="2641400" y="567542"/>
          <a:ext cx="1734795" cy="1509272"/>
        </a:xfrm>
        <a:prstGeom prst="hexagon">
          <a:avLst>
            <a:gd name="adj" fmla="val 25000"/>
            <a:gd name="vf" fmla="val 1154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Hopscotch Women’s Centre</a:t>
          </a:r>
          <a:endParaRPr lang="en-GB" sz="1200" kern="1200" dirty="0"/>
        </a:p>
      </dsp:txBody>
      <dsp:txXfrm rot="-5400000">
        <a:off x="2989356" y="725120"/>
        <a:ext cx="1038882" cy="1194117"/>
      </dsp:txXfrm>
    </dsp:sp>
    <dsp:sp modelId="{67FB3A8D-80C3-4329-B823-47DCB6C63421}">
      <dsp:nvSpPr>
        <dsp:cNvPr id="0" name=""/>
        <dsp:cNvSpPr/>
      </dsp:nvSpPr>
      <dsp:spPr>
        <a:xfrm>
          <a:off x="4309232" y="801740"/>
          <a:ext cx="1936032" cy="1040877"/>
        </a:xfrm>
        <a:prstGeom prst="rect">
          <a:avLst/>
        </a:prstGeom>
        <a:noFill/>
        <a:ln>
          <a:noFill/>
        </a:ln>
        <a:effectLst/>
      </dsp:spPr>
      <dsp:style>
        <a:lnRef idx="0">
          <a:scrgbClr r="0" g="0" b="0"/>
        </a:lnRef>
        <a:fillRef idx="0">
          <a:scrgbClr r="0" g="0" b="0"/>
        </a:fillRef>
        <a:effectRef idx="0">
          <a:scrgbClr r="0" g="0" b="0"/>
        </a:effectRef>
        <a:fontRef idx="minor"/>
      </dsp:style>
    </dsp:sp>
    <dsp:sp modelId="{91F89FE4-6B53-485A-9A6A-06F8C027FA4E}">
      <dsp:nvSpPr>
        <dsp:cNvPr id="0" name=""/>
        <dsp:cNvSpPr/>
      </dsp:nvSpPr>
      <dsp:spPr>
        <a:xfrm rot="5400000">
          <a:off x="1011385" y="567542"/>
          <a:ext cx="1734795" cy="1509272"/>
        </a:xfrm>
        <a:prstGeom prst="hexagon">
          <a:avLst>
            <a:gd name="adj" fmla="val 25000"/>
            <a:gd name="vf" fmla="val 1154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a:t>Culturally aware</a:t>
          </a:r>
          <a:endParaRPr lang="en-GB" sz="1900" kern="1200" dirty="0"/>
        </a:p>
      </dsp:txBody>
      <dsp:txXfrm rot="-5400000">
        <a:off x="1359341" y="725120"/>
        <a:ext cx="1038882" cy="1194117"/>
      </dsp:txXfrm>
    </dsp:sp>
    <dsp:sp modelId="{68FD527E-E908-4A98-95A4-FE277DF6AF8A}">
      <dsp:nvSpPr>
        <dsp:cNvPr id="0" name=""/>
        <dsp:cNvSpPr/>
      </dsp:nvSpPr>
      <dsp:spPr>
        <a:xfrm rot="5400000">
          <a:off x="1823270" y="2040037"/>
          <a:ext cx="1734795" cy="1509272"/>
        </a:xfrm>
        <a:prstGeom prst="hexagon">
          <a:avLst>
            <a:gd name="adj" fmla="val 25000"/>
            <a:gd name="vf" fmla="val 1154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QED Foundation’s Job Steps</a:t>
          </a:r>
          <a:endParaRPr lang="en-US" sz="1200" kern="1200" dirty="0"/>
        </a:p>
      </dsp:txBody>
      <dsp:txXfrm rot="-5400000">
        <a:off x="2171226" y="2197615"/>
        <a:ext cx="1038882" cy="1194117"/>
      </dsp:txXfrm>
    </dsp:sp>
    <dsp:sp modelId="{00F357AE-0ED7-4972-AC46-06326FCFF2C8}">
      <dsp:nvSpPr>
        <dsp:cNvPr id="0" name=""/>
        <dsp:cNvSpPr/>
      </dsp:nvSpPr>
      <dsp:spPr>
        <a:xfrm>
          <a:off x="0" y="2274234"/>
          <a:ext cx="1873579" cy="1040877"/>
        </a:xfrm>
        <a:prstGeom prst="rect">
          <a:avLst/>
        </a:prstGeom>
        <a:noFill/>
        <a:ln>
          <a:noFill/>
        </a:ln>
        <a:effectLst/>
      </dsp:spPr>
      <dsp:style>
        <a:lnRef idx="0">
          <a:scrgbClr r="0" g="0" b="0"/>
        </a:lnRef>
        <a:fillRef idx="0">
          <a:scrgbClr r="0" g="0" b="0"/>
        </a:fillRef>
        <a:effectRef idx="0">
          <a:scrgbClr r="0" g="0" b="0"/>
        </a:effectRef>
        <a:fontRef idx="minor"/>
      </dsp:style>
    </dsp:sp>
    <dsp:sp modelId="{36590009-16E8-4650-869D-ACDA98CA0E29}">
      <dsp:nvSpPr>
        <dsp:cNvPr id="0" name=""/>
        <dsp:cNvSpPr/>
      </dsp:nvSpPr>
      <dsp:spPr>
        <a:xfrm rot="5400000">
          <a:off x="3453284" y="2040037"/>
          <a:ext cx="1734795" cy="1509272"/>
        </a:xfrm>
        <a:prstGeom prst="hexagon">
          <a:avLst>
            <a:gd name="adj" fmla="val 25000"/>
            <a:gd name="vf" fmla="val 1154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a:t>Locally embedded</a:t>
          </a:r>
          <a:endParaRPr lang="en-GB" sz="1700" kern="1200" dirty="0"/>
        </a:p>
      </dsp:txBody>
      <dsp:txXfrm rot="-5400000">
        <a:off x="3801240" y="2197615"/>
        <a:ext cx="1038882" cy="1194117"/>
      </dsp:txXfrm>
    </dsp:sp>
    <dsp:sp modelId="{758160A1-2D24-4C3A-BE95-753F61783156}">
      <dsp:nvSpPr>
        <dsp:cNvPr id="0" name=""/>
        <dsp:cNvSpPr/>
      </dsp:nvSpPr>
      <dsp:spPr>
        <a:xfrm rot="5400000">
          <a:off x="2641400" y="3512532"/>
          <a:ext cx="1734795" cy="1509272"/>
        </a:xfrm>
        <a:prstGeom prst="hexagon">
          <a:avLst>
            <a:gd name="adj" fmla="val 25000"/>
            <a:gd name="vf" fmla="val 1154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Hopscotch Women’s Centre</a:t>
          </a:r>
          <a:endParaRPr lang="en-GB" sz="1200" kern="1200" dirty="0"/>
        </a:p>
      </dsp:txBody>
      <dsp:txXfrm rot="-5400000">
        <a:off x="2989356" y="3670110"/>
        <a:ext cx="1038882" cy="1194117"/>
      </dsp:txXfrm>
    </dsp:sp>
    <dsp:sp modelId="{CE4842FB-FEFC-4B44-90CA-AD28246E1DD2}">
      <dsp:nvSpPr>
        <dsp:cNvPr id="0" name=""/>
        <dsp:cNvSpPr/>
      </dsp:nvSpPr>
      <dsp:spPr>
        <a:xfrm>
          <a:off x="4309232" y="3746729"/>
          <a:ext cx="1936032" cy="1040877"/>
        </a:xfrm>
        <a:prstGeom prst="rect">
          <a:avLst/>
        </a:prstGeom>
        <a:noFill/>
        <a:ln>
          <a:noFill/>
        </a:ln>
        <a:effectLst/>
      </dsp:spPr>
      <dsp:style>
        <a:lnRef idx="0">
          <a:scrgbClr r="0" g="0" b="0"/>
        </a:lnRef>
        <a:fillRef idx="0">
          <a:scrgbClr r="0" g="0" b="0"/>
        </a:fillRef>
        <a:effectRef idx="0">
          <a:scrgbClr r="0" g="0" b="0"/>
        </a:effectRef>
        <a:fontRef idx="minor"/>
      </dsp:style>
    </dsp:sp>
    <dsp:sp modelId="{F8B95583-3BC4-4BC3-A6CE-DBE7C432B388}">
      <dsp:nvSpPr>
        <dsp:cNvPr id="0" name=""/>
        <dsp:cNvSpPr/>
      </dsp:nvSpPr>
      <dsp:spPr>
        <a:xfrm rot="5400000">
          <a:off x="1011385" y="3512532"/>
          <a:ext cx="1734795" cy="1509272"/>
        </a:xfrm>
        <a:prstGeom prst="hexagon">
          <a:avLst>
            <a:gd name="adj" fmla="val 25000"/>
            <a:gd name="vf" fmla="val 1154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a:t>Strong employer links</a:t>
          </a:r>
          <a:endParaRPr lang="en-GB" sz="1900" kern="1200" dirty="0"/>
        </a:p>
      </dsp:txBody>
      <dsp:txXfrm rot="-5400000">
        <a:off x="1359341" y="3670110"/>
        <a:ext cx="1038882" cy="119411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B23BA-F097-45D9-9EF4-9660C2F29769}">
      <dsp:nvSpPr>
        <dsp:cNvPr id="0" name=""/>
        <dsp:cNvSpPr/>
      </dsp:nvSpPr>
      <dsp:spPr>
        <a:xfrm>
          <a:off x="5335" y="521410"/>
          <a:ext cx="1654114" cy="9924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Three Areas for Impact</a:t>
          </a:r>
          <a:endParaRPr lang="en-US" sz="900" kern="1200" dirty="0"/>
        </a:p>
      </dsp:txBody>
      <dsp:txXfrm>
        <a:off x="34403" y="550478"/>
        <a:ext cx="1595978" cy="934332"/>
      </dsp:txXfrm>
    </dsp:sp>
    <dsp:sp modelId="{0C676F3E-3D8D-4E44-9641-0A29F6689F83}">
      <dsp:nvSpPr>
        <dsp:cNvPr id="0" name=""/>
        <dsp:cNvSpPr/>
      </dsp:nvSpPr>
      <dsp:spPr>
        <a:xfrm>
          <a:off x="1805012" y="812534"/>
          <a:ext cx="350672" cy="410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solidFill>
              <a:srgbClr val="003366"/>
            </a:solidFill>
          </a:endParaRPr>
        </a:p>
      </dsp:txBody>
      <dsp:txXfrm>
        <a:off x="1805012" y="894578"/>
        <a:ext cx="245470" cy="246132"/>
      </dsp:txXfrm>
    </dsp:sp>
    <dsp:sp modelId="{14B60A04-D38D-4C4D-AD83-95AAE14CDF8D}">
      <dsp:nvSpPr>
        <dsp:cNvPr id="0" name=""/>
        <dsp:cNvSpPr/>
      </dsp:nvSpPr>
      <dsp:spPr>
        <a:xfrm>
          <a:off x="2321096" y="521410"/>
          <a:ext cx="1654114" cy="9924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Flexible, inclusive employment pathways</a:t>
          </a:r>
          <a:br>
            <a:rPr lang="en-US" sz="900" kern="1200"/>
          </a:br>
          <a:r>
            <a:rPr lang="en-US" sz="900" kern="1200"/>
            <a:t>Jobs designed to fit women’s lives—recognising caring responsibilities and health needs.</a:t>
          </a:r>
          <a:endParaRPr lang="en-US" sz="900" kern="1200" dirty="0"/>
        </a:p>
      </dsp:txBody>
      <dsp:txXfrm>
        <a:off x="2350164" y="550478"/>
        <a:ext cx="1595978" cy="934332"/>
      </dsp:txXfrm>
    </dsp:sp>
    <dsp:sp modelId="{5AC0C908-2902-44F6-BD82-F717D3BEC5A0}">
      <dsp:nvSpPr>
        <dsp:cNvPr id="0" name=""/>
        <dsp:cNvSpPr/>
      </dsp:nvSpPr>
      <dsp:spPr>
        <a:xfrm>
          <a:off x="4120773" y="812534"/>
          <a:ext cx="350672" cy="410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solidFill>
              <a:srgbClr val="003366"/>
            </a:solidFill>
          </a:endParaRPr>
        </a:p>
      </dsp:txBody>
      <dsp:txXfrm>
        <a:off x="4120773" y="894578"/>
        <a:ext cx="245470" cy="246132"/>
      </dsp:txXfrm>
    </dsp:sp>
    <dsp:sp modelId="{ED6BF9E7-16F3-4CAC-82DE-4A54D0468CA6}">
      <dsp:nvSpPr>
        <dsp:cNvPr id="0" name=""/>
        <dsp:cNvSpPr/>
      </dsp:nvSpPr>
      <dsp:spPr>
        <a:xfrm>
          <a:off x="4636857" y="521410"/>
          <a:ext cx="1654114" cy="9924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Workplace culture &amp; employer engagement</a:t>
          </a:r>
          <a:br>
            <a:rPr lang="en-US" sz="900" kern="1200"/>
          </a:br>
          <a:r>
            <a:rPr lang="en-US" sz="900" kern="1200"/>
            <a:t>Go beyond recruitment reform—embed flexibility, progression, and inclusion as the norm.</a:t>
          </a:r>
          <a:endParaRPr lang="en-US" sz="900" kern="1200" dirty="0"/>
        </a:p>
      </dsp:txBody>
      <dsp:txXfrm>
        <a:off x="4665925" y="550478"/>
        <a:ext cx="1595978" cy="934332"/>
      </dsp:txXfrm>
    </dsp:sp>
    <dsp:sp modelId="{0AC51CC3-4A77-4FA7-9565-239818F90122}">
      <dsp:nvSpPr>
        <dsp:cNvPr id="0" name=""/>
        <dsp:cNvSpPr/>
      </dsp:nvSpPr>
      <dsp:spPr>
        <a:xfrm>
          <a:off x="6436533" y="812534"/>
          <a:ext cx="350672" cy="410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solidFill>
              <a:srgbClr val="003366"/>
            </a:solidFill>
          </a:endParaRPr>
        </a:p>
      </dsp:txBody>
      <dsp:txXfrm>
        <a:off x="6436533" y="894578"/>
        <a:ext cx="245470" cy="246132"/>
      </dsp:txXfrm>
    </dsp:sp>
    <dsp:sp modelId="{3EF74B1E-280E-4476-B931-BBA83F103A46}">
      <dsp:nvSpPr>
        <dsp:cNvPr id="0" name=""/>
        <dsp:cNvSpPr/>
      </dsp:nvSpPr>
      <dsp:spPr>
        <a:xfrm>
          <a:off x="6952617" y="521410"/>
          <a:ext cx="1654114" cy="9924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Health &amp; wellbeing in employment</a:t>
          </a:r>
          <a:br>
            <a:rPr lang="en-US" sz="900" kern="1200"/>
          </a:br>
          <a:r>
            <a:rPr lang="en-US" sz="900" kern="1200"/>
            <a:t>Make health equity central: menstrual health, menopause, mental wellbeing, and caregiving.</a:t>
          </a:r>
          <a:endParaRPr lang="en-US" sz="900" kern="1200" dirty="0"/>
        </a:p>
      </dsp:txBody>
      <dsp:txXfrm>
        <a:off x="6981685" y="550478"/>
        <a:ext cx="1595978" cy="934332"/>
      </dsp:txXfrm>
    </dsp:sp>
    <dsp:sp modelId="{F25A2586-6C20-4CFC-9ED0-D4A92F2228C8}">
      <dsp:nvSpPr>
        <dsp:cNvPr id="0" name=""/>
        <dsp:cNvSpPr/>
      </dsp:nvSpPr>
      <dsp:spPr>
        <a:xfrm>
          <a:off x="8752294" y="812534"/>
          <a:ext cx="350672" cy="410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solidFill>
              <a:srgbClr val="003366"/>
            </a:solidFill>
          </a:endParaRPr>
        </a:p>
      </dsp:txBody>
      <dsp:txXfrm>
        <a:off x="8752294" y="894578"/>
        <a:ext cx="245470" cy="246132"/>
      </dsp:txXfrm>
    </dsp:sp>
    <dsp:sp modelId="{3731933F-1DDB-42E3-8B18-AAAEFC31A0AC}">
      <dsp:nvSpPr>
        <dsp:cNvPr id="0" name=""/>
        <dsp:cNvSpPr/>
      </dsp:nvSpPr>
      <dsp:spPr>
        <a:xfrm>
          <a:off x="9268378" y="521410"/>
          <a:ext cx="1654114" cy="9924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How We Make It Happen</a:t>
          </a:r>
          <a:endParaRPr lang="en-US" sz="900" kern="1200" dirty="0"/>
        </a:p>
      </dsp:txBody>
      <dsp:txXfrm>
        <a:off x="9297446" y="550478"/>
        <a:ext cx="1595978" cy="934332"/>
      </dsp:txXfrm>
    </dsp:sp>
    <dsp:sp modelId="{739E149E-CCDD-4530-AD4F-C005DA8DB8C5}">
      <dsp:nvSpPr>
        <dsp:cNvPr id="0" name=""/>
        <dsp:cNvSpPr/>
      </dsp:nvSpPr>
      <dsp:spPr>
        <a:xfrm rot="5400000">
          <a:off x="9920099" y="1629667"/>
          <a:ext cx="350672" cy="410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solidFill>
              <a:srgbClr val="003366"/>
            </a:solidFill>
          </a:endParaRPr>
        </a:p>
      </dsp:txBody>
      <dsp:txXfrm rot="-5400000">
        <a:off x="9972369" y="1659441"/>
        <a:ext cx="246132" cy="245470"/>
      </dsp:txXfrm>
    </dsp:sp>
    <dsp:sp modelId="{73A75C14-5EBA-438E-A1E3-9F61B68327AB}">
      <dsp:nvSpPr>
        <dsp:cNvPr id="0" name=""/>
        <dsp:cNvSpPr/>
      </dsp:nvSpPr>
      <dsp:spPr>
        <a:xfrm>
          <a:off x="9268378" y="2175525"/>
          <a:ext cx="1654114" cy="9924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Lead by example</a:t>
          </a:r>
          <a:r>
            <a:rPr lang="en-US" sz="900" kern="1200"/>
            <a:t>: Inclusive recruitment, progressive training, and workplace culture.</a:t>
          </a:r>
        </a:p>
      </dsp:txBody>
      <dsp:txXfrm>
        <a:off x="9297446" y="2204593"/>
        <a:ext cx="1595978" cy="934332"/>
      </dsp:txXfrm>
    </dsp:sp>
    <dsp:sp modelId="{E98E7CBC-36F5-4F9E-AFAF-BFFBF2B19E8A}">
      <dsp:nvSpPr>
        <dsp:cNvPr id="0" name=""/>
        <dsp:cNvSpPr/>
      </dsp:nvSpPr>
      <dsp:spPr>
        <a:xfrm rot="10800000">
          <a:off x="8772143" y="2466649"/>
          <a:ext cx="350672" cy="410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solidFill>
              <a:srgbClr val="003366"/>
            </a:solidFill>
          </a:endParaRPr>
        </a:p>
      </dsp:txBody>
      <dsp:txXfrm rot="10800000">
        <a:off x="8877345" y="2548693"/>
        <a:ext cx="245470" cy="246132"/>
      </dsp:txXfrm>
    </dsp:sp>
    <dsp:sp modelId="{CF85FD7D-ED93-49E9-B61C-EE4AD6F44369}">
      <dsp:nvSpPr>
        <dsp:cNvPr id="0" name=""/>
        <dsp:cNvSpPr/>
      </dsp:nvSpPr>
      <dsp:spPr>
        <a:xfrm>
          <a:off x="6952617" y="2175525"/>
          <a:ext cx="1654114" cy="9924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Collaborate with employers</a:t>
          </a:r>
          <a:r>
            <a:rPr lang="en-US" sz="900" kern="1200"/>
            <a:t>: Co-design practical, real-world solutions.</a:t>
          </a:r>
          <a:endParaRPr lang="en-US" sz="900" kern="1200" dirty="0"/>
        </a:p>
      </dsp:txBody>
      <dsp:txXfrm>
        <a:off x="6981685" y="2204593"/>
        <a:ext cx="1595978" cy="934332"/>
      </dsp:txXfrm>
    </dsp:sp>
    <dsp:sp modelId="{1ABF9FE8-48AD-4E18-A5AD-07FCBDDAE8D6}">
      <dsp:nvSpPr>
        <dsp:cNvPr id="0" name=""/>
        <dsp:cNvSpPr/>
      </dsp:nvSpPr>
      <dsp:spPr>
        <a:xfrm rot="10800000">
          <a:off x="6456383" y="2466649"/>
          <a:ext cx="350672" cy="410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solidFill>
              <a:srgbClr val="003366"/>
            </a:solidFill>
          </a:endParaRPr>
        </a:p>
      </dsp:txBody>
      <dsp:txXfrm rot="10800000">
        <a:off x="6561585" y="2548693"/>
        <a:ext cx="245470" cy="246132"/>
      </dsp:txXfrm>
    </dsp:sp>
    <dsp:sp modelId="{3881EA94-B88F-4EB6-9963-1B8AD30FF104}">
      <dsp:nvSpPr>
        <dsp:cNvPr id="0" name=""/>
        <dsp:cNvSpPr/>
      </dsp:nvSpPr>
      <dsp:spPr>
        <a:xfrm>
          <a:off x="4636857" y="2175525"/>
          <a:ext cx="1654114" cy="9924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Provide tools</a:t>
          </a:r>
          <a:r>
            <a:rPr lang="en-US" sz="900" kern="1200"/>
            <a:t>: Toolkits, training modules, and policy templates for measurable change.</a:t>
          </a:r>
        </a:p>
      </dsp:txBody>
      <dsp:txXfrm>
        <a:off x="4665925" y="2204593"/>
        <a:ext cx="1595978" cy="934332"/>
      </dsp:txXfrm>
    </dsp:sp>
    <dsp:sp modelId="{B7600BE6-A18A-40E7-A0A1-574AE6F59E75}">
      <dsp:nvSpPr>
        <dsp:cNvPr id="0" name=""/>
        <dsp:cNvSpPr/>
      </dsp:nvSpPr>
      <dsp:spPr>
        <a:xfrm rot="10800000">
          <a:off x="4140622" y="2466649"/>
          <a:ext cx="350672" cy="410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solidFill>
              <a:srgbClr val="003366"/>
            </a:solidFill>
          </a:endParaRPr>
        </a:p>
      </dsp:txBody>
      <dsp:txXfrm rot="10800000">
        <a:off x="4245824" y="2548693"/>
        <a:ext cx="245470" cy="246132"/>
      </dsp:txXfrm>
    </dsp:sp>
    <dsp:sp modelId="{4678CEBE-F609-41EC-852C-9C0FF76E6413}">
      <dsp:nvSpPr>
        <dsp:cNvPr id="0" name=""/>
        <dsp:cNvSpPr/>
      </dsp:nvSpPr>
      <dsp:spPr>
        <a:xfrm>
          <a:off x="2321096" y="2175525"/>
          <a:ext cx="1654114" cy="9924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Secure commitment</a:t>
          </a:r>
          <a:r>
            <a:rPr lang="en-US" sz="900" kern="1200"/>
            <a:t>: Shared vision backed by clear actions and transparent reporting.</a:t>
          </a:r>
        </a:p>
      </dsp:txBody>
      <dsp:txXfrm>
        <a:off x="2350164" y="2204593"/>
        <a:ext cx="1595978" cy="934332"/>
      </dsp:txXfrm>
    </dsp:sp>
    <dsp:sp modelId="{4AC0FBBA-C0E4-4BBE-8FE6-51838F9D2ADE}">
      <dsp:nvSpPr>
        <dsp:cNvPr id="0" name=""/>
        <dsp:cNvSpPr/>
      </dsp:nvSpPr>
      <dsp:spPr>
        <a:xfrm rot="10800000">
          <a:off x="1824862" y="2466649"/>
          <a:ext cx="350672" cy="410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solidFill>
              <a:srgbClr val="003366"/>
            </a:solidFill>
          </a:endParaRPr>
        </a:p>
      </dsp:txBody>
      <dsp:txXfrm rot="10800000">
        <a:off x="1930064" y="2548693"/>
        <a:ext cx="245470" cy="246132"/>
      </dsp:txXfrm>
    </dsp:sp>
    <dsp:sp modelId="{BB9710EC-0B42-4477-B262-20D77AAD3D0E}">
      <dsp:nvSpPr>
        <dsp:cNvPr id="0" name=""/>
        <dsp:cNvSpPr/>
      </dsp:nvSpPr>
      <dsp:spPr>
        <a:xfrm>
          <a:off x="5335" y="2175525"/>
          <a:ext cx="1654114" cy="9924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Keep listening</a:t>
          </a:r>
          <a:r>
            <a:rPr lang="en-US" sz="900" kern="1200"/>
            <a:t>: Lived experience shapes strategy and delivery.</a:t>
          </a:r>
          <a:endParaRPr lang="en-US" sz="900" kern="1200" dirty="0"/>
        </a:p>
      </dsp:txBody>
      <dsp:txXfrm>
        <a:off x="34403" y="2204593"/>
        <a:ext cx="1595978" cy="93433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70563-21AA-4D2E-8697-40A21C3341FE}">
      <dsp:nvSpPr>
        <dsp:cNvPr id="0" name=""/>
        <dsp:cNvSpPr/>
      </dsp:nvSpPr>
      <dsp:spPr>
        <a:xfrm>
          <a:off x="562927" y="788206"/>
          <a:ext cx="1445998" cy="1445998"/>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A81E08-40F0-4595-8FDE-D440A32D0ECC}">
      <dsp:nvSpPr>
        <dsp:cNvPr id="0" name=""/>
        <dsp:cNvSpPr/>
      </dsp:nvSpPr>
      <dsp:spPr>
        <a:xfrm>
          <a:off x="871091" y="1096370"/>
          <a:ext cx="829671" cy="829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0FBEA6-F9FD-45C1-82EB-9F3EB4091DD2}">
      <dsp:nvSpPr>
        <dsp:cNvPr id="0" name=""/>
        <dsp:cNvSpPr/>
      </dsp:nvSpPr>
      <dsp:spPr>
        <a:xfrm>
          <a:off x="10068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Refine strategy</a:t>
          </a:r>
        </a:p>
      </dsp:txBody>
      <dsp:txXfrm>
        <a:off x="100682" y="2684598"/>
        <a:ext cx="2370489" cy="720000"/>
      </dsp:txXfrm>
    </dsp:sp>
    <dsp:sp modelId="{2F19AED7-C0B8-4C27-8EF7-C0A4B49A6343}">
      <dsp:nvSpPr>
        <dsp:cNvPr id="0" name=""/>
        <dsp:cNvSpPr/>
      </dsp:nvSpPr>
      <dsp:spPr>
        <a:xfrm>
          <a:off x="3348252" y="788206"/>
          <a:ext cx="1445998" cy="1445998"/>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9AB111-CF98-4714-A2E4-25D633EFBD21}">
      <dsp:nvSpPr>
        <dsp:cNvPr id="0" name=""/>
        <dsp:cNvSpPr/>
      </dsp:nvSpPr>
      <dsp:spPr>
        <a:xfrm>
          <a:off x="3656416" y="1096370"/>
          <a:ext cx="829671" cy="8296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6DC584-BE16-4D11-B047-050F52ADA4E6}">
      <dsp:nvSpPr>
        <dsp:cNvPr id="0" name=""/>
        <dsp:cNvSpPr/>
      </dsp:nvSpPr>
      <dsp:spPr>
        <a:xfrm>
          <a:off x="288600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Develop action plan</a:t>
          </a:r>
        </a:p>
      </dsp:txBody>
      <dsp:txXfrm>
        <a:off x="2886007" y="2684598"/>
        <a:ext cx="2370489" cy="720000"/>
      </dsp:txXfrm>
    </dsp:sp>
    <dsp:sp modelId="{93663C91-1F26-4A21-AD70-0CB4150A1F76}">
      <dsp:nvSpPr>
        <dsp:cNvPr id="0" name=""/>
        <dsp:cNvSpPr/>
      </dsp:nvSpPr>
      <dsp:spPr>
        <a:xfrm>
          <a:off x="6133577" y="788206"/>
          <a:ext cx="1445998" cy="1445998"/>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175DB6-5392-42BE-A302-CF5A1D568CC8}">
      <dsp:nvSpPr>
        <dsp:cNvPr id="0" name=""/>
        <dsp:cNvSpPr/>
      </dsp:nvSpPr>
      <dsp:spPr>
        <a:xfrm>
          <a:off x="6441741" y="1096370"/>
          <a:ext cx="829671" cy="8296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D31718-F9D0-4E7B-960E-196ADEA4FF42}">
      <dsp:nvSpPr>
        <dsp:cNvPr id="0" name=""/>
        <dsp:cNvSpPr/>
      </dsp:nvSpPr>
      <dsp:spPr>
        <a:xfrm>
          <a:off x="567133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Engage employers</a:t>
          </a:r>
        </a:p>
      </dsp:txBody>
      <dsp:txXfrm>
        <a:off x="5671332" y="2684598"/>
        <a:ext cx="2370489" cy="720000"/>
      </dsp:txXfrm>
    </dsp:sp>
    <dsp:sp modelId="{03C0C4A9-458F-434D-8ABC-7209016633A6}">
      <dsp:nvSpPr>
        <dsp:cNvPr id="0" name=""/>
        <dsp:cNvSpPr/>
      </dsp:nvSpPr>
      <dsp:spPr>
        <a:xfrm>
          <a:off x="8918902" y="788206"/>
          <a:ext cx="1445998" cy="1445998"/>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E604D6-D0DF-40AA-8DF3-E990A8311D3E}">
      <dsp:nvSpPr>
        <dsp:cNvPr id="0" name=""/>
        <dsp:cNvSpPr/>
      </dsp:nvSpPr>
      <dsp:spPr>
        <a:xfrm>
          <a:off x="9227066" y="1096370"/>
          <a:ext cx="829671" cy="8296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D11480-60AB-4004-8AFE-642020063DB8}">
      <dsp:nvSpPr>
        <dsp:cNvPr id="0" name=""/>
        <dsp:cNvSpPr/>
      </dsp:nvSpPr>
      <dsp:spPr>
        <a:xfrm>
          <a:off x="845665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Monitor progress</a:t>
          </a:r>
          <a:br>
            <a:rPr lang="en-US" sz="1800" kern="1200" dirty="0"/>
          </a:br>
          <a:endParaRPr lang="en-US" sz="1800" kern="1200" dirty="0"/>
        </a:p>
      </dsp:txBody>
      <dsp:txXfrm>
        <a:off x="8456657" y="2684598"/>
        <a:ext cx="2370489" cy="7200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B8B87-00FA-4583-875D-2882CB596A56}">
      <dsp:nvSpPr>
        <dsp:cNvPr id="0" name=""/>
        <dsp:cNvSpPr/>
      </dsp:nvSpPr>
      <dsp:spPr>
        <a:xfrm>
          <a:off x="7593641" y="922821"/>
          <a:ext cx="2444531" cy="2444983"/>
        </a:xfrm>
        <a:prstGeom prst="ellipse">
          <a:avLst/>
        </a:prstGeom>
        <a:solidFill>
          <a:schemeClr val="accent4">
            <a:lumMod val="40000"/>
            <a:lumOff val="60000"/>
          </a:schemeClr>
        </a:solidFill>
        <a:ln w="25400" cap="flat" cmpd="sng" algn="ctr">
          <a:solidFill>
            <a:schemeClr val="accent4">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sp>
    <dsp:sp modelId="{D98C60EB-2122-4B73-AAF5-726C137F3A6F}">
      <dsp:nvSpPr>
        <dsp:cNvPr id="0" name=""/>
        <dsp:cNvSpPr/>
      </dsp:nvSpPr>
      <dsp:spPr>
        <a:xfrm>
          <a:off x="7674807" y="1004335"/>
          <a:ext cx="2282199" cy="2281956"/>
        </a:xfrm>
        <a:prstGeom prst="ellipse">
          <a:avLst/>
        </a:prstGeom>
        <a:solidFill>
          <a:schemeClr val="bg1">
            <a:lumMod val="95000"/>
          </a:schemeClr>
        </a:solidFill>
        <a:ln w="25400" cap="flat" cmpd="sng" algn="ctr">
          <a:solidFill>
            <a:schemeClr val="accent4">
              <a:lumMod val="40000"/>
              <a:lumOff val="6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latin typeface="Arial" panose="020B0604020202020204" pitchFamily="34" charset="0"/>
              <a:cs typeface="Arial" panose="020B0604020202020204" pitchFamily="34" charset="0"/>
            </a:rPr>
            <a:t>Candidates are strengthened prior to hiring </a:t>
          </a:r>
          <a:r>
            <a:rPr lang="en-GB" sz="1400" kern="1200">
              <a:latin typeface="Arial" panose="020B0604020202020204" pitchFamily="34" charset="0"/>
              <a:cs typeface="Arial" panose="020B0604020202020204" pitchFamily="34" charset="0"/>
            </a:rPr>
            <a:t>via pre-employment training and placements</a:t>
          </a:r>
        </a:p>
      </dsp:txBody>
      <dsp:txXfrm>
        <a:off x="8001063" y="1330390"/>
        <a:ext cx="1629687" cy="1629846"/>
      </dsp:txXfrm>
    </dsp:sp>
    <dsp:sp modelId="{0C3CE4F7-2047-4B37-86F4-30ECF065144E}">
      <dsp:nvSpPr>
        <dsp:cNvPr id="0" name=""/>
        <dsp:cNvSpPr/>
      </dsp:nvSpPr>
      <dsp:spPr>
        <a:xfrm rot="2700000">
          <a:off x="5070092" y="925777"/>
          <a:ext cx="2438643" cy="2438643"/>
        </a:xfrm>
        <a:prstGeom prst="teardrop">
          <a:avLst>
            <a:gd name="adj" fmla="val 100000"/>
          </a:avLst>
        </a:prstGeom>
        <a:solidFill>
          <a:schemeClr val="accent4">
            <a:lumMod val="60000"/>
            <a:lumOff val="40000"/>
          </a:schemeClr>
        </a:solidFill>
        <a:ln w="25400"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02428260-61AA-4B05-8716-08205F7BB697}">
      <dsp:nvSpPr>
        <dsp:cNvPr id="0" name=""/>
        <dsp:cNvSpPr/>
      </dsp:nvSpPr>
      <dsp:spPr>
        <a:xfrm>
          <a:off x="5148314" y="1004335"/>
          <a:ext cx="2282199" cy="2281956"/>
        </a:xfrm>
        <a:prstGeom prst="ellipse">
          <a:avLst/>
        </a:prstGeom>
        <a:solidFill>
          <a:schemeClr val="lt1">
            <a:alpha val="90000"/>
            <a:hueOff val="0"/>
            <a:satOff val="0"/>
            <a:lumOff val="0"/>
            <a:alphaOff val="0"/>
          </a:schemeClr>
        </a:solidFill>
        <a:ln w="25400"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latin typeface="Arial" panose="020B0604020202020204" pitchFamily="34" charset="0"/>
              <a:cs typeface="Arial" panose="020B0604020202020204" pitchFamily="34" charset="0"/>
            </a:rPr>
            <a:t>A pool of local people is created through partnerships </a:t>
          </a:r>
          <a:r>
            <a:rPr lang="en-GB" sz="1400" kern="1200">
              <a:latin typeface="Arial" panose="020B0604020202020204" pitchFamily="34" charset="0"/>
              <a:cs typeface="Arial" panose="020B0604020202020204" pitchFamily="34" charset="0"/>
            </a:rPr>
            <a:t>with local authorities, RSLs, JCP, FE colleges</a:t>
          </a:r>
        </a:p>
      </dsp:txBody>
      <dsp:txXfrm>
        <a:off x="5474570" y="1330390"/>
        <a:ext cx="1629687" cy="1629846"/>
      </dsp:txXfrm>
    </dsp:sp>
    <dsp:sp modelId="{F32236B7-57AB-4CB9-AA6F-A31A726E2D35}">
      <dsp:nvSpPr>
        <dsp:cNvPr id="0" name=""/>
        <dsp:cNvSpPr/>
      </dsp:nvSpPr>
      <dsp:spPr>
        <a:xfrm rot="2700000">
          <a:off x="2543599" y="925777"/>
          <a:ext cx="2438643" cy="2438643"/>
        </a:xfrm>
        <a:prstGeom prst="teardrop">
          <a:avLst>
            <a:gd name="adj" fmla="val 100000"/>
          </a:avLst>
        </a:prstGeom>
        <a:solidFill>
          <a:schemeClr val="accent4">
            <a:lumMod val="75000"/>
          </a:schemeClr>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D9273DCC-8617-49BE-B1E3-6BC91187907A}">
      <dsp:nvSpPr>
        <dsp:cNvPr id="0" name=""/>
        <dsp:cNvSpPr/>
      </dsp:nvSpPr>
      <dsp:spPr>
        <a:xfrm>
          <a:off x="2601760" y="1003582"/>
          <a:ext cx="2282199" cy="2281956"/>
        </a:xfrm>
        <a:prstGeom prst="ellipse">
          <a:avLst/>
        </a:prstGeom>
        <a:solidFill>
          <a:schemeClr val="bg1">
            <a:lumMod val="95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latin typeface="Arial" panose="020B0604020202020204" pitchFamily="34" charset="0"/>
              <a:cs typeface="Arial" panose="020B0604020202020204" pitchFamily="34" charset="0"/>
            </a:rPr>
            <a:t>B2-3s roles are ring fenced for a week</a:t>
          </a:r>
          <a:r>
            <a:rPr lang="en-GB" sz="1400" kern="1200">
              <a:latin typeface="Arial" panose="020B0604020202020204" pitchFamily="34" charset="0"/>
              <a:cs typeface="Arial" panose="020B0604020202020204" pitchFamily="34" charset="0"/>
            </a:rPr>
            <a:t>. Include clinical and corporate admin and support roles </a:t>
          </a:r>
          <a:endParaRPr lang="en-GB" sz="1400" b="1" kern="1200">
            <a:latin typeface="Arial" panose="020B0604020202020204" pitchFamily="34" charset="0"/>
            <a:cs typeface="Arial" panose="020B0604020202020204" pitchFamily="34" charset="0"/>
          </a:endParaRPr>
        </a:p>
      </dsp:txBody>
      <dsp:txXfrm>
        <a:off x="2928016" y="1329637"/>
        <a:ext cx="1629687" cy="162984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D1E34-6D60-468D-B427-FA8B21373279}">
      <dsp:nvSpPr>
        <dsp:cNvPr id="0" name=""/>
        <dsp:cNvSpPr/>
      </dsp:nvSpPr>
      <dsp:spPr>
        <a:xfrm>
          <a:off x="0" y="0"/>
          <a:ext cx="57072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7FBD30-9A16-47F9-93E5-0950F0BBF3A7}">
      <dsp:nvSpPr>
        <dsp:cNvPr id="0" name=""/>
        <dsp:cNvSpPr/>
      </dsp:nvSpPr>
      <dsp:spPr>
        <a:xfrm>
          <a:off x="0" y="0"/>
          <a:ext cx="5707257"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kern="1200"/>
            <a:t>Many women come to us unsure where to begin — limited English, little or no recent work experience, and low confidence.</a:t>
          </a:r>
        </a:p>
      </dsp:txBody>
      <dsp:txXfrm>
        <a:off x="0" y="0"/>
        <a:ext cx="5707257" cy="1218406"/>
      </dsp:txXfrm>
    </dsp:sp>
    <dsp:sp modelId="{B6875BB6-A544-4A36-9F28-8D880B191B16}">
      <dsp:nvSpPr>
        <dsp:cNvPr id="0" name=""/>
        <dsp:cNvSpPr/>
      </dsp:nvSpPr>
      <dsp:spPr>
        <a:xfrm>
          <a:off x="0" y="1218406"/>
          <a:ext cx="57072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0377A8-48F6-4D59-9C0E-D7414068EE94}">
      <dsp:nvSpPr>
        <dsp:cNvPr id="0" name=""/>
        <dsp:cNvSpPr/>
      </dsp:nvSpPr>
      <dsp:spPr>
        <a:xfrm>
          <a:off x="0" y="1218406"/>
          <a:ext cx="5707257"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kern="1200"/>
            <a:t>We offer a safe, supportive environment where they can rebuild confidence, learn new skills, and explore opportunities.</a:t>
          </a:r>
        </a:p>
      </dsp:txBody>
      <dsp:txXfrm>
        <a:off x="0" y="1218406"/>
        <a:ext cx="5707257" cy="1218406"/>
      </dsp:txXfrm>
    </dsp:sp>
    <dsp:sp modelId="{E5ADC2F7-AE5A-44DF-9CD5-EF0F9780B2E8}">
      <dsp:nvSpPr>
        <dsp:cNvPr id="0" name=""/>
        <dsp:cNvSpPr/>
      </dsp:nvSpPr>
      <dsp:spPr>
        <a:xfrm>
          <a:off x="0" y="2436812"/>
          <a:ext cx="57072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F521C9-0116-4B6C-A5BC-3899FA477A32}">
      <dsp:nvSpPr>
        <dsp:cNvPr id="0" name=""/>
        <dsp:cNvSpPr/>
      </dsp:nvSpPr>
      <dsp:spPr>
        <a:xfrm>
          <a:off x="0" y="2436812"/>
          <a:ext cx="5707257"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kern="1200"/>
            <a:t>Through holistic IAG, confidence building, skill development, and tailored employment pathways so the women progress from isolation to independence</a:t>
          </a:r>
        </a:p>
      </dsp:txBody>
      <dsp:txXfrm>
        <a:off x="0" y="2436812"/>
        <a:ext cx="5707257" cy="1218406"/>
      </dsp:txXfrm>
    </dsp:sp>
    <dsp:sp modelId="{316449CB-8DB3-4F4F-90F1-3D41B94863E4}">
      <dsp:nvSpPr>
        <dsp:cNvPr id="0" name=""/>
        <dsp:cNvSpPr/>
      </dsp:nvSpPr>
      <dsp:spPr>
        <a:xfrm>
          <a:off x="0" y="3655218"/>
          <a:ext cx="57072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3DDDD1-C765-4939-9644-58A8993BC16D}">
      <dsp:nvSpPr>
        <dsp:cNvPr id="0" name=""/>
        <dsp:cNvSpPr/>
      </dsp:nvSpPr>
      <dsp:spPr>
        <a:xfrm>
          <a:off x="0" y="3655218"/>
          <a:ext cx="5707257"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kern="1200"/>
            <a:t>Every woman receives individual guidance to match her aspirations and overcome personal and structural barriers.</a:t>
          </a:r>
        </a:p>
      </dsp:txBody>
      <dsp:txXfrm>
        <a:off x="0" y="3655218"/>
        <a:ext cx="5707257" cy="121840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0672D-68E9-4546-82BA-99F6E031B1C3}">
      <dsp:nvSpPr>
        <dsp:cNvPr id="0" name=""/>
        <dsp:cNvSpPr/>
      </dsp:nvSpPr>
      <dsp:spPr>
        <a:xfrm>
          <a:off x="0" y="103624"/>
          <a:ext cx="11095037" cy="514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0" i="0" kern="1200" dirty="0"/>
            <a:t> Key facts about Vistry:</a:t>
          </a:r>
          <a:endParaRPr lang="en-GB" sz="2200" kern="1200" dirty="0"/>
        </a:p>
      </dsp:txBody>
      <dsp:txXfrm>
        <a:off x="25130" y="128754"/>
        <a:ext cx="11044777" cy="464540"/>
      </dsp:txXfrm>
    </dsp:sp>
    <dsp:sp modelId="{7D8DD110-4022-4018-87F0-D69399662267}">
      <dsp:nvSpPr>
        <dsp:cNvPr id="0" name=""/>
        <dsp:cNvSpPr/>
      </dsp:nvSpPr>
      <dsp:spPr>
        <a:xfrm>
          <a:off x="0" y="618424"/>
          <a:ext cx="11095037" cy="1343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267" tIns="27940" rIns="156464" bIns="27940" numCol="1" spcCol="1270" anchor="t" anchorCtr="0">
          <a:noAutofit/>
        </a:bodyPr>
        <a:lstStyle/>
        <a:p>
          <a:pPr marL="171450" lvl="1" indent="-171450" algn="l" defTabSz="755650">
            <a:lnSpc>
              <a:spcPct val="90000"/>
            </a:lnSpc>
            <a:spcBef>
              <a:spcPct val="0"/>
            </a:spcBef>
            <a:spcAft>
              <a:spcPct val="20000"/>
            </a:spcAft>
            <a:buNone/>
          </a:pPr>
          <a:r>
            <a:rPr lang="en-GB" sz="1700" b="0" i="0" kern="1200" dirty="0"/>
            <a:t>At Vistry, we’re building more than homes — we’re building communities, opportunities, and a more inclusive construction sector.”</a:t>
          </a:r>
          <a:endParaRPr lang="en-GB" sz="1700" kern="1200" dirty="0"/>
        </a:p>
        <a:p>
          <a:pPr marL="171450" lvl="1" indent="-171450" algn="l" defTabSz="755650">
            <a:lnSpc>
              <a:spcPct val="90000"/>
            </a:lnSpc>
            <a:spcBef>
              <a:spcPct val="0"/>
            </a:spcBef>
            <a:spcAft>
              <a:spcPct val="20000"/>
            </a:spcAft>
            <a:buNone/>
          </a:pPr>
          <a:r>
            <a:rPr lang="en-GB" sz="1700" b="0" i="0" kern="1200" dirty="0"/>
            <a:t>Leading UK housebuilder, multi-tenure model ￼</a:t>
          </a:r>
          <a:endParaRPr lang="en-GB" sz="1700" kern="1200" dirty="0"/>
        </a:p>
        <a:p>
          <a:pPr marL="171450" lvl="1" indent="-171450" algn="l" defTabSz="755650">
            <a:lnSpc>
              <a:spcPct val="90000"/>
            </a:lnSpc>
            <a:spcBef>
              <a:spcPct val="0"/>
            </a:spcBef>
            <a:spcAft>
              <a:spcPct val="20000"/>
            </a:spcAft>
            <a:buNone/>
          </a:pPr>
          <a:r>
            <a:rPr lang="en-GB" sz="1700" b="0" i="0" kern="1200" dirty="0"/>
            <a:t>Strong track record in partnerships and social value. </a:t>
          </a:r>
          <a:endParaRPr lang="en-GB" sz="1700" kern="1200" dirty="0"/>
        </a:p>
        <a:p>
          <a:pPr marL="171450" lvl="1" indent="-171450" algn="l" defTabSz="755650">
            <a:lnSpc>
              <a:spcPct val="90000"/>
            </a:lnSpc>
            <a:spcBef>
              <a:spcPct val="0"/>
            </a:spcBef>
            <a:spcAft>
              <a:spcPct val="20000"/>
            </a:spcAft>
            <a:buNone/>
          </a:pPr>
          <a:r>
            <a:rPr lang="en-GB" sz="1700" kern="1200" dirty="0"/>
            <a:t>Development Overview Harriot, Aspley and Pattison (HAP) Development </a:t>
          </a:r>
        </a:p>
      </dsp:txBody>
      <dsp:txXfrm>
        <a:off x="0" y="618424"/>
        <a:ext cx="11095037" cy="1343430"/>
      </dsp:txXfrm>
    </dsp:sp>
    <dsp:sp modelId="{A9A8B7D7-1F08-4FFE-A17E-627FA9762A8E}">
      <dsp:nvSpPr>
        <dsp:cNvPr id="0" name=""/>
        <dsp:cNvSpPr/>
      </dsp:nvSpPr>
      <dsp:spPr>
        <a:xfrm>
          <a:off x="0" y="1961854"/>
          <a:ext cx="11095037" cy="514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Meet the Leaders </a:t>
          </a:r>
        </a:p>
      </dsp:txBody>
      <dsp:txXfrm>
        <a:off x="25130" y="1986984"/>
        <a:ext cx="11044777" cy="464540"/>
      </dsp:txXfrm>
    </dsp:sp>
    <dsp:sp modelId="{37C55C3B-2CDD-477A-B38F-E02970846C94}">
      <dsp:nvSpPr>
        <dsp:cNvPr id="0" name=""/>
        <dsp:cNvSpPr/>
      </dsp:nvSpPr>
      <dsp:spPr>
        <a:xfrm>
          <a:off x="0" y="2476654"/>
          <a:ext cx="11095037" cy="557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267" tIns="27940" rIns="156464" bIns="27940" numCol="1" spcCol="1270" anchor="t" anchorCtr="0">
          <a:noAutofit/>
        </a:bodyPr>
        <a:lstStyle/>
        <a:p>
          <a:pPr marL="171450" lvl="1" indent="-171450" algn="l" defTabSz="755650">
            <a:lnSpc>
              <a:spcPct val="90000"/>
            </a:lnSpc>
            <a:spcBef>
              <a:spcPct val="0"/>
            </a:spcBef>
            <a:spcAft>
              <a:spcPct val="20000"/>
            </a:spcAft>
            <a:buNone/>
          </a:pPr>
          <a:r>
            <a:rPr lang="en-GB" sz="1700" kern="1200" dirty="0"/>
            <a:t>Farrah Hussain </a:t>
          </a:r>
        </a:p>
        <a:p>
          <a:pPr marL="171450" lvl="1" indent="-171450" algn="l" defTabSz="755650">
            <a:lnSpc>
              <a:spcPct val="90000"/>
            </a:lnSpc>
            <a:spcBef>
              <a:spcPct val="0"/>
            </a:spcBef>
            <a:spcAft>
              <a:spcPct val="20000"/>
            </a:spcAft>
            <a:buNone/>
          </a:pPr>
          <a:r>
            <a:rPr lang="en-GB" sz="1700" kern="1200" dirty="0"/>
            <a:t>Caroline Richardson </a:t>
          </a:r>
        </a:p>
      </dsp:txBody>
      <dsp:txXfrm>
        <a:off x="0" y="2476654"/>
        <a:ext cx="11095037" cy="557865"/>
      </dsp:txXfrm>
    </dsp:sp>
    <dsp:sp modelId="{ED17FD7F-7E8C-4BE6-8C02-EC6856D1FC80}">
      <dsp:nvSpPr>
        <dsp:cNvPr id="0" name=""/>
        <dsp:cNvSpPr/>
      </dsp:nvSpPr>
      <dsp:spPr>
        <a:xfrm>
          <a:off x="0" y="3034519"/>
          <a:ext cx="11095037" cy="514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How Vistry Supports Women in Construction </a:t>
          </a:r>
        </a:p>
      </dsp:txBody>
      <dsp:txXfrm>
        <a:off x="25130" y="3059649"/>
        <a:ext cx="11044777" cy="464540"/>
      </dsp:txXfrm>
    </dsp:sp>
    <dsp:sp modelId="{4CA435E8-F27D-45F1-B54D-0B2D87ADA14F}">
      <dsp:nvSpPr>
        <dsp:cNvPr id="0" name=""/>
        <dsp:cNvSpPr/>
      </dsp:nvSpPr>
      <dsp:spPr>
        <a:xfrm>
          <a:off x="0" y="3549319"/>
          <a:ext cx="11095037"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267" tIns="27940" rIns="156464" bIns="27940" numCol="1" spcCol="1270" anchor="t" anchorCtr="0">
          <a:noAutofit/>
        </a:bodyPr>
        <a:lstStyle/>
        <a:p>
          <a:pPr marL="171450" lvl="1" indent="-171450" algn="l" defTabSz="755650">
            <a:lnSpc>
              <a:spcPct val="90000"/>
            </a:lnSpc>
            <a:spcBef>
              <a:spcPct val="0"/>
            </a:spcBef>
            <a:spcAft>
              <a:spcPct val="20000"/>
            </a:spcAft>
            <a:buNone/>
          </a:pPr>
          <a:r>
            <a:rPr lang="en-GB" sz="1700" kern="1200"/>
            <a:t>Key Support Areas </a:t>
          </a:r>
          <a:endParaRPr lang="en-GB" sz="1700" kern="1200" dirty="0"/>
        </a:p>
      </dsp:txBody>
      <dsp:txXfrm>
        <a:off x="0" y="3549319"/>
        <a:ext cx="11095037" cy="364320"/>
      </dsp:txXfrm>
    </dsp:sp>
    <dsp:sp modelId="{09619D95-65DB-48D9-999F-900F2D17A7C0}">
      <dsp:nvSpPr>
        <dsp:cNvPr id="0" name=""/>
        <dsp:cNvSpPr/>
      </dsp:nvSpPr>
      <dsp:spPr>
        <a:xfrm>
          <a:off x="0" y="3913639"/>
          <a:ext cx="11095037" cy="514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Impact Achievements and Metrics </a:t>
          </a:r>
        </a:p>
      </dsp:txBody>
      <dsp:txXfrm>
        <a:off x="25130" y="3938769"/>
        <a:ext cx="11044777" cy="464540"/>
      </dsp:txXfrm>
    </dsp:sp>
    <dsp:sp modelId="{132A28EB-216E-4E0A-B380-D608CE7FB13E}">
      <dsp:nvSpPr>
        <dsp:cNvPr id="0" name=""/>
        <dsp:cNvSpPr/>
      </dsp:nvSpPr>
      <dsp:spPr>
        <a:xfrm>
          <a:off x="0" y="4428439"/>
          <a:ext cx="11095037" cy="138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267" tIns="27940" rIns="156464" bIns="27940" numCol="1" spcCol="1270" anchor="t" anchorCtr="0">
          <a:noAutofit/>
        </a:bodyPr>
        <a:lstStyle/>
        <a:p>
          <a:pPr marL="171450" lvl="1" indent="-171450" algn="l" defTabSz="755650">
            <a:lnSpc>
              <a:spcPct val="90000"/>
            </a:lnSpc>
            <a:spcBef>
              <a:spcPct val="0"/>
            </a:spcBef>
            <a:spcAft>
              <a:spcPct val="20000"/>
            </a:spcAft>
            <a:buNone/>
          </a:pPr>
          <a:r>
            <a:rPr lang="en-GB" sz="1700" kern="1200" dirty="0"/>
            <a:t>Gender Pay Gap </a:t>
          </a:r>
        </a:p>
        <a:p>
          <a:pPr marL="171450" lvl="1" indent="-171450" algn="l" defTabSz="755650">
            <a:lnSpc>
              <a:spcPct val="90000"/>
            </a:lnSpc>
            <a:spcBef>
              <a:spcPct val="0"/>
            </a:spcBef>
            <a:spcAft>
              <a:spcPct val="20000"/>
            </a:spcAft>
            <a:buNone/>
          </a:pPr>
          <a:r>
            <a:rPr lang="en-GB" sz="1700" kern="1200"/>
            <a:t>Skills Academy Success </a:t>
          </a:r>
          <a:endParaRPr lang="en-GB" sz="1700" kern="1200" dirty="0"/>
        </a:p>
        <a:p>
          <a:pPr marL="171450" lvl="1" indent="-171450" algn="l" defTabSz="755650">
            <a:lnSpc>
              <a:spcPct val="90000"/>
            </a:lnSpc>
            <a:spcBef>
              <a:spcPct val="0"/>
            </a:spcBef>
            <a:spcAft>
              <a:spcPct val="20000"/>
            </a:spcAft>
            <a:buNone/>
          </a:pPr>
          <a:r>
            <a:rPr lang="en-GB" sz="1700" kern="1200"/>
            <a:t>Sustained Partnerships </a:t>
          </a:r>
          <a:endParaRPr lang="en-GB" sz="1700" kern="1200" dirty="0"/>
        </a:p>
        <a:p>
          <a:pPr marL="171450" lvl="1" indent="-171450" algn="l" defTabSz="755650">
            <a:lnSpc>
              <a:spcPct val="90000"/>
            </a:lnSpc>
            <a:spcBef>
              <a:spcPct val="0"/>
            </a:spcBef>
            <a:spcAft>
              <a:spcPct val="20000"/>
            </a:spcAft>
            <a:buNone/>
          </a:pPr>
          <a:r>
            <a:rPr lang="en-GB" sz="1700" kern="1200"/>
            <a:t>Recognition </a:t>
          </a:r>
          <a:endParaRPr lang="en-GB" sz="1700" kern="1200" dirty="0"/>
        </a:p>
        <a:p>
          <a:pPr marL="171450" lvl="1" indent="-171450" algn="l" defTabSz="755650">
            <a:lnSpc>
              <a:spcPct val="90000"/>
            </a:lnSpc>
            <a:spcBef>
              <a:spcPct val="0"/>
            </a:spcBef>
            <a:spcAft>
              <a:spcPct val="20000"/>
            </a:spcAft>
            <a:buNone/>
          </a:pPr>
          <a:r>
            <a:rPr lang="en-GB" sz="1700" kern="1200" dirty="0"/>
            <a:t>Community Engagement </a:t>
          </a:r>
        </a:p>
      </dsp:txBody>
      <dsp:txXfrm>
        <a:off x="0" y="4428439"/>
        <a:ext cx="11095037" cy="138897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E7E78-6BD3-403F-9693-293E4D7850C1}">
      <dsp:nvSpPr>
        <dsp:cNvPr id="0" name=""/>
        <dsp:cNvSpPr/>
      </dsp:nvSpPr>
      <dsp:spPr>
        <a:xfrm>
          <a:off x="3115" y="808533"/>
          <a:ext cx="1655045" cy="62325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b="1" kern="1200"/>
            <a:t>Diversity &amp; Inclusion Culture</a:t>
          </a:r>
          <a:endParaRPr lang="en-US" sz="1300" kern="1200" dirty="0"/>
        </a:p>
      </dsp:txBody>
      <dsp:txXfrm>
        <a:off x="3115" y="808533"/>
        <a:ext cx="1655045" cy="623257"/>
      </dsp:txXfrm>
    </dsp:sp>
    <dsp:sp modelId="{0A37EFDF-9030-4F53-8A72-7617188F458D}">
      <dsp:nvSpPr>
        <dsp:cNvPr id="0" name=""/>
        <dsp:cNvSpPr/>
      </dsp:nvSpPr>
      <dsp:spPr>
        <a:xfrm>
          <a:off x="3115" y="1431791"/>
          <a:ext cx="1655045" cy="279681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kern="1200"/>
            <a:t>Formal D&amp;I policy covering the whole organisation</a:t>
          </a:r>
          <a:endParaRPr lang="en-US" sz="1300" kern="1200"/>
        </a:p>
        <a:p>
          <a:pPr marL="114300" lvl="1" indent="-114300" algn="l" defTabSz="577850">
            <a:lnSpc>
              <a:spcPct val="90000"/>
            </a:lnSpc>
            <a:spcBef>
              <a:spcPct val="0"/>
            </a:spcBef>
            <a:spcAft>
              <a:spcPct val="15000"/>
            </a:spcAft>
            <a:buChar char="•"/>
          </a:pPr>
          <a:r>
            <a:rPr lang="en-GB" sz="1300" kern="1200"/>
            <a:t>Active Women’s Network offering community, events, mentoring and peer support</a:t>
          </a:r>
          <a:endParaRPr lang="en-US" sz="1300" kern="1200" dirty="0"/>
        </a:p>
      </dsp:txBody>
      <dsp:txXfrm>
        <a:off x="3115" y="1431791"/>
        <a:ext cx="1655045" cy="2796811"/>
      </dsp:txXfrm>
    </dsp:sp>
    <dsp:sp modelId="{83683376-E1BE-488F-9F7B-129F919A69AC}">
      <dsp:nvSpPr>
        <dsp:cNvPr id="0" name=""/>
        <dsp:cNvSpPr/>
      </dsp:nvSpPr>
      <dsp:spPr>
        <a:xfrm>
          <a:off x="1889867" y="808533"/>
          <a:ext cx="1655045" cy="62325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b="1" kern="1200"/>
            <a:t>Leadership &amp; Career Progression</a:t>
          </a:r>
          <a:endParaRPr lang="en-US" sz="1300" kern="1200"/>
        </a:p>
      </dsp:txBody>
      <dsp:txXfrm>
        <a:off x="1889867" y="808533"/>
        <a:ext cx="1655045" cy="623257"/>
      </dsp:txXfrm>
    </dsp:sp>
    <dsp:sp modelId="{1EBD4515-6ADB-4749-B1F4-AF128FA1592E}">
      <dsp:nvSpPr>
        <dsp:cNvPr id="0" name=""/>
        <dsp:cNvSpPr/>
      </dsp:nvSpPr>
      <dsp:spPr>
        <a:xfrm>
          <a:off x="1889867" y="1431791"/>
          <a:ext cx="1655045" cy="279681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kern="1200"/>
            <a:t>Women in Leadership development programmes (multiple cohorts)</a:t>
          </a:r>
          <a:endParaRPr lang="en-US" sz="1300" kern="1200" dirty="0"/>
        </a:p>
        <a:p>
          <a:pPr marL="114300" lvl="1" indent="-114300" algn="l" defTabSz="577850">
            <a:lnSpc>
              <a:spcPct val="90000"/>
            </a:lnSpc>
            <a:spcBef>
              <a:spcPct val="0"/>
            </a:spcBef>
            <a:spcAft>
              <a:spcPct val="15000"/>
            </a:spcAft>
            <a:buChar char="•"/>
          </a:pPr>
          <a:r>
            <a:rPr lang="en-GB" sz="1300" kern="1200"/>
            <a:t>Mentoring programmes focused on supporting senior women</a:t>
          </a:r>
          <a:endParaRPr lang="en-US" sz="1300" kern="1200" dirty="0"/>
        </a:p>
        <a:p>
          <a:pPr marL="114300" lvl="1" indent="-114300" algn="l" defTabSz="577850">
            <a:lnSpc>
              <a:spcPct val="90000"/>
            </a:lnSpc>
            <a:spcBef>
              <a:spcPct val="0"/>
            </a:spcBef>
            <a:spcAft>
              <a:spcPct val="15000"/>
            </a:spcAft>
            <a:buChar char="•"/>
          </a:pPr>
          <a:r>
            <a:rPr lang="en-GB" sz="1300" kern="1200"/>
            <a:t>Career pathways supported through apprenticeships, traineeships and graduate schemes</a:t>
          </a:r>
          <a:endParaRPr lang="en-US" sz="1300" kern="1200" dirty="0"/>
        </a:p>
      </dsp:txBody>
      <dsp:txXfrm>
        <a:off x="1889867" y="1431791"/>
        <a:ext cx="1655045" cy="2796811"/>
      </dsp:txXfrm>
    </dsp:sp>
    <dsp:sp modelId="{293472C3-CC21-454C-80E7-E5E3B0A66FE7}">
      <dsp:nvSpPr>
        <dsp:cNvPr id="0" name=""/>
        <dsp:cNvSpPr/>
      </dsp:nvSpPr>
      <dsp:spPr>
        <a:xfrm>
          <a:off x="3776619" y="808533"/>
          <a:ext cx="1655045" cy="62325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b="1" kern="1200"/>
            <a:t>Inclusive Recruitment</a:t>
          </a:r>
          <a:endParaRPr lang="en-US" sz="1300" kern="1200"/>
        </a:p>
      </dsp:txBody>
      <dsp:txXfrm>
        <a:off x="3776619" y="808533"/>
        <a:ext cx="1655045" cy="623257"/>
      </dsp:txXfrm>
    </dsp:sp>
    <dsp:sp modelId="{140FF5DC-BDAB-4596-B933-910D94013216}">
      <dsp:nvSpPr>
        <dsp:cNvPr id="0" name=""/>
        <dsp:cNvSpPr/>
      </dsp:nvSpPr>
      <dsp:spPr>
        <a:xfrm>
          <a:off x="3776619" y="1431791"/>
          <a:ext cx="1655045" cy="279681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kern="1200"/>
            <a:t>Diverse interview panels</a:t>
          </a:r>
          <a:endParaRPr lang="en-US" sz="1300" kern="1200" dirty="0"/>
        </a:p>
        <a:p>
          <a:pPr marL="114300" lvl="1" indent="-114300" algn="l" defTabSz="577850">
            <a:lnSpc>
              <a:spcPct val="90000"/>
            </a:lnSpc>
            <a:spcBef>
              <a:spcPct val="0"/>
            </a:spcBef>
            <a:spcAft>
              <a:spcPct val="15000"/>
            </a:spcAft>
            <a:buChar char="•"/>
          </a:pPr>
          <a:r>
            <a:rPr lang="en-GB" sz="1300" kern="1200"/>
            <a:t>Unconscious bias training for managers</a:t>
          </a:r>
          <a:endParaRPr lang="en-US" sz="1300" kern="1200"/>
        </a:p>
        <a:p>
          <a:pPr marL="114300" lvl="1" indent="-114300" algn="l" defTabSz="577850">
            <a:lnSpc>
              <a:spcPct val="90000"/>
            </a:lnSpc>
            <a:spcBef>
              <a:spcPct val="0"/>
            </a:spcBef>
            <a:spcAft>
              <a:spcPct val="15000"/>
            </a:spcAft>
            <a:buChar char="•"/>
          </a:pPr>
          <a:r>
            <a:rPr lang="en-GB" sz="1300" kern="1200"/>
            <a:t>Reviewed and improved job adverts to encourage more women applicants</a:t>
          </a:r>
          <a:endParaRPr lang="en-US" sz="1300" kern="1200" dirty="0"/>
        </a:p>
      </dsp:txBody>
      <dsp:txXfrm>
        <a:off x="3776619" y="1431791"/>
        <a:ext cx="1655045" cy="2796811"/>
      </dsp:txXfrm>
    </dsp:sp>
    <dsp:sp modelId="{C8B8DBED-0CC0-42C9-8918-05F5FE45CE00}">
      <dsp:nvSpPr>
        <dsp:cNvPr id="0" name=""/>
        <dsp:cNvSpPr/>
      </dsp:nvSpPr>
      <dsp:spPr>
        <a:xfrm>
          <a:off x="5663371" y="808533"/>
          <a:ext cx="1655045" cy="62325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b="1" kern="1200"/>
            <a:t>Flexible &amp; Family-Friendly Working</a:t>
          </a:r>
          <a:endParaRPr lang="en-US" sz="1300" kern="1200" dirty="0"/>
        </a:p>
      </dsp:txBody>
      <dsp:txXfrm>
        <a:off x="5663371" y="808533"/>
        <a:ext cx="1655045" cy="623257"/>
      </dsp:txXfrm>
    </dsp:sp>
    <dsp:sp modelId="{2A6B48A5-5165-43B7-9A51-21C03A278B71}">
      <dsp:nvSpPr>
        <dsp:cNvPr id="0" name=""/>
        <dsp:cNvSpPr/>
      </dsp:nvSpPr>
      <dsp:spPr>
        <a:xfrm>
          <a:off x="5663371" y="1431791"/>
          <a:ext cx="1655045" cy="279681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kern="1200"/>
            <a:t>Agile working options (part-time, job share, flexible patterns)</a:t>
          </a:r>
          <a:endParaRPr lang="en-US" sz="1300" kern="1200"/>
        </a:p>
        <a:p>
          <a:pPr marL="114300" lvl="1" indent="-114300" algn="l" defTabSz="577850">
            <a:lnSpc>
              <a:spcPct val="90000"/>
            </a:lnSpc>
            <a:spcBef>
              <a:spcPct val="0"/>
            </a:spcBef>
            <a:spcAft>
              <a:spcPct val="15000"/>
            </a:spcAft>
            <a:buChar char="•"/>
          </a:pPr>
          <a:r>
            <a:rPr lang="en-GB" sz="1300" kern="1200"/>
            <a:t>Enhanced maternity support</a:t>
          </a:r>
          <a:endParaRPr lang="en-US" sz="1300" kern="1200" dirty="0"/>
        </a:p>
        <a:p>
          <a:pPr marL="114300" lvl="1" indent="-114300" algn="l" defTabSz="577850">
            <a:lnSpc>
              <a:spcPct val="90000"/>
            </a:lnSpc>
            <a:spcBef>
              <a:spcPct val="0"/>
            </a:spcBef>
            <a:spcAft>
              <a:spcPct val="15000"/>
            </a:spcAft>
            <a:buChar char="•"/>
          </a:pPr>
          <a:r>
            <a:rPr lang="en-GB" sz="1300" kern="1200"/>
            <a:t>Menopause guidance and wellbeing resources</a:t>
          </a:r>
          <a:endParaRPr lang="en-US" sz="1300" kern="1200"/>
        </a:p>
        <a:p>
          <a:pPr marL="114300" lvl="1" indent="-114300" algn="l" defTabSz="577850">
            <a:lnSpc>
              <a:spcPct val="90000"/>
            </a:lnSpc>
            <a:spcBef>
              <a:spcPct val="0"/>
            </a:spcBef>
            <a:spcAft>
              <a:spcPct val="15000"/>
            </a:spcAft>
            <a:buChar char="•"/>
          </a:pPr>
          <a:r>
            <a:rPr lang="en-GB" sz="1300" kern="1200"/>
            <a:t>Support for returners after maternity or long-term absence</a:t>
          </a:r>
          <a:endParaRPr lang="en-US" sz="1300" kern="1200" dirty="0"/>
        </a:p>
      </dsp:txBody>
      <dsp:txXfrm>
        <a:off x="5663371" y="1431791"/>
        <a:ext cx="1655045" cy="2796811"/>
      </dsp:txXfrm>
    </dsp:sp>
    <dsp:sp modelId="{B076FC6B-9A32-4EE6-B35F-D029ACEAC5B8}">
      <dsp:nvSpPr>
        <dsp:cNvPr id="0" name=""/>
        <dsp:cNvSpPr/>
      </dsp:nvSpPr>
      <dsp:spPr>
        <a:xfrm>
          <a:off x="7550123" y="808533"/>
          <a:ext cx="1655045" cy="62325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b="1" kern="1200"/>
            <a:t>Monitoring &amp; Accountability</a:t>
          </a:r>
          <a:endParaRPr lang="en-US" sz="1300" kern="1200"/>
        </a:p>
      </dsp:txBody>
      <dsp:txXfrm>
        <a:off x="7550123" y="808533"/>
        <a:ext cx="1655045" cy="623257"/>
      </dsp:txXfrm>
    </dsp:sp>
    <dsp:sp modelId="{727C10C1-57C0-4F2F-B191-3F480CDFA11A}">
      <dsp:nvSpPr>
        <dsp:cNvPr id="0" name=""/>
        <dsp:cNvSpPr/>
      </dsp:nvSpPr>
      <dsp:spPr>
        <a:xfrm>
          <a:off x="7550123" y="1431791"/>
          <a:ext cx="1655045" cy="279681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kern="1200"/>
            <a:t>Annual gender pay gap reporting and action plans</a:t>
          </a:r>
          <a:endParaRPr lang="en-US" sz="1300" kern="1200"/>
        </a:p>
        <a:p>
          <a:pPr marL="114300" lvl="1" indent="-114300" algn="l" defTabSz="577850">
            <a:lnSpc>
              <a:spcPct val="90000"/>
            </a:lnSpc>
            <a:spcBef>
              <a:spcPct val="0"/>
            </a:spcBef>
            <a:spcAft>
              <a:spcPct val="15000"/>
            </a:spcAft>
            <a:buChar char="•"/>
          </a:pPr>
          <a:r>
            <a:rPr lang="en-GB" sz="1300" kern="1200"/>
            <a:t>Monitoring diversity of applicants, promotions and employee experience</a:t>
          </a:r>
          <a:endParaRPr lang="en-US" sz="1300" kern="1200" dirty="0"/>
        </a:p>
      </dsp:txBody>
      <dsp:txXfrm>
        <a:off x="7550123" y="1431791"/>
        <a:ext cx="1655045" cy="2796811"/>
      </dsp:txXfrm>
    </dsp:sp>
    <dsp:sp modelId="{B524A0E4-83E2-4710-9181-7A3B00C3158E}">
      <dsp:nvSpPr>
        <dsp:cNvPr id="0" name=""/>
        <dsp:cNvSpPr/>
      </dsp:nvSpPr>
      <dsp:spPr>
        <a:xfrm>
          <a:off x="9436876" y="808533"/>
          <a:ext cx="1655045" cy="62325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b="1" kern="1200"/>
            <a:t>Visibility &amp; Role Models</a:t>
          </a:r>
          <a:endParaRPr lang="en-US" sz="1300" kern="1200"/>
        </a:p>
      </dsp:txBody>
      <dsp:txXfrm>
        <a:off x="9436876" y="808533"/>
        <a:ext cx="1655045" cy="623257"/>
      </dsp:txXfrm>
    </dsp:sp>
    <dsp:sp modelId="{209CF9B9-266C-4B27-9DDA-6D52CFFCF320}">
      <dsp:nvSpPr>
        <dsp:cNvPr id="0" name=""/>
        <dsp:cNvSpPr/>
      </dsp:nvSpPr>
      <dsp:spPr>
        <a:xfrm>
          <a:off x="9436876" y="1431791"/>
          <a:ext cx="1655045" cy="279681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kern="1200"/>
            <a:t>Promoting stories of women in non-traditional and senior roles</a:t>
          </a:r>
          <a:endParaRPr lang="en-US" sz="1300" kern="1200" dirty="0"/>
        </a:p>
        <a:p>
          <a:pPr marL="114300" lvl="1" indent="-114300" algn="l" defTabSz="577850">
            <a:lnSpc>
              <a:spcPct val="90000"/>
            </a:lnSpc>
            <a:spcBef>
              <a:spcPct val="0"/>
            </a:spcBef>
            <a:spcAft>
              <a:spcPct val="15000"/>
            </a:spcAft>
            <a:buChar char="•"/>
          </a:pPr>
          <a:r>
            <a:rPr lang="en-GB" sz="1300" kern="1200"/>
            <a:t>Showcasing women’s achievements to inspire internal and external audiences</a:t>
          </a:r>
          <a:endParaRPr lang="en-US" sz="1300" kern="1200" dirty="0"/>
        </a:p>
      </dsp:txBody>
      <dsp:txXfrm>
        <a:off x="9436876" y="1431791"/>
        <a:ext cx="1655045" cy="27968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2C936-2996-4E22-8CE4-CB0DA05F2B98}">
      <dsp:nvSpPr>
        <dsp:cNvPr id="0" name=""/>
        <dsp:cNvSpPr/>
      </dsp:nvSpPr>
      <dsp:spPr>
        <a:xfrm>
          <a:off x="256022" y="1915"/>
          <a:ext cx="3040268" cy="182416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 want to work, but I have no childcare and don’t know where to start.”</a:t>
          </a:r>
        </a:p>
      </dsp:txBody>
      <dsp:txXfrm>
        <a:off x="256022" y="1915"/>
        <a:ext cx="3040268" cy="1824160"/>
      </dsp:txXfrm>
    </dsp:sp>
    <dsp:sp modelId="{0CF6CC75-B969-4600-B8A0-D8A674806952}">
      <dsp:nvSpPr>
        <dsp:cNvPr id="0" name=""/>
        <dsp:cNvSpPr/>
      </dsp:nvSpPr>
      <dsp:spPr>
        <a:xfrm>
          <a:off x="3600317" y="1915"/>
          <a:ext cx="3040268" cy="182416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Many women face </a:t>
          </a:r>
          <a:r>
            <a:rPr lang="en-US" sz="2000" b="1" kern="1200"/>
            <a:t>language barriers</a:t>
          </a:r>
          <a:r>
            <a:rPr lang="en-US" sz="2000" kern="1200"/>
            <a:t>, </a:t>
          </a:r>
          <a:r>
            <a:rPr lang="en-US" sz="2000" b="1" kern="1200"/>
            <a:t>low confidence</a:t>
          </a:r>
          <a:r>
            <a:rPr lang="en-US" sz="2000" kern="1200"/>
            <a:t>, and </a:t>
          </a:r>
          <a:r>
            <a:rPr lang="en-US" sz="2000" b="1" kern="1200"/>
            <a:t>isolation</a:t>
          </a:r>
          <a:r>
            <a:rPr lang="en-US" sz="2000" kern="1200"/>
            <a:t> after years outside the workforce.</a:t>
          </a:r>
        </a:p>
      </dsp:txBody>
      <dsp:txXfrm>
        <a:off x="3600317" y="1915"/>
        <a:ext cx="3040268" cy="1824160"/>
      </dsp:txXfrm>
    </dsp:sp>
    <dsp:sp modelId="{4654AE87-D2F6-4E37-81A6-C0248AFCDD5B}">
      <dsp:nvSpPr>
        <dsp:cNvPr id="0" name=""/>
        <dsp:cNvSpPr/>
      </dsp:nvSpPr>
      <dsp:spPr>
        <a:xfrm>
          <a:off x="6944612" y="1915"/>
          <a:ext cx="3040268" cy="182416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Digital skills gaps</a:t>
          </a:r>
          <a:r>
            <a:rPr lang="en-US" sz="2000" kern="1200"/>
            <a:t> and </a:t>
          </a:r>
          <a:r>
            <a:rPr lang="en-US" sz="2000" b="1" kern="1200"/>
            <a:t>lack of local opportunities</a:t>
          </a:r>
          <a:r>
            <a:rPr lang="en-US" sz="2000" kern="1200"/>
            <a:t> limit progress.</a:t>
          </a:r>
        </a:p>
      </dsp:txBody>
      <dsp:txXfrm>
        <a:off x="6944612" y="1915"/>
        <a:ext cx="3040268" cy="1824160"/>
      </dsp:txXfrm>
    </dsp:sp>
    <dsp:sp modelId="{217FBFDC-F5FB-4789-9B3D-7B067B5FC276}">
      <dsp:nvSpPr>
        <dsp:cNvPr id="0" name=""/>
        <dsp:cNvSpPr/>
      </dsp:nvSpPr>
      <dsp:spPr>
        <a:xfrm>
          <a:off x="256022" y="2130102"/>
          <a:ext cx="3040268" cy="182416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Cultural pressures</a:t>
          </a:r>
          <a:r>
            <a:rPr lang="en-US" sz="2000" kern="1200"/>
            <a:t> and fear of discrimination affect women’s career choices.</a:t>
          </a:r>
        </a:p>
      </dsp:txBody>
      <dsp:txXfrm>
        <a:off x="256022" y="2130102"/>
        <a:ext cx="3040268" cy="1824160"/>
      </dsp:txXfrm>
    </dsp:sp>
    <dsp:sp modelId="{8513C5E4-A6B7-4C4E-B072-C91DAB41CD11}">
      <dsp:nvSpPr>
        <dsp:cNvPr id="0" name=""/>
        <dsp:cNvSpPr/>
      </dsp:nvSpPr>
      <dsp:spPr>
        <a:xfrm>
          <a:off x="3600317" y="2130102"/>
          <a:ext cx="3040268" cy="182416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0" kern="1200">
              <a:latin typeface="Aptos"/>
            </a:rPr>
            <a:t>Health and Wellbeing Factors, Physical or mental health challenges linked to poverty, isolation, or caring stress</a:t>
          </a:r>
        </a:p>
      </dsp:txBody>
      <dsp:txXfrm>
        <a:off x="3600317" y="2130102"/>
        <a:ext cx="3040268" cy="1824160"/>
      </dsp:txXfrm>
    </dsp:sp>
    <dsp:sp modelId="{DD531FA2-C160-4A40-8C52-6D56321925AF}">
      <dsp:nvSpPr>
        <dsp:cNvPr id="0" name=""/>
        <dsp:cNvSpPr/>
      </dsp:nvSpPr>
      <dsp:spPr>
        <a:xfrm>
          <a:off x="6944612" y="2130102"/>
          <a:ext cx="3040268" cy="182416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Learning:</a:t>
          </a:r>
          <a:r>
            <a:rPr lang="en-US" sz="2000" kern="1200"/>
            <a:t> Trust, empathy, and safe, women-only spaces are key to engagement and long-term success.</a:t>
          </a:r>
        </a:p>
      </dsp:txBody>
      <dsp:txXfrm>
        <a:off x="6944612" y="2130102"/>
        <a:ext cx="3040268" cy="18241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D7CC8-6899-462F-8133-A9E288A959A4}">
      <dsp:nvSpPr>
        <dsp:cNvPr id="0" name=""/>
        <dsp:cNvSpPr/>
      </dsp:nvSpPr>
      <dsp:spPr>
        <a:xfrm>
          <a:off x="2048180" y="482"/>
          <a:ext cx="8192722" cy="62781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8962" tIns="159464" rIns="158962" bIns="159464" numCol="1" spcCol="1270" anchor="ctr" anchorCtr="0">
          <a:noAutofit/>
        </a:bodyPr>
        <a:lstStyle/>
        <a:p>
          <a:pPr marL="0" lvl="0" indent="0" algn="l" defTabSz="622300">
            <a:lnSpc>
              <a:spcPct val="90000"/>
            </a:lnSpc>
            <a:spcBef>
              <a:spcPct val="0"/>
            </a:spcBef>
            <a:spcAft>
              <a:spcPct val="35000"/>
            </a:spcAft>
            <a:buNone/>
          </a:pPr>
          <a:r>
            <a:rPr lang="en-US" sz="1400" kern="1200"/>
            <a:t>Invest in affordable, flexible childcare linked to training and employment. </a:t>
          </a:r>
        </a:p>
      </dsp:txBody>
      <dsp:txXfrm>
        <a:off x="2048180" y="482"/>
        <a:ext cx="8192722" cy="627811"/>
      </dsp:txXfrm>
    </dsp:sp>
    <dsp:sp modelId="{4D9EB410-EC68-4787-BF53-0AE4DDED0DFF}">
      <dsp:nvSpPr>
        <dsp:cNvPr id="0" name=""/>
        <dsp:cNvSpPr/>
      </dsp:nvSpPr>
      <dsp:spPr>
        <a:xfrm>
          <a:off x="0" y="482"/>
          <a:ext cx="2048180" cy="62781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8383" tIns="62014" rIns="108383" bIns="62014" numCol="1" spcCol="1270" anchor="ctr" anchorCtr="0">
          <a:noAutofit/>
        </a:bodyPr>
        <a:lstStyle/>
        <a:p>
          <a:pPr marL="0" lvl="0" indent="0" algn="ctr" defTabSz="755650">
            <a:lnSpc>
              <a:spcPct val="90000"/>
            </a:lnSpc>
            <a:spcBef>
              <a:spcPct val="0"/>
            </a:spcBef>
            <a:spcAft>
              <a:spcPct val="35000"/>
            </a:spcAft>
            <a:buNone/>
          </a:pPr>
          <a:r>
            <a:rPr lang="en-US" sz="1700" kern="1200"/>
            <a:t>Invest in</a:t>
          </a:r>
        </a:p>
      </dsp:txBody>
      <dsp:txXfrm>
        <a:off x="0" y="482"/>
        <a:ext cx="2048180" cy="627811"/>
      </dsp:txXfrm>
    </dsp:sp>
    <dsp:sp modelId="{A46D797A-E515-48D2-B89A-568673381257}">
      <dsp:nvSpPr>
        <dsp:cNvPr id="0" name=""/>
        <dsp:cNvSpPr/>
      </dsp:nvSpPr>
      <dsp:spPr>
        <a:xfrm>
          <a:off x="2048180" y="665963"/>
          <a:ext cx="8192722" cy="62781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8962" tIns="159464" rIns="158962" bIns="159464" numCol="1" spcCol="1270" anchor="ctr" anchorCtr="0">
          <a:noAutofit/>
        </a:bodyPr>
        <a:lstStyle/>
        <a:p>
          <a:pPr marL="0" lvl="0" indent="0" algn="l" defTabSz="622300">
            <a:lnSpc>
              <a:spcPct val="90000"/>
            </a:lnSpc>
            <a:spcBef>
              <a:spcPct val="0"/>
            </a:spcBef>
            <a:spcAft>
              <a:spcPct val="35000"/>
            </a:spcAft>
            <a:buNone/>
          </a:pPr>
          <a:r>
            <a:rPr lang="en-US" sz="1400" kern="1200"/>
            <a:t>Invest in ESOL, digital and other sector-specific training that offer shorter pathways to employment </a:t>
          </a:r>
        </a:p>
      </dsp:txBody>
      <dsp:txXfrm>
        <a:off x="2048180" y="665963"/>
        <a:ext cx="8192722" cy="627811"/>
      </dsp:txXfrm>
    </dsp:sp>
    <dsp:sp modelId="{488C5E90-0ACE-4E7E-B084-694DBBCAAB45}">
      <dsp:nvSpPr>
        <dsp:cNvPr id="0" name=""/>
        <dsp:cNvSpPr/>
      </dsp:nvSpPr>
      <dsp:spPr>
        <a:xfrm>
          <a:off x="0" y="665963"/>
          <a:ext cx="2048180" cy="62781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8383" tIns="62014" rIns="108383" bIns="62014" numCol="1" spcCol="1270" anchor="ctr" anchorCtr="0">
          <a:noAutofit/>
        </a:bodyPr>
        <a:lstStyle/>
        <a:p>
          <a:pPr marL="0" lvl="0" indent="0" algn="ctr" defTabSz="755650">
            <a:lnSpc>
              <a:spcPct val="90000"/>
            </a:lnSpc>
            <a:spcBef>
              <a:spcPct val="0"/>
            </a:spcBef>
            <a:spcAft>
              <a:spcPct val="35000"/>
            </a:spcAft>
            <a:buNone/>
          </a:pPr>
          <a:r>
            <a:rPr lang="en-US" sz="1700" kern="1200"/>
            <a:t>Invest in</a:t>
          </a:r>
        </a:p>
      </dsp:txBody>
      <dsp:txXfrm>
        <a:off x="0" y="665963"/>
        <a:ext cx="2048180" cy="627811"/>
      </dsp:txXfrm>
    </dsp:sp>
    <dsp:sp modelId="{9A97CF40-A311-4447-B31D-B25C3EC9EE8E}">
      <dsp:nvSpPr>
        <dsp:cNvPr id="0" name=""/>
        <dsp:cNvSpPr/>
      </dsp:nvSpPr>
      <dsp:spPr>
        <a:xfrm>
          <a:off x="2048180" y="1331443"/>
          <a:ext cx="8192722" cy="62781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8962" tIns="159464" rIns="158962" bIns="159464" numCol="1" spcCol="1270" anchor="ctr" anchorCtr="0">
          <a:noAutofit/>
        </a:bodyPr>
        <a:lstStyle/>
        <a:p>
          <a:pPr marL="0" lvl="0" indent="0" algn="l" defTabSz="622300">
            <a:lnSpc>
              <a:spcPct val="90000"/>
            </a:lnSpc>
            <a:spcBef>
              <a:spcPct val="0"/>
            </a:spcBef>
            <a:spcAft>
              <a:spcPct val="35000"/>
            </a:spcAft>
            <a:buNone/>
          </a:pPr>
          <a:r>
            <a:rPr lang="en-US" sz="1400" kern="1200"/>
            <a:t>Promote women's entrepreneurship and flexible working models. </a:t>
          </a:r>
        </a:p>
      </dsp:txBody>
      <dsp:txXfrm>
        <a:off x="2048180" y="1331443"/>
        <a:ext cx="8192722" cy="627811"/>
      </dsp:txXfrm>
    </dsp:sp>
    <dsp:sp modelId="{86180600-A32E-45D3-8A5D-16EC15525F95}">
      <dsp:nvSpPr>
        <dsp:cNvPr id="0" name=""/>
        <dsp:cNvSpPr/>
      </dsp:nvSpPr>
      <dsp:spPr>
        <a:xfrm>
          <a:off x="0" y="1331443"/>
          <a:ext cx="2048180" cy="62781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8383" tIns="62014" rIns="108383" bIns="62014" numCol="1" spcCol="1270" anchor="ctr" anchorCtr="0">
          <a:noAutofit/>
        </a:bodyPr>
        <a:lstStyle/>
        <a:p>
          <a:pPr marL="0" lvl="0" indent="0" algn="ctr" defTabSz="755650">
            <a:lnSpc>
              <a:spcPct val="90000"/>
            </a:lnSpc>
            <a:spcBef>
              <a:spcPct val="0"/>
            </a:spcBef>
            <a:spcAft>
              <a:spcPct val="35000"/>
            </a:spcAft>
            <a:buNone/>
          </a:pPr>
          <a:r>
            <a:rPr lang="en-US" sz="1700" kern="1200"/>
            <a:t>Promote</a:t>
          </a:r>
        </a:p>
      </dsp:txBody>
      <dsp:txXfrm>
        <a:off x="0" y="1331443"/>
        <a:ext cx="2048180" cy="627811"/>
      </dsp:txXfrm>
    </dsp:sp>
    <dsp:sp modelId="{EBAF5978-807A-4635-9ABE-72DEC86B22EB}">
      <dsp:nvSpPr>
        <dsp:cNvPr id="0" name=""/>
        <dsp:cNvSpPr/>
      </dsp:nvSpPr>
      <dsp:spPr>
        <a:xfrm>
          <a:off x="2048180" y="1996923"/>
          <a:ext cx="8192722" cy="62781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8962" tIns="159464" rIns="158962" bIns="159464" numCol="1" spcCol="1270" anchor="ctr" anchorCtr="0">
          <a:noAutofit/>
        </a:bodyPr>
        <a:lstStyle/>
        <a:p>
          <a:pPr marL="0" lvl="0" indent="0" algn="l" defTabSz="622300">
            <a:lnSpc>
              <a:spcPct val="90000"/>
            </a:lnSpc>
            <a:spcBef>
              <a:spcPct val="0"/>
            </a:spcBef>
            <a:spcAft>
              <a:spcPct val="35000"/>
            </a:spcAft>
            <a:buNone/>
          </a:pPr>
          <a:r>
            <a:rPr lang="en-US" sz="1400" kern="1200"/>
            <a:t>Sustain funding for trusted community-led </a:t>
          </a:r>
          <a:r>
            <a:rPr lang="en-US" sz="1400" kern="1200" err="1"/>
            <a:t>programmes</a:t>
          </a:r>
          <a:r>
            <a:rPr lang="en-US" sz="1400" kern="1200"/>
            <a:t>. </a:t>
          </a:r>
        </a:p>
      </dsp:txBody>
      <dsp:txXfrm>
        <a:off x="2048180" y="1996923"/>
        <a:ext cx="8192722" cy="627811"/>
      </dsp:txXfrm>
    </dsp:sp>
    <dsp:sp modelId="{13074F06-7546-45B1-B311-90BC90247FDA}">
      <dsp:nvSpPr>
        <dsp:cNvPr id="0" name=""/>
        <dsp:cNvSpPr/>
      </dsp:nvSpPr>
      <dsp:spPr>
        <a:xfrm>
          <a:off x="0" y="1996923"/>
          <a:ext cx="2048180" cy="62781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8383" tIns="62014" rIns="108383" bIns="62014" numCol="1" spcCol="1270" anchor="ctr" anchorCtr="0">
          <a:noAutofit/>
        </a:bodyPr>
        <a:lstStyle/>
        <a:p>
          <a:pPr marL="0" lvl="0" indent="0" algn="ctr" defTabSz="755650">
            <a:lnSpc>
              <a:spcPct val="90000"/>
            </a:lnSpc>
            <a:spcBef>
              <a:spcPct val="0"/>
            </a:spcBef>
            <a:spcAft>
              <a:spcPct val="35000"/>
            </a:spcAft>
            <a:buNone/>
          </a:pPr>
          <a:r>
            <a:rPr lang="en-US" sz="1700" kern="1200"/>
            <a:t>Sustain</a:t>
          </a:r>
        </a:p>
      </dsp:txBody>
      <dsp:txXfrm>
        <a:off x="0" y="1996923"/>
        <a:ext cx="2048180" cy="627811"/>
      </dsp:txXfrm>
    </dsp:sp>
    <dsp:sp modelId="{77F01FE8-BA5D-4CE2-9F98-033DB5540189}">
      <dsp:nvSpPr>
        <dsp:cNvPr id="0" name=""/>
        <dsp:cNvSpPr/>
      </dsp:nvSpPr>
      <dsp:spPr>
        <a:xfrm>
          <a:off x="2048180" y="2662404"/>
          <a:ext cx="8192722" cy="62781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8962" tIns="159464" rIns="158962" bIns="159464" numCol="1" spcCol="1270" anchor="ctr" anchorCtr="0">
          <a:noAutofit/>
        </a:bodyPr>
        <a:lstStyle/>
        <a:p>
          <a:pPr marL="0" lvl="0" indent="0" algn="l" defTabSz="622300">
            <a:lnSpc>
              <a:spcPct val="90000"/>
            </a:lnSpc>
            <a:spcBef>
              <a:spcPct val="0"/>
            </a:spcBef>
            <a:spcAft>
              <a:spcPct val="35000"/>
            </a:spcAft>
            <a:buNone/>
          </a:pPr>
          <a:r>
            <a:rPr lang="en-US" sz="1400" kern="1200" err="1"/>
            <a:t>Recognise</a:t>
          </a:r>
          <a:r>
            <a:rPr lang="en-US" sz="1400" kern="1200"/>
            <a:t> community </a:t>
          </a:r>
          <a:r>
            <a:rPr lang="en-US" sz="1400" kern="1200" err="1"/>
            <a:t>organisations</a:t>
          </a:r>
          <a:r>
            <a:rPr lang="en-US" sz="1400" kern="1200"/>
            <a:t> as key partners in women's empowerment.</a:t>
          </a:r>
        </a:p>
      </dsp:txBody>
      <dsp:txXfrm>
        <a:off x="2048180" y="2662404"/>
        <a:ext cx="8192722" cy="627811"/>
      </dsp:txXfrm>
    </dsp:sp>
    <dsp:sp modelId="{C9CBBD25-60F5-4627-A06B-9662ACC62F4B}">
      <dsp:nvSpPr>
        <dsp:cNvPr id="0" name=""/>
        <dsp:cNvSpPr/>
      </dsp:nvSpPr>
      <dsp:spPr>
        <a:xfrm>
          <a:off x="0" y="2662404"/>
          <a:ext cx="2048180" cy="62781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8383" tIns="62014" rIns="108383" bIns="62014" numCol="1" spcCol="1270" anchor="ctr" anchorCtr="0">
          <a:noAutofit/>
        </a:bodyPr>
        <a:lstStyle/>
        <a:p>
          <a:pPr marL="0" lvl="0" indent="0" algn="ctr" defTabSz="755650">
            <a:lnSpc>
              <a:spcPct val="90000"/>
            </a:lnSpc>
            <a:spcBef>
              <a:spcPct val="0"/>
            </a:spcBef>
            <a:spcAft>
              <a:spcPct val="35000"/>
            </a:spcAft>
            <a:buNone/>
          </a:pPr>
          <a:r>
            <a:rPr lang="en-US" sz="1700" kern="1200"/>
            <a:t>Recognise</a:t>
          </a:r>
        </a:p>
      </dsp:txBody>
      <dsp:txXfrm>
        <a:off x="0" y="2662404"/>
        <a:ext cx="2048180" cy="627811"/>
      </dsp:txXfrm>
    </dsp:sp>
    <dsp:sp modelId="{A8CE07A2-02E9-4948-82D1-E940A969A3FA}">
      <dsp:nvSpPr>
        <dsp:cNvPr id="0" name=""/>
        <dsp:cNvSpPr/>
      </dsp:nvSpPr>
      <dsp:spPr>
        <a:xfrm>
          <a:off x="2048180" y="3327884"/>
          <a:ext cx="8192722" cy="62781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8962" tIns="159464" rIns="158962" bIns="159464" numCol="1" spcCol="1270" anchor="ctr" anchorCtr="0">
          <a:noAutofit/>
        </a:bodyPr>
        <a:lstStyle/>
        <a:p>
          <a:pPr marL="0" lvl="0" indent="0" algn="l" defTabSz="622300">
            <a:lnSpc>
              <a:spcPct val="90000"/>
            </a:lnSpc>
            <a:spcBef>
              <a:spcPct val="0"/>
            </a:spcBef>
            <a:spcAft>
              <a:spcPct val="35000"/>
            </a:spcAft>
            <a:buNone/>
          </a:pPr>
          <a:r>
            <a:rPr lang="en-US" sz="1400" kern="1200"/>
            <a:t>Establish a Tower Hamlets Women's Employment Network to share best practices and learning. </a:t>
          </a:r>
        </a:p>
      </dsp:txBody>
      <dsp:txXfrm>
        <a:off x="2048180" y="3327884"/>
        <a:ext cx="8192722" cy="627811"/>
      </dsp:txXfrm>
    </dsp:sp>
    <dsp:sp modelId="{788C0F98-AAA6-4C6C-97D0-1CB8691B26C2}">
      <dsp:nvSpPr>
        <dsp:cNvPr id="0" name=""/>
        <dsp:cNvSpPr/>
      </dsp:nvSpPr>
      <dsp:spPr>
        <a:xfrm>
          <a:off x="0" y="3327884"/>
          <a:ext cx="2048180" cy="62781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8383" tIns="62014" rIns="108383" bIns="62014" numCol="1" spcCol="1270" anchor="ctr" anchorCtr="0">
          <a:noAutofit/>
        </a:bodyPr>
        <a:lstStyle/>
        <a:p>
          <a:pPr marL="0" lvl="0" indent="0" algn="ctr" defTabSz="755650">
            <a:lnSpc>
              <a:spcPct val="90000"/>
            </a:lnSpc>
            <a:spcBef>
              <a:spcPct val="0"/>
            </a:spcBef>
            <a:spcAft>
              <a:spcPct val="35000"/>
            </a:spcAft>
            <a:buNone/>
          </a:pPr>
          <a:r>
            <a:rPr lang="en-US" sz="1700" kern="1200"/>
            <a:t>Establish</a:t>
          </a:r>
        </a:p>
      </dsp:txBody>
      <dsp:txXfrm>
        <a:off x="0" y="3327884"/>
        <a:ext cx="2048180" cy="6278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2086F-F29B-4675-89F1-9DA100E7A43A}">
      <dsp:nvSpPr>
        <dsp:cNvPr id="0" name=""/>
        <dsp:cNvSpPr/>
      </dsp:nvSpPr>
      <dsp:spPr>
        <a:xfrm>
          <a:off x="0" y="6291"/>
          <a:ext cx="6778665" cy="9266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solidFill>
                <a:srgbClr val="003366"/>
              </a:solidFill>
            </a:rPr>
            <a:t>Employment gap, pay gap, lack of flexibility remain key challenges.</a:t>
          </a:r>
          <a:endParaRPr lang="en-US" sz="2400" kern="1200" dirty="0">
            <a:solidFill>
              <a:srgbClr val="003366"/>
            </a:solidFill>
          </a:endParaRPr>
        </a:p>
      </dsp:txBody>
      <dsp:txXfrm>
        <a:off x="45235" y="51526"/>
        <a:ext cx="6688195" cy="836169"/>
      </dsp:txXfrm>
    </dsp:sp>
    <dsp:sp modelId="{CE94BA4F-668C-4CB8-A343-3F9FB5BED0AE}">
      <dsp:nvSpPr>
        <dsp:cNvPr id="0" name=""/>
        <dsp:cNvSpPr/>
      </dsp:nvSpPr>
      <dsp:spPr>
        <a:xfrm>
          <a:off x="0" y="1002051"/>
          <a:ext cx="6778665" cy="9266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003366"/>
              </a:solidFill>
            </a:rPr>
            <a:t>Cultural expectations &amp; invisible </a:t>
          </a:r>
          <a:r>
            <a:rPr lang="en-US" sz="2400" kern="1200" dirty="0" err="1">
              <a:solidFill>
                <a:srgbClr val="003366"/>
              </a:solidFill>
            </a:rPr>
            <a:t>labour</a:t>
          </a:r>
          <a:r>
            <a:rPr lang="en-US" sz="2400" kern="1200" dirty="0">
              <a:solidFill>
                <a:srgbClr val="003366"/>
              </a:solidFill>
            </a:rPr>
            <a:t> </a:t>
          </a:r>
        </a:p>
      </dsp:txBody>
      <dsp:txXfrm>
        <a:off x="45235" y="1047286"/>
        <a:ext cx="6688195" cy="836169"/>
      </dsp:txXfrm>
    </dsp:sp>
    <dsp:sp modelId="{2051686D-B7D0-4199-BC2C-107EDBEACBC4}">
      <dsp:nvSpPr>
        <dsp:cNvPr id="0" name=""/>
        <dsp:cNvSpPr/>
      </dsp:nvSpPr>
      <dsp:spPr>
        <a:xfrm>
          <a:off x="0" y="1997811"/>
          <a:ext cx="6778665" cy="92663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003366"/>
              </a:solidFill>
            </a:rPr>
            <a:t>Health and employment are linked (menstrual health, menopause, mental wellbeing) </a:t>
          </a:r>
        </a:p>
      </dsp:txBody>
      <dsp:txXfrm>
        <a:off x="45235" y="2043046"/>
        <a:ext cx="6688195" cy="836169"/>
      </dsp:txXfrm>
    </dsp:sp>
    <dsp:sp modelId="{06F24455-BC85-4832-BE6A-71728434A8B5}">
      <dsp:nvSpPr>
        <dsp:cNvPr id="0" name=""/>
        <dsp:cNvSpPr/>
      </dsp:nvSpPr>
      <dsp:spPr>
        <a:xfrm>
          <a:off x="0" y="2993571"/>
          <a:ext cx="6778665" cy="9266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003366"/>
              </a:solidFill>
            </a:rPr>
            <a:t>Extremist ideologies threaten equality</a:t>
          </a:r>
          <a:br>
            <a:rPr lang="en-US" sz="2400" b="0" i="0" kern="1200" baseline="0" dirty="0">
              <a:solidFill>
                <a:srgbClr val="003366"/>
              </a:solidFill>
            </a:rPr>
          </a:br>
          <a:endParaRPr lang="en-US" sz="2400" kern="1200" dirty="0">
            <a:solidFill>
              <a:srgbClr val="003366"/>
            </a:solidFill>
          </a:endParaRPr>
        </a:p>
      </dsp:txBody>
      <dsp:txXfrm>
        <a:off x="45235" y="3038806"/>
        <a:ext cx="6688195" cy="8361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2086F-F29B-4675-89F1-9DA100E7A43A}">
      <dsp:nvSpPr>
        <dsp:cNvPr id="0" name=""/>
        <dsp:cNvSpPr/>
      </dsp:nvSpPr>
      <dsp:spPr>
        <a:xfrm>
          <a:off x="0" y="2754120"/>
          <a:ext cx="6245265" cy="12893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rgbClr val="003366"/>
              </a:solidFill>
            </a:rPr>
            <a:t>Improve access to employment information</a:t>
          </a:r>
          <a:r>
            <a:rPr lang="en-US" sz="1900" kern="1200" dirty="0">
              <a:solidFill>
                <a:srgbClr val="003366"/>
              </a:solidFill>
            </a:rPr>
            <a:t>: </a:t>
          </a:r>
          <a:r>
            <a:rPr lang="en-US" sz="1900" kern="1200" dirty="0" err="1">
              <a:solidFill>
                <a:srgbClr val="003366"/>
              </a:solidFill>
            </a:rPr>
            <a:t>Centralise</a:t>
          </a:r>
          <a:r>
            <a:rPr lang="en-US" sz="1900" kern="1200" dirty="0">
              <a:solidFill>
                <a:srgbClr val="003366"/>
              </a:solidFill>
            </a:rPr>
            <a:t> job listings and volunteering opportunities. Use gender-inclusive language and simplify application processes.</a:t>
          </a:r>
        </a:p>
      </dsp:txBody>
      <dsp:txXfrm>
        <a:off x="62940" y="2817060"/>
        <a:ext cx="6119385" cy="1163460"/>
      </dsp:txXfrm>
    </dsp:sp>
    <dsp:sp modelId="{CE94BA4F-668C-4CB8-A343-3F9FB5BED0AE}">
      <dsp:nvSpPr>
        <dsp:cNvPr id="0" name=""/>
        <dsp:cNvSpPr/>
      </dsp:nvSpPr>
      <dsp:spPr>
        <a:xfrm>
          <a:off x="0" y="1377060"/>
          <a:ext cx="6245265" cy="12893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rgbClr val="003366"/>
              </a:solidFill>
            </a:rPr>
            <a:t>Support women returning to work</a:t>
          </a:r>
          <a:r>
            <a:rPr lang="en-US" sz="1900" kern="1200" dirty="0">
              <a:solidFill>
                <a:srgbClr val="003366"/>
              </a:solidFill>
            </a:rPr>
            <a:t>: Expand flexible, adult-focused training. Co-design digital skills and modular learning with providers.</a:t>
          </a:r>
        </a:p>
      </dsp:txBody>
      <dsp:txXfrm>
        <a:off x="62940" y="1440000"/>
        <a:ext cx="6119385" cy="1163460"/>
      </dsp:txXfrm>
    </dsp:sp>
    <dsp:sp modelId="{2051686D-B7D0-4199-BC2C-107EDBEACBC4}">
      <dsp:nvSpPr>
        <dsp:cNvPr id="0" name=""/>
        <dsp:cNvSpPr/>
      </dsp:nvSpPr>
      <dsp:spPr>
        <a:xfrm>
          <a:off x="0" y="0"/>
          <a:ext cx="6245265" cy="12893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rgbClr val="003366"/>
              </a:solidFill>
            </a:rPr>
            <a:t>Tackle workplace discrimination and bias</a:t>
          </a:r>
          <a:r>
            <a:rPr lang="en-US" sz="1900" kern="1200" dirty="0">
              <a:solidFill>
                <a:srgbClr val="003366"/>
              </a:solidFill>
            </a:rPr>
            <a:t>: Audit recruitment and pay practices. Promote inclusive policies around health, caregiving, and progression.</a:t>
          </a:r>
        </a:p>
      </dsp:txBody>
      <dsp:txXfrm>
        <a:off x="62940" y="62940"/>
        <a:ext cx="6119385" cy="11634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56FC2-B5F8-4DFD-8EBE-2A387C72F134}">
      <dsp:nvSpPr>
        <dsp:cNvPr id="0" name=""/>
        <dsp:cNvSpPr/>
      </dsp:nvSpPr>
      <dsp:spPr>
        <a:xfrm>
          <a:off x="562927" y="788206"/>
          <a:ext cx="1445998" cy="144599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0B2726-89D2-419F-A1EF-105044705D69}">
      <dsp:nvSpPr>
        <dsp:cNvPr id="0" name=""/>
        <dsp:cNvSpPr/>
      </dsp:nvSpPr>
      <dsp:spPr>
        <a:xfrm>
          <a:off x="871091" y="1096370"/>
          <a:ext cx="829671" cy="829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59F58B-5763-4063-81F6-3F626636850E}">
      <dsp:nvSpPr>
        <dsp:cNvPr id="0" name=""/>
        <dsp:cNvSpPr/>
      </dsp:nvSpPr>
      <dsp:spPr>
        <a:xfrm>
          <a:off x="10068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Listening → Leading → Action</a:t>
          </a:r>
        </a:p>
      </dsp:txBody>
      <dsp:txXfrm>
        <a:off x="100682" y="2684598"/>
        <a:ext cx="2370489" cy="720000"/>
      </dsp:txXfrm>
    </dsp:sp>
    <dsp:sp modelId="{B91D37E6-DB63-4215-A9B2-350C1318A59D}">
      <dsp:nvSpPr>
        <dsp:cNvPr id="0" name=""/>
        <dsp:cNvSpPr/>
      </dsp:nvSpPr>
      <dsp:spPr>
        <a:xfrm>
          <a:off x="3348252" y="788206"/>
          <a:ext cx="1445998" cy="144599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ACB1D8-4D29-4F2A-813C-3679603D699C}">
      <dsp:nvSpPr>
        <dsp:cNvPr id="0" name=""/>
        <dsp:cNvSpPr/>
      </dsp:nvSpPr>
      <dsp:spPr>
        <a:xfrm>
          <a:off x="3656416" y="1096370"/>
          <a:ext cx="829671" cy="8296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C46DE1-C6C5-4EBC-9171-FF9A557F1271}">
      <dsp:nvSpPr>
        <dsp:cNvPr id="0" name=""/>
        <dsp:cNvSpPr/>
      </dsp:nvSpPr>
      <dsp:spPr>
        <a:xfrm>
          <a:off x="288600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kumimoji="0" lang="en-US" altLang="en-US" sz="1600" b="0" i="1" u="none" strike="noStrike" kern="1200" cap="none" normalizeH="0" baseline="0">
              <a:effectLst/>
              <a:latin typeface="Arial" panose="020B0604020202020204" pitchFamily="34" charset="0"/>
            </a:rPr>
            <a:t>Growth Spurt</a:t>
          </a:r>
          <a:r>
            <a:rPr kumimoji="0" lang="en-US" altLang="en-US" sz="1600" b="0" i="0" u="none" strike="noStrike" kern="1200" cap="none" normalizeH="0" baseline="0">
              <a:effectLst/>
              <a:latin typeface="Arial" panose="020B0604020202020204" pitchFamily="34" charset="0"/>
            </a:rPr>
            <a:t> &amp; </a:t>
          </a:r>
          <a:r>
            <a:rPr kumimoji="0" lang="en-US" altLang="en-US" sz="1600" b="0" i="1" u="none" strike="noStrike" kern="1200" cap="none" normalizeH="0" baseline="0">
              <a:effectLst/>
              <a:latin typeface="Arial" panose="020B0604020202020204" pitchFamily="34" charset="0"/>
            </a:rPr>
            <a:t>Career Returner’s Toolkit</a:t>
          </a:r>
          <a:endParaRPr lang="en-US" sz="1600" kern="1200"/>
        </a:p>
      </dsp:txBody>
      <dsp:txXfrm>
        <a:off x="2886007" y="2684598"/>
        <a:ext cx="2370489" cy="720000"/>
      </dsp:txXfrm>
    </dsp:sp>
    <dsp:sp modelId="{01D41FFD-0A9B-4A85-A135-C2B12F08343E}">
      <dsp:nvSpPr>
        <dsp:cNvPr id="0" name=""/>
        <dsp:cNvSpPr/>
      </dsp:nvSpPr>
      <dsp:spPr>
        <a:xfrm>
          <a:off x="6133577" y="788206"/>
          <a:ext cx="1445998" cy="144599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DD5075-E926-4E79-94C3-FB75B9B8F1E8}">
      <dsp:nvSpPr>
        <dsp:cNvPr id="0" name=""/>
        <dsp:cNvSpPr/>
      </dsp:nvSpPr>
      <dsp:spPr>
        <a:xfrm>
          <a:off x="6441741" y="1096370"/>
          <a:ext cx="829671" cy="8296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616570-E4F3-445A-847A-185C54551EF0}">
      <dsp:nvSpPr>
        <dsp:cNvPr id="0" name=""/>
        <dsp:cNvSpPr/>
      </dsp:nvSpPr>
      <dsp:spPr>
        <a:xfrm>
          <a:off x="567133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kumimoji="0" lang="en-US" altLang="en-US" sz="1600" b="0" i="0" u="none" strike="noStrike" kern="1200" cap="none" normalizeH="0" baseline="0" dirty="0">
              <a:effectLst/>
              <a:latin typeface="Arial" panose="020B0604020202020204" pitchFamily="34" charset="0"/>
            </a:rPr>
            <a:t>Skills and Adult Learning Services: digital &amp; vocational training </a:t>
          </a:r>
          <a:endParaRPr lang="en-US" sz="1600" kern="1200" dirty="0"/>
        </a:p>
      </dsp:txBody>
      <dsp:txXfrm>
        <a:off x="5671332" y="2684598"/>
        <a:ext cx="2370489" cy="720000"/>
      </dsp:txXfrm>
    </dsp:sp>
    <dsp:sp modelId="{424FDBF6-C538-41DA-B689-497D46363116}">
      <dsp:nvSpPr>
        <dsp:cNvPr id="0" name=""/>
        <dsp:cNvSpPr/>
      </dsp:nvSpPr>
      <dsp:spPr>
        <a:xfrm>
          <a:off x="8918902" y="788206"/>
          <a:ext cx="1445998" cy="144599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0FBD21-8106-4B77-9A92-56D8B4BAF998}">
      <dsp:nvSpPr>
        <dsp:cNvPr id="0" name=""/>
        <dsp:cNvSpPr/>
      </dsp:nvSpPr>
      <dsp:spPr>
        <a:xfrm>
          <a:off x="9227066" y="1096370"/>
          <a:ext cx="829671" cy="8296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B9EE54-643E-4E7B-BAE0-14EDF604C7DC}">
      <dsp:nvSpPr>
        <dsp:cNvPr id="0" name=""/>
        <dsp:cNvSpPr/>
      </dsp:nvSpPr>
      <dsp:spPr>
        <a:xfrm>
          <a:off x="845665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kumimoji="0" lang="en-US" altLang="en-US" sz="1600" b="0" i="0" u="none" strike="noStrike" kern="1200" cap="none" normalizeH="0" baseline="0" dirty="0">
              <a:effectLst/>
              <a:latin typeface="Arial" panose="020B0604020202020204" pitchFamily="34" charset="0"/>
            </a:rPr>
            <a:t>Bespoke support and employer engagement</a:t>
          </a:r>
          <a:endParaRPr lang="en-US" sz="1600" kern="1200" dirty="0"/>
        </a:p>
      </dsp:txBody>
      <dsp:txXfrm>
        <a:off x="8456657" y="2684598"/>
        <a:ext cx="2370489"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0E9EE-D8C5-49F6-8B7A-CBD9974DED31}">
      <dsp:nvSpPr>
        <dsp:cNvPr id="0" name=""/>
        <dsp:cNvSpPr/>
      </dsp:nvSpPr>
      <dsp:spPr>
        <a:xfrm>
          <a:off x="0" y="0"/>
          <a:ext cx="8414428" cy="66409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3366"/>
              </a:solidFill>
            </a:rPr>
            <a:t>Tailored Programmes:  Local Supported Employment, Individual Placement &amp; Support in Primary Care, Connect to Work</a:t>
          </a:r>
        </a:p>
      </dsp:txBody>
      <dsp:txXfrm>
        <a:off x="19451" y="19451"/>
        <a:ext cx="7620120" cy="625190"/>
      </dsp:txXfrm>
    </dsp:sp>
    <dsp:sp modelId="{C92679CA-4982-4C35-A6F4-AF213A74F29F}">
      <dsp:nvSpPr>
        <dsp:cNvPr id="0" name=""/>
        <dsp:cNvSpPr/>
      </dsp:nvSpPr>
      <dsp:spPr>
        <a:xfrm>
          <a:off x="628350" y="756328"/>
          <a:ext cx="8414428" cy="66409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3366"/>
              </a:solidFill>
            </a:rPr>
            <a:t>Flexible learning for caregivers</a:t>
          </a:r>
        </a:p>
      </dsp:txBody>
      <dsp:txXfrm>
        <a:off x="647801" y="775779"/>
        <a:ext cx="7315515" cy="625190"/>
      </dsp:txXfrm>
    </dsp:sp>
    <dsp:sp modelId="{0B886647-5D2A-4C26-9367-B0687C4CCF74}">
      <dsp:nvSpPr>
        <dsp:cNvPr id="0" name=""/>
        <dsp:cNvSpPr/>
      </dsp:nvSpPr>
      <dsp:spPr>
        <a:xfrm>
          <a:off x="1256700" y="1512656"/>
          <a:ext cx="8414428" cy="66409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3366"/>
              </a:solidFill>
            </a:rPr>
            <a:t>Health &amp; wellbeing &amp; personal development integrated into service delivery</a:t>
          </a:r>
        </a:p>
      </dsp:txBody>
      <dsp:txXfrm>
        <a:off x="1276151" y="1532107"/>
        <a:ext cx="7315515" cy="625190"/>
      </dsp:txXfrm>
    </dsp:sp>
    <dsp:sp modelId="{25EF7C22-4BBC-4F05-8869-E0D8F5666CD6}">
      <dsp:nvSpPr>
        <dsp:cNvPr id="0" name=""/>
        <dsp:cNvSpPr/>
      </dsp:nvSpPr>
      <dsp:spPr>
        <a:xfrm>
          <a:off x="1885050" y="2268984"/>
          <a:ext cx="8414428" cy="66409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3366"/>
              </a:solidFill>
            </a:rPr>
            <a:t>Employer engagement including pledges for inclusivity and </a:t>
          </a:r>
          <a:r>
            <a:rPr lang="en-US" sz="1800" kern="1200" dirty="0" err="1">
              <a:solidFill>
                <a:srgbClr val="003366"/>
              </a:solidFill>
            </a:rPr>
            <a:t>flexibiity</a:t>
          </a:r>
          <a:br>
            <a:rPr lang="en-US" sz="1800" kern="1200" dirty="0">
              <a:solidFill>
                <a:srgbClr val="003366"/>
              </a:solidFill>
            </a:rPr>
          </a:br>
          <a:endParaRPr lang="en-US" sz="1800" kern="1200" dirty="0">
            <a:solidFill>
              <a:srgbClr val="003366"/>
            </a:solidFill>
          </a:endParaRPr>
        </a:p>
      </dsp:txBody>
      <dsp:txXfrm>
        <a:off x="1904501" y="2288435"/>
        <a:ext cx="7315515" cy="625190"/>
      </dsp:txXfrm>
    </dsp:sp>
    <dsp:sp modelId="{3CEEF1E6-275A-4020-AED9-3B5814FD6BBB}">
      <dsp:nvSpPr>
        <dsp:cNvPr id="0" name=""/>
        <dsp:cNvSpPr/>
      </dsp:nvSpPr>
      <dsp:spPr>
        <a:xfrm>
          <a:off x="2513400" y="3025312"/>
          <a:ext cx="8414428" cy="66409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3366"/>
              </a:solidFill>
            </a:rPr>
            <a:t>Tailored ESOL &amp; digital skills</a:t>
          </a:r>
        </a:p>
      </dsp:txBody>
      <dsp:txXfrm>
        <a:off x="2532851" y="3044763"/>
        <a:ext cx="7315515" cy="625190"/>
      </dsp:txXfrm>
    </dsp:sp>
    <dsp:sp modelId="{3AAE4574-3007-4C88-9D30-1C55D5D34F51}">
      <dsp:nvSpPr>
        <dsp:cNvPr id="0" name=""/>
        <dsp:cNvSpPr/>
      </dsp:nvSpPr>
      <dsp:spPr>
        <a:xfrm>
          <a:off x="7982767" y="485156"/>
          <a:ext cx="431660" cy="431660"/>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solidFill>
              <a:srgbClr val="003366"/>
            </a:solidFill>
          </a:endParaRPr>
        </a:p>
      </dsp:txBody>
      <dsp:txXfrm>
        <a:off x="8079890" y="485156"/>
        <a:ext cx="237414" cy="324824"/>
      </dsp:txXfrm>
    </dsp:sp>
    <dsp:sp modelId="{E2711F37-85E4-4A84-8C0B-C64500E68928}">
      <dsp:nvSpPr>
        <dsp:cNvPr id="0" name=""/>
        <dsp:cNvSpPr/>
      </dsp:nvSpPr>
      <dsp:spPr>
        <a:xfrm>
          <a:off x="8611118" y="1241484"/>
          <a:ext cx="431660" cy="431660"/>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solidFill>
              <a:srgbClr val="003366"/>
            </a:solidFill>
          </a:endParaRPr>
        </a:p>
      </dsp:txBody>
      <dsp:txXfrm>
        <a:off x="8708241" y="1241484"/>
        <a:ext cx="237414" cy="324824"/>
      </dsp:txXfrm>
    </dsp:sp>
    <dsp:sp modelId="{8287A7CA-58F2-4B6E-B433-1BF881B47B1E}">
      <dsp:nvSpPr>
        <dsp:cNvPr id="0" name=""/>
        <dsp:cNvSpPr/>
      </dsp:nvSpPr>
      <dsp:spPr>
        <a:xfrm>
          <a:off x="9239468" y="1986744"/>
          <a:ext cx="431660" cy="431660"/>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solidFill>
              <a:srgbClr val="003366"/>
            </a:solidFill>
          </a:endParaRPr>
        </a:p>
      </dsp:txBody>
      <dsp:txXfrm>
        <a:off x="9336591" y="1986744"/>
        <a:ext cx="237414" cy="324824"/>
      </dsp:txXfrm>
    </dsp:sp>
    <dsp:sp modelId="{77354879-3FC2-4343-9E08-4CA9D667CFA1}">
      <dsp:nvSpPr>
        <dsp:cNvPr id="0" name=""/>
        <dsp:cNvSpPr/>
      </dsp:nvSpPr>
      <dsp:spPr>
        <a:xfrm>
          <a:off x="9867818" y="2750451"/>
          <a:ext cx="431660" cy="431660"/>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solidFill>
              <a:srgbClr val="003366"/>
            </a:solidFill>
          </a:endParaRPr>
        </a:p>
      </dsp:txBody>
      <dsp:txXfrm>
        <a:off x="9964941" y="2750451"/>
        <a:ext cx="237414" cy="3248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D999D-0223-474F-B79A-A618E5C5F32A}">
      <dsp:nvSpPr>
        <dsp:cNvPr id="0" name=""/>
        <dsp:cNvSpPr/>
      </dsp:nvSpPr>
      <dsp:spPr>
        <a:xfrm>
          <a:off x="0" y="103752"/>
          <a:ext cx="6666833" cy="2590087"/>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In the past I have worked as an English tutor, babysitter, carer and cleaner for a few months. </a:t>
          </a:r>
        </a:p>
        <a:p>
          <a:pPr marL="0" lvl="0" indent="0" algn="l" defTabSz="1022350">
            <a:lnSpc>
              <a:spcPct val="90000"/>
            </a:lnSpc>
            <a:spcBef>
              <a:spcPct val="0"/>
            </a:spcBef>
            <a:spcAft>
              <a:spcPct val="35000"/>
            </a:spcAft>
            <a:buNone/>
          </a:pPr>
          <a:r>
            <a:rPr lang="en-GB" sz="2300" kern="1200" dirty="0"/>
            <a:t>I was looking for an entry level office job. Some of the obstacles I faced in securing employment included childcare and mental health problems such as anxiety and depression.</a:t>
          </a:r>
          <a:endParaRPr lang="en-US" sz="2300" kern="1200" dirty="0"/>
        </a:p>
      </dsp:txBody>
      <dsp:txXfrm>
        <a:off x="126438" y="230190"/>
        <a:ext cx="6413957" cy="2337211"/>
      </dsp:txXfrm>
    </dsp:sp>
    <dsp:sp modelId="{C2E09CEC-6CDD-43AD-B5C2-3A991EE2084F}">
      <dsp:nvSpPr>
        <dsp:cNvPr id="0" name=""/>
        <dsp:cNvSpPr/>
      </dsp:nvSpPr>
      <dsp:spPr>
        <a:xfrm>
          <a:off x="0" y="2760080"/>
          <a:ext cx="6666833" cy="2590087"/>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Women In Prison UK as an employer were willing to use alternative recruitment methods such as a task-based interview rather than traditional methods to assess a client's capabilities. This was an ideal opportunity for clients to showcase their skills where they would otherwise be overlooked. </a:t>
          </a:r>
          <a:endParaRPr lang="en-US" sz="2300" kern="1200" dirty="0"/>
        </a:p>
      </dsp:txBody>
      <dsp:txXfrm>
        <a:off x="126438" y="2886518"/>
        <a:ext cx="6413957" cy="233721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2BD9C3-30E2-D141-74E4-5E474CEEFA21}"/>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1130644C-0F7F-4F7F-B1A0-2E7097D32600}" type="slidenum">
              <a:rPr lang="en-GB" smtClean="0"/>
              <a:t>‹#›</a:t>
            </a:fld>
            <a:endParaRPr lang="en-GB"/>
          </a:p>
        </p:txBody>
      </p:sp>
    </p:spTree>
    <p:extLst>
      <p:ext uri="{BB962C8B-B14F-4D97-AF65-F5344CB8AC3E}">
        <p14:creationId xmlns:p14="http://schemas.microsoft.com/office/powerpoint/2010/main" val="30151170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D3E8C9C4-0366-46C1-9F35-FA09626F7151}" type="datetimeFigureOut">
              <a:rPr lang="en-GB" smtClean="0"/>
              <a:t>17/11/2025</a:t>
            </a:fld>
            <a:endParaRPr lang="en-GB"/>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41108B12-039E-4491-B0B4-A47F350CEEFE}" type="slidenum">
              <a:rPr lang="en-GB" smtClean="0"/>
              <a:t>‹#›</a:t>
            </a:fld>
            <a:endParaRPr lang="en-GB"/>
          </a:p>
        </p:txBody>
      </p:sp>
    </p:spTree>
    <p:extLst>
      <p:ext uri="{BB962C8B-B14F-4D97-AF65-F5344CB8AC3E}">
        <p14:creationId xmlns:p14="http://schemas.microsoft.com/office/powerpoint/2010/main" val="168524522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108B12-039E-4491-B0B4-A47F350CEEFE}" type="slidenum">
              <a:rPr lang="en-GB" smtClean="0"/>
              <a:t>1</a:t>
            </a:fld>
            <a:endParaRPr lang="en-GB"/>
          </a:p>
        </p:txBody>
      </p:sp>
    </p:spTree>
    <p:extLst>
      <p:ext uri="{BB962C8B-B14F-4D97-AF65-F5344CB8AC3E}">
        <p14:creationId xmlns:p14="http://schemas.microsoft.com/office/powerpoint/2010/main" val="1660422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244B3-4426-A07E-0199-7135F46A11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6B497A-2D14-3B4E-EA4E-86C13F9E02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65D0B-ECF0-03B3-0367-F9C6900C6B54}"/>
              </a:ext>
            </a:extLst>
          </p:cNvPr>
          <p:cNvSpPr>
            <a:spLocks noGrp="1"/>
          </p:cNvSpPr>
          <p:nvPr>
            <p:ph type="body" idx="1"/>
          </p:nvPr>
        </p:nvSpPr>
        <p:spPr/>
        <p:txBody>
          <a:bodyPr/>
          <a:lstStyle/>
          <a:p>
            <a:endParaRPr lang="en-GB" sz="1200"/>
          </a:p>
          <a:p>
            <a:endParaRPr lang="en-GB"/>
          </a:p>
        </p:txBody>
      </p:sp>
      <p:sp>
        <p:nvSpPr>
          <p:cNvPr id="4" name="Slide Number Placeholder 3">
            <a:extLst>
              <a:ext uri="{FF2B5EF4-FFF2-40B4-BE49-F238E27FC236}">
                <a16:creationId xmlns:a16="http://schemas.microsoft.com/office/drawing/2014/main" id="{34139097-ECCF-AD4B-E7FA-E3BF7303FFB6}"/>
              </a:ext>
            </a:extLst>
          </p:cNvPr>
          <p:cNvSpPr>
            <a:spLocks noGrp="1"/>
          </p:cNvSpPr>
          <p:nvPr>
            <p:ph type="sldNum" sz="quarter" idx="5"/>
          </p:nvPr>
        </p:nvSpPr>
        <p:spPr/>
        <p:txBody>
          <a:bodyPr/>
          <a:lstStyle/>
          <a:p>
            <a:fld id="{41108B12-039E-4491-B0B4-A47F350CEEFE}" type="slidenum">
              <a:rPr lang="en-GB" smtClean="0"/>
              <a:t>10</a:t>
            </a:fld>
            <a:endParaRPr lang="en-GB"/>
          </a:p>
        </p:txBody>
      </p:sp>
    </p:spTree>
    <p:extLst>
      <p:ext uri="{BB962C8B-B14F-4D97-AF65-F5344CB8AC3E}">
        <p14:creationId xmlns:p14="http://schemas.microsoft.com/office/powerpoint/2010/main" val="781165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3EB5B-28EA-CC15-7F61-472FF38906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14131-E7DC-33AE-E1D6-940D35D2DE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FA4743-7B4E-3D87-5CD6-92EE62D3867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74EA5AC-0425-E55C-E0A6-BD5FA3FB70C5}"/>
              </a:ext>
            </a:extLst>
          </p:cNvPr>
          <p:cNvSpPr>
            <a:spLocks noGrp="1"/>
          </p:cNvSpPr>
          <p:nvPr>
            <p:ph type="sldNum" sz="quarter" idx="5"/>
          </p:nvPr>
        </p:nvSpPr>
        <p:spPr/>
        <p:txBody>
          <a:bodyPr/>
          <a:lstStyle/>
          <a:p>
            <a:fld id="{41108B12-039E-4491-B0B4-A47F350CEEFE}" type="slidenum">
              <a:rPr lang="en-GB" smtClean="0"/>
              <a:t>11</a:t>
            </a:fld>
            <a:endParaRPr lang="en-GB"/>
          </a:p>
        </p:txBody>
      </p:sp>
    </p:spTree>
    <p:extLst>
      <p:ext uri="{BB962C8B-B14F-4D97-AF65-F5344CB8AC3E}">
        <p14:creationId xmlns:p14="http://schemas.microsoft.com/office/powerpoint/2010/main" val="2540969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D0D89-FC25-B883-9B54-6F33CC481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77BBB-810A-72D0-8325-00206A121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C379C-C8ED-CA39-E005-59E2D50B41A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77A85A-3D4D-643D-0C91-8DC31F627C68}"/>
              </a:ext>
            </a:extLst>
          </p:cNvPr>
          <p:cNvSpPr>
            <a:spLocks noGrp="1"/>
          </p:cNvSpPr>
          <p:nvPr>
            <p:ph type="sldNum" sz="quarter" idx="5"/>
          </p:nvPr>
        </p:nvSpPr>
        <p:spPr/>
        <p:txBody>
          <a:bodyPr/>
          <a:lstStyle/>
          <a:p>
            <a:fld id="{41108B12-039E-4491-B0B4-A47F350CEEFE}" type="slidenum">
              <a:rPr lang="en-GB" smtClean="0"/>
              <a:t>12</a:t>
            </a:fld>
            <a:endParaRPr lang="en-GB"/>
          </a:p>
        </p:txBody>
      </p:sp>
    </p:spTree>
    <p:extLst>
      <p:ext uri="{BB962C8B-B14F-4D97-AF65-F5344CB8AC3E}">
        <p14:creationId xmlns:p14="http://schemas.microsoft.com/office/powerpoint/2010/main" val="2983497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C83DB-3FF8-75BC-AF5C-5197B28C9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E73587-8501-6EA1-E0F0-E6B1465C2D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016EC2-AA34-2EBD-9C70-5FC57901398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B3CE5F7-88E1-5233-270A-98B917D9A5F3}"/>
              </a:ext>
            </a:extLst>
          </p:cNvPr>
          <p:cNvSpPr>
            <a:spLocks noGrp="1"/>
          </p:cNvSpPr>
          <p:nvPr>
            <p:ph type="sldNum" sz="quarter" idx="5"/>
          </p:nvPr>
        </p:nvSpPr>
        <p:spPr/>
        <p:txBody>
          <a:bodyPr/>
          <a:lstStyle/>
          <a:p>
            <a:fld id="{41108B12-039E-4491-B0B4-A47F350CEEFE}" type="slidenum">
              <a:rPr lang="en-GB" smtClean="0"/>
              <a:t>13</a:t>
            </a:fld>
            <a:endParaRPr lang="en-GB"/>
          </a:p>
        </p:txBody>
      </p:sp>
    </p:spTree>
    <p:extLst>
      <p:ext uri="{BB962C8B-B14F-4D97-AF65-F5344CB8AC3E}">
        <p14:creationId xmlns:p14="http://schemas.microsoft.com/office/powerpoint/2010/main" val="3444735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0F970-613A-78AA-EC2F-1C988AB91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039CA-AD12-446A-56D8-10302622DE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1D9E6-33A2-34A9-629A-7954ACCEEAA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01516E9-D29A-3243-5736-92E16F96A61A}"/>
              </a:ext>
            </a:extLst>
          </p:cNvPr>
          <p:cNvSpPr>
            <a:spLocks noGrp="1"/>
          </p:cNvSpPr>
          <p:nvPr>
            <p:ph type="sldNum" sz="quarter" idx="5"/>
          </p:nvPr>
        </p:nvSpPr>
        <p:spPr/>
        <p:txBody>
          <a:bodyPr/>
          <a:lstStyle/>
          <a:p>
            <a:fld id="{41108B12-039E-4491-B0B4-A47F350CEEFE}" type="slidenum">
              <a:rPr lang="en-GB" smtClean="0"/>
              <a:t>14</a:t>
            </a:fld>
            <a:endParaRPr lang="en-GB"/>
          </a:p>
        </p:txBody>
      </p:sp>
    </p:spTree>
    <p:extLst>
      <p:ext uri="{BB962C8B-B14F-4D97-AF65-F5344CB8AC3E}">
        <p14:creationId xmlns:p14="http://schemas.microsoft.com/office/powerpoint/2010/main" val="3809775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F78B0-AF2D-14BE-8139-4954E8482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93B14E-7ACD-8E10-CDF3-D7AD4AE28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32CDF6-6771-E542-6791-A3534C659FA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39F6D38-E80D-2071-6DC1-B05D85014BB0}"/>
              </a:ext>
            </a:extLst>
          </p:cNvPr>
          <p:cNvSpPr>
            <a:spLocks noGrp="1"/>
          </p:cNvSpPr>
          <p:nvPr>
            <p:ph type="sldNum" sz="quarter" idx="5"/>
          </p:nvPr>
        </p:nvSpPr>
        <p:spPr/>
        <p:txBody>
          <a:bodyPr/>
          <a:lstStyle/>
          <a:p>
            <a:fld id="{41108B12-039E-4491-B0B4-A47F350CEEFE}" type="slidenum">
              <a:rPr lang="en-GB" smtClean="0"/>
              <a:t>15</a:t>
            </a:fld>
            <a:endParaRPr lang="en-GB"/>
          </a:p>
        </p:txBody>
      </p:sp>
    </p:spTree>
    <p:extLst>
      <p:ext uri="{BB962C8B-B14F-4D97-AF65-F5344CB8AC3E}">
        <p14:creationId xmlns:p14="http://schemas.microsoft.com/office/powerpoint/2010/main" val="465368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BAB44-6363-13E2-ADCF-8FDAFEDBA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1C5AC9-1B2E-2A63-098C-F84C519FC8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E1F936-3651-F518-FB89-540E0300280B}"/>
              </a:ext>
            </a:extLst>
          </p:cNvPr>
          <p:cNvSpPr>
            <a:spLocks noGrp="1"/>
          </p:cNvSpPr>
          <p:nvPr>
            <p:ph type="body" idx="1"/>
          </p:nvPr>
        </p:nvSpPr>
        <p:spPr/>
        <p:txBody>
          <a:bodyPr/>
          <a:lstStyle/>
          <a:p>
            <a:endParaRPr lang="en-GB" sz="1200"/>
          </a:p>
          <a:p>
            <a:endParaRPr lang="en-GB"/>
          </a:p>
        </p:txBody>
      </p:sp>
      <p:sp>
        <p:nvSpPr>
          <p:cNvPr id="4" name="Slide Number Placeholder 3">
            <a:extLst>
              <a:ext uri="{FF2B5EF4-FFF2-40B4-BE49-F238E27FC236}">
                <a16:creationId xmlns:a16="http://schemas.microsoft.com/office/drawing/2014/main" id="{9E386981-4475-C9C7-4DA3-E66C5504A00B}"/>
              </a:ext>
            </a:extLst>
          </p:cNvPr>
          <p:cNvSpPr>
            <a:spLocks noGrp="1"/>
          </p:cNvSpPr>
          <p:nvPr>
            <p:ph type="sldNum" sz="quarter" idx="5"/>
          </p:nvPr>
        </p:nvSpPr>
        <p:spPr/>
        <p:txBody>
          <a:bodyPr/>
          <a:lstStyle/>
          <a:p>
            <a:fld id="{41108B12-039E-4491-B0B4-A47F350CEEFE}" type="slidenum">
              <a:rPr lang="en-GB" smtClean="0"/>
              <a:t>16</a:t>
            </a:fld>
            <a:endParaRPr lang="en-GB"/>
          </a:p>
        </p:txBody>
      </p:sp>
    </p:spTree>
    <p:extLst>
      <p:ext uri="{BB962C8B-B14F-4D97-AF65-F5344CB8AC3E}">
        <p14:creationId xmlns:p14="http://schemas.microsoft.com/office/powerpoint/2010/main" val="3833371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AF3DD-CE7F-5190-4857-39882E2B79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54B0CB-2957-58B6-0EDF-E5ED87EDDA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614BAF-F36C-2052-430A-98603CB8F050}"/>
              </a:ext>
            </a:extLst>
          </p:cNvPr>
          <p:cNvSpPr>
            <a:spLocks noGrp="1"/>
          </p:cNvSpPr>
          <p:nvPr>
            <p:ph type="body" idx="1"/>
          </p:nvPr>
        </p:nvSpPr>
        <p:spPr/>
        <p:txBody>
          <a:bodyPr/>
          <a:lstStyle/>
          <a:p>
            <a:endParaRPr lang="en-GB" sz="1200"/>
          </a:p>
          <a:p>
            <a:endParaRPr lang="en-GB"/>
          </a:p>
        </p:txBody>
      </p:sp>
      <p:sp>
        <p:nvSpPr>
          <p:cNvPr id="4" name="Slide Number Placeholder 3">
            <a:extLst>
              <a:ext uri="{FF2B5EF4-FFF2-40B4-BE49-F238E27FC236}">
                <a16:creationId xmlns:a16="http://schemas.microsoft.com/office/drawing/2014/main" id="{CB83EE93-ADF5-9BFB-2E4E-87236384402A}"/>
              </a:ext>
            </a:extLst>
          </p:cNvPr>
          <p:cNvSpPr>
            <a:spLocks noGrp="1"/>
          </p:cNvSpPr>
          <p:nvPr>
            <p:ph type="sldNum" sz="quarter" idx="5"/>
          </p:nvPr>
        </p:nvSpPr>
        <p:spPr/>
        <p:txBody>
          <a:bodyPr/>
          <a:lstStyle/>
          <a:p>
            <a:fld id="{41108B12-039E-4491-B0B4-A47F350CEEFE}" type="slidenum">
              <a:rPr lang="en-GB" smtClean="0"/>
              <a:t>17</a:t>
            </a:fld>
            <a:endParaRPr lang="en-GB"/>
          </a:p>
        </p:txBody>
      </p:sp>
    </p:spTree>
    <p:extLst>
      <p:ext uri="{BB962C8B-B14F-4D97-AF65-F5344CB8AC3E}">
        <p14:creationId xmlns:p14="http://schemas.microsoft.com/office/powerpoint/2010/main" val="4194271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C6836-5F1D-54BD-4231-49A7DA5CCF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CF3189-7B51-8569-CFFA-E5F8FFE606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DCE76-CE9C-86CC-EE8A-AECF960E3471}"/>
              </a:ext>
            </a:extLst>
          </p:cNvPr>
          <p:cNvSpPr>
            <a:spLocks noGrp="1"/>
          </p:cNvSpPr>
          <p:nvPr>
            <p:ph type="body" idx="1"/>
          </p:nvPr>
        </p:nvSpPr>
        <p:spPr/>
        <p:txBody>
          <a:bodyPr/>
          <a:lstStyle/>
          <a:p>
            <a:endParaRPr lang="en-GB" sz="1200"/>
          </a:p>
          <a:p>
            <a:endParaRPr lang="en-GB"/>
          </a:p>
        </p:txBody>
      </p:sp>
      <p:sp>
        <p:nvSpPr>
          <p:cNvPr id="4" name="Slide Number Placeholder 3">
            <a:extLst>
              <a:ext uri="{FF2B5EF4-FFF2-40B4-BE49-F238E27FC236}">
                <a16:creationId xmlns:a16="http://schemas.microsoft.com/office/drawing/2014/main" id="{DB9B48C1-5837-6B9D-7E6F-983A23C5A84C}"/>
              </a:ext>
            </a:extLst>
          </p:cNvPr>
          <p:cNvSpPr>
            <a:spLocks noGrp="1"/>
          </p:cNvSpPr>
          <p:nvPr>
            <p:ph type="sldNum" sz="quarter" idx="5"/>
          </p:nvPr>
        </p:nvSpPr>
        <p:spPr/>
        <p:txBody>
          <a:bodyPr/>
          <a:lstStyle/>
          <a:p>
            <a:fld id="{41108B12-039E-4491-B0B4-A47F350CEEFE}" type="slidenum">
              <a:rPr lang="en-GB" smtClean="0"/>
              <a:t>18</a:t>
            </a:fld>
            <a:endParaRPr lang="en-GB"/>
          </a:p>
        </p:txBody>
      </p:sp>
    </p:spTree>
    <p:extLst>
      <p:ext uri="{BB962C8B-B14F-4D97-AF65-F5344CB8AC3E}">
        <p14:creationId xmlns:p14="http://schemas.microsoft.com/office/powerpoint/2010/main" val="4294961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DF603-FB33-4636-BF2B-4C341AA3B9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5D64E-16D2-25CB-F608-8CDFBD91A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BDB3F4-1BA1-7958-B62A-35E528F29DE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A6BA75E-695E-0E2C-3019-71E1433E1AA3}"/>
              </a:ext>
            </a:extLst>
          </p:cNvPr>
          <p:cNvSpPr>
            <a:spLocks noGrp="1"/>
          </p:cNvSpPr>
          <p:nvPr>
            <p:ph type="sldNum" sz="quarter" idx="5"/>
          </p:nvPr>
        </p:nvSpPr>
        <p:spPr/>
        <p:txBody>
          <a:bodyPr/>
          <a:lstStyle/>
          <a:p>
            <a:fld id="{41108B12-039E-4491-B0B4-A47F350CEEFE}" type="slidenum">
              <a:rPr lang="en-GB" smtClean="0"/>
              <a:t>19</a:t>
            </a:fld>
            <a:endParaRPr lang="en-GB"/>
          </a:p>
        </p:txBody>
      </p:sp>
    </p:spTree>
    <p:extLst>
      <p:ext uri="{BB962C8B-B14F-4D97-AF65-F5344CB8AC3E}">
        <p14:creationId xmlns:p14="http://schemas.microsoft.com/office/powerpoint/2010/main" val="3951272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108B12-039E-4491-B0B4-A47F350CEEFE}" type="slidenum">
              <a:rPr lang="en-GB" smtClean="0"/>
              <a:t>2</a:t>
            </a:fld>
            <a:endParaRPr lang="en-GB"/>
          </a:p>
        </p:txBody>
      </p:sp>
    </p:spTree>
    <p:extLst>
      <p:ext uri="{BB962C8B-B14F-4D97-AF65-F5344CB8AC3E}">
        <p14:creationId xmlns:p14="http://schemas.microsoft.com/office/powerpoint/2010/main" val="2992239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24B72-4C3F-4345-8C16-C8E74C740F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966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324B72-4C3F-4345-8C16-C8E74C740FB9}" type="slidenum">
              <a:rPr lang="en-GB" smtClean="0"/>
              <a:t>30</a:t>
            </a:fld>
            <a:endParaRPr lang="en-GB"/>
          </a:p>
        </p:txBody>
      </p:sp>
    </p:spTree>
    <p:extLst>
      <p:ext uri="{BB962C8B-B14F-4D97-AF65-F5344CB8AC3E}">
        <p14:creationId xmlns:p14="http://schemas.microsoft.com/office/powerpoint/2010/main" val="466269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0C965-7521-8680-10A5-A6E36D68FC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E2E881-692A-78C7-801D-0A708516A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EFDD88-A5AA-EA29-B69C-703E0F6FA2A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84C2E1E-7DE1-D2C5-BBA5-3478B3A9CAAD}"/>
              </a:ext>
            </a:extLst>
          </p:cNvPr>
          <p:cNvSpPr>
            <a:spLocks noGrp="1"/>
          </p:cNvSpPr>
          <p:nvPr>
            <p:ph type="sldNum" sz="quarter" idx="5"/>
          </p:nvPr>
        </p:nvSpPr>
        <p:spPr/>
        <p:txBody>
          <a:bodyPr/>
          <a:lstStyle/>
          <a:p>
            <a:fld id="{18324B72-4C3F-4345-8C16-C8E74C740FB9}" type="slidenum">
              <a:rPr lang="en-GB" smtClean="0"/>
              <a:t>31</a:t>
            </a:fld>
            <a:endParaRPr lang="en-GB"/>
          </a:p>
        </p:txBody>
      </p:sp>
    </p:spTree>
    <p:extLst>
      <p:ext uri="{BB962C8B-B14F-4D97-AF65-F5344CB8AC3E}">
        <p14:creationId xmlns:p14="http://schemas.microsoft.com/office/powerpoint/2010/main" val="754634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BBB30-97B8-3E99-8674-20D6020E4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794DF5-9930-DD49-C834-4C14CE63A8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19DE6-FC21-4132-08AC-C34CDE2A185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CC1AE17-A014-905B-86C3-4208C628AF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24B72-4C3F-4345-8C16-C8E74C740F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080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108B12-039E-4491-B0B4-A47F350CEEFE}" type="slidenum">
              <a:rPr lang="en-GB" smtClean="0"/>
              <a:t>35</a:t>
            </a:fld>
            <a:endParaRPr lang="en-GB"/>
          </a:p>
        </p:txBody>
      </p:sp>
    </p:spTree>
    <p:extLst>
      <p:ext uri="{BB962C8B-B14F-4D97-AF65-F5344CB8AC3E}">
        <p14:creationId xmlns:p14="http://schemas.microsoft.com/office/powerpoint/2010/main" val="787487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108B12-039E-4491-B0B4-A47F350CEEFE}" type="slidenum">
              <a:rPr lang="en-GB" smtClean="0"/>
              <a:t>36</a:t>
            </a:fld>
            <a:endParaRPr lang="en-GB"/>
          </a:p>
        </p:txBody>
      </p:sp>
    </p:spTree>
    <p:extLst>
      <p:ext uri="{BB962C8B-B14F-4D97-AF65-F5344CB8AC3E}">
        <p14:creationId xmlns:p14="http://schemas.microsoft.com/office/powerpoint/2010/main" val="2142569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30C3C-60C7-1469-7DD7-90FF24095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5A56B1-0F76-55A9-F5CC-434E1B5094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8B5DE-1D3D-32BA-BDB6-B6FCE8FC989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B9DB5F8-BA0C-254C-6109-AB52D0605A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24B72-4C3F-4345-8C16-C8E74C740F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175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4E07D6CD-EA01-4576-8E53-66803F2260E9}" type="slidenum">
              <a:rPr lang="en-GB" smtClean="0"/>
              <a:t>43</a:t>
            </a:fld>
            <a:endParaRPr lang="en-GB"/>
          </a:p>
        </p:txBody>
      </p:sp>
    </p:spTree>
    <p:extLst>
      <p:ext uri="{BB962C8B-B14F-4D97-AF65-F5344CB8AC3E}">
        <p14:creationId xmlns:p14="http://schemas.microsoft.com/office/powerpoint/2010/main" val="3237105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31038-1177-D670-088E-FE720071A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1FE45-E0DD-3582-89C4-673AF6775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1F35D1-63E0-BF47-817A-37D51F987E5C}"/>
              </a:ext>
            </a:extLst>
          </p:cNvPr>
          <p:cNvSpPr>
            <a:spLocks noGrp="1"/>
          </p:cNvSpPr>
          <p:nvPr>
            <p:ph type="body" idx="1"/>
          </p:nvPr>
        </p:nvSpPr>
        <p:spPr/>
        <p:txBody>
          <a:bodyPr/>
          <a:lstStyle/>
          <a:p>
            <a:endParaRPr lang="en-GB" dirty="0"/>
          </a:p>
        </p:txBody>
      </p:sp>
      <p:sp>
        <p:nvSpPr>
          <p:cNvPr id="4" name="Header Placeholder 3">
            <a:extLst>
              <a:ext uri="{FF2B5EF4-FFF2-40B4-BE49-F238E27FC236}">
                <a16:creationId xmlns:a16="http://schemas.microsoft.com/office/drawing/2014/main" id="{E4A1688C-CEF9-17DE-908B-A9F987E829C3}"/>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92AB4436-D63F-52F4-B252-079D1BA92C88}"/>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61F5C5D4-91B1-5CF2-DFC2-B2841A35C142}"/>
              </a:ext>
            </a:extLst>
          </p:cNvPr>
          <p:cNvSpPr>
            <a:spLocks noGrp="1"/>
          </p:cNvSpPr>
          <p:nvPr>
            <p:ph type="sldNum" sz="quarter" idx="5"/>
          </p:nvPr>
        </p:nvSpPr>
        <p:spPr/>
        <p:txBody>
          <a:bodyPr/>
          <a:lstStyle/>
          <a:p>
            <a:fld id="{4E07D6CD-EA01-4576-8E53-66803F2260E9}" type="slidenum">
              <a:rPr lang="en-GB" smtClean="0"/>
              <a:t>45</a:t>
            </a:fld>
            <a:endParaRPr lang="en-GB"/>
          </a:p>
        </p:txBody>
      </p:sp>
    </p:spTree>
    <p:extLst>
      <p:ext uri="{BB962C8B-B14F-4D97-AF65-F5344CB8AC3E}">
        <p14:creationId xmlns:p14="http://schemas.microsoft.com/office/powerpoint/2010/main" val="2833094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7064E-EE73-D526-227F-7AF0C872D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279F5-6BD6-EC29-8C75-F41F7985EB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BD3C4A-E41B-23D5-79BD-6AA2906BE05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8363B3E-08E5-2D4B-8D0C-980DC3314D7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D929B1-51ED-407D-A268-FEBC6ACFCB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320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5CA0C-DF55-E04B-39B8-BF399FCCC6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70269-7A51-CDA8-A4F6-4466C4606194}"/>
              </a:ext>
            </a:extLst>
          </p:cNvPr>
          <p:cNvSpPr>
            <a:spLocks noGrp="1" noRot="1" noChangeAspect="1"/>
          </p:cNvSpPr>
          <p:nvPr>
            <p:ph type="sldImg"/>
          </p:nvPr>
        </p:nvSpPr>
        <p:spPr>
          <a:xfrm>
            <a:off x="114300" y="1330325"/>
            <a:ext cx="6386513" cy="3592513"/>
          </a:xfrm>
          <a:prstGeom prst="rect">
            <a:avLst/>
          </a:prstGeom>
        </p:spPr>
      </p:sp>
      <p:sp>
        <p:nvSpPr>
          <p:cNvPr id="3" name="Notes Placeholder 2">
            <a:extLst>
              <a:ext uri="{FF2B5EF4-FFF2-40B4-BE49-F238E27FC236}">
                <a16:creationId xmlns:a16="http://schemas.microsoft.com/office/drawing/2014/main" id="{6AF54F4D-3235-519E-B983-67F493BF6CA9}"/>
              </a:ext>
            </a:extLst>
          </p:cNvPr>
          <p:cNvSpPr>
            <a:spLocks noGrp="1"/>
          </p:cNvSpPr>
          <p:nvPr>
            <p:ph type="body" idx="1"/>
          </p:nvPr>
        </p:nvSpPr>
        <p:spPr>
          <a:xfrm>
            <a:off x="661571" y="5123236"/>
            <a:ext cx="5292563" cy="4191738"/>
          </a:xfrm>
          <a:prstGeom prst="rect">
            <a:avLst/>
          </a:prstGeom>
        </p:spPr>
        <p:txBody>
          <a:bodyPr/>
          <a:lstStyle/>
          <a:p>
            <a:endParaRPr lang="en-GB" sz="1200"/>
          </a:p>
        </p:txBody>
      </p:sp>
    </p:spTree>
    <p:extLst>
      <p:ext uri="{BB962C8B-B14F-4D97-AF65-F5344CB8AC3E}">
        <p14:creationId xmlns:p14="http://schemas.microsoft.com/office/powerpoint/2010/main" val="2033136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51480B-2AE5-4DD0-9B43-F8B13B25340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8659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51480B-2AE5-4DD0-9B43-F8B13B25340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4489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5074E-C93E-3979-BFEE-0A3149FF4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C1783-01DD-BA69-4C0B-67298E667C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149D2C-07B2-B71B-9546-AEFBB1BC5F3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77A4D79-A0F0-645B-83EE-F924D2371B0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51480B-2AE5-4DD0-9B43-F8B13B25340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8632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A194D-6A3E-680F-B634-70A1D37406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454AC-52BB-48D4-F318-CBE064234C75}"/>
              </a:ext>
            </a:extLst>
          </p:cNvPr>
          <p:cNvSpPr>
            <a:spLocks noGrp="1" noRot="1" noChangeAspect="1"/>
          </p:cNvSpPr>
          <p:nvPr>
            <p:ph type="sldImg"/>
          </p:nvPr>
        </p:nvSpPr>
        <p:spPr>
          <a:xfrm>
            <a:off x="114300" y="1330325"/>
            <a:ext cx="6386513" cy="3592513"/>
          </a:xfrm>
          <a:prstGeom prst="rect">
            <a:avLst/>
          </a:prstGeom>
        </p:spPr>
      </p:sp>
      <p:sp>
        <p:nvSpPr>
          <p:cNvPr id="3" name="Notes Placeholder 2">
            <a:extLst>
              <a:ext uri="{FF2B5EF4-FFF2-40B4-BE49-F238E27FC236}">
                <a16:creationId xmlns:a16="http://schemas.microsoft.com/office/drawing/2014/main" id="{D5CAC85A-58C5-220E-9C3A-273E3D9AB0B6}"/>
              </a:ext>
            </a:extLst>
          </p:cNvPr>
          <p:cNvSpPr>
            <a:spLocks noGrp="1"/>
          </p:cNvSpPr>
          <p:nvPr>
            <p:ph type="body" idx="1"/>
          </p:nvPr>
        </p:nvSpPr>
        <p:spPr>
          <a:xfrm>
            <a:off x="661571" y="5123236"/>
            <a:ext cx="5292563" cy="4191738"/>
          </a:xfrm>
          <a:prstGeom prst="rect">
            <a:avLst/>
          </a:prstGeom>
        </p:spPr>
        <p:txBody>
          <a:bodyPr/>
          <a:lstStyle/>
          <a:p>
            <a:endParaRPr lang="en-GB"/>
          </a:p>
        </p:txBody>
      </p:sp>
    </p:spTree>
    <p:extLst>
      <p:ext uri="{BB962C8B-B14F-4D97-AF65-F5344CB8AC3E}">
        <p14:creationId xmlns:p14="http://schemas.microsoft.com/office/powerpoint/2010/main" val="685116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47311-897B-2983-3FB6-0E0426AEA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64A33-EF16-1282-193D-7BEBFF7E61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E7DACB-33F2-8FC9-66DF-6D3298CF708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765C03E-6AB6-157C-B99D-0CD23485D70E}"/>
              </a:ext>
            </a:extLst>
          </p:cNvPr>
          <p:cNvSpPr>
            <a:spLocks noGrp="1"/>
          </p:cNvSpPr>
          <p:nvPr>
            <p:ph type="sldNum" sz="quarter" idx="5"/>
          </p:nvPr>
        </p:nvSpPr>
        <p:spPr/>
        <p:txBody>
          <a:bodyPr/>
          <a:lstStyle/>
          <a:p>
            <a:fld id="{41108B12-039E-4491-B0B4-A47F350CEEFE}" type="slidenum">
              <a:rPr lang="en-GB" smtClean="0"/>
              <a:t>5</a:t>
            </a:fld>
            <a:endParaRPr lang="en-GB"/>
          </a:p>
        </p:txBody>
      </p:sp>
    </p:spTree>
    <p:extLst>
      <p:ext uri="{BB962C8B-B14F-4D97-AF65-F5344CB8AC3E}">
        <p14:creationId xmlns:p14="http://schemas.microsoft.com/office/powerpoint/2010/main" val="4123800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CE164-09D3-2767-237B-7C5FF40E95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7192E-3132-9013-D92E-585250D68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5D5DD-36B6-049C-6D02-E040A8DBDFA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97E6945-9DB5-2A3B-D776-E29B61BC581C}"/>
              </a:ext>
            </a:extLst>
          </p:cNvPr>
          <p:cNvSpPr>
            <a:spLocks noGrp="1"/>
          </p:cNvSpPr>
          <p:nvPr>
            <p:ph type="sldNum" sz="quarter" idx="5"/>
          </p:nvPr>
        </p:nvSpPr>
        <p:spPr/>
        <p:txBody>
          <a:bodyPr/>
          <a:lstStyle/>
          <a:p>
            <a:fld id="{41108B12-039E-4491-B0B4-A47F350CEEFE}" type="slidenum">
              <a:rPr lang="en-GB" smtClean="0"/>
              <a:t>6</a:t>
            </a:fld>
            <a:endParaRPr lang="en-GB"/>
          </a:p>
        </p:txBody>
      </p:sp>
    </p:spTree>
    <p:extLst>
      <p:ext uri="{BB962C8B-B14F-4D97-AF65-F5344CB8AC3E}">
        <p14:creationId xmlns:p14="http://schemas.microsoft.com/office/powerpoint/2010/main" val="217300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54A01-B8CD-FE25-26A5-46579B733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D31CC5-9271-B500-9E97-FAD30C1BE3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0F4E4F-2D6F-A362-DEB5-8E44BB8A2A2B}"/>
              </a:ext>
            </a:extLst>
          </p:cNvPr>
          <p:cNvSpPr>
            <a:spLocks noGrp="1"/>
          </p:cNvSpPr>
          <p:nvPr>
            <p:ph type="body" idx="1"/>
          </p:nvPr>
        </p:nvSpPr>
        <p:spPr/>
        <p:txBody>
          <a:bodyPr/>
          <a:lstStyle/>
          <a:p>
            <a:endParaRPr lang="en-GB" sz="1200"/>
          </a:p>
          <a:p>
            <a:endParaRPr lang="en-GB"/>
          </a:p>
        </p:txBody>
      </p:sp>
      <p:sp>
        <p:nvSpPr>
          <p:cNvPr id="4" name="Slide Number Placeholder 3">
            <a:extLst>
              <a:ext uri="{FF2B5EF4-FFF2-40B4-BE49-F238E27FC236}">
                <a16:creationId xmlns:a16="http://schemas.microsoft.com/office/drawing/2014/main" id="{6D4ABC60-8E6B-7372-45E9-CC2DB015DD14}"/>
              </a:ext>
            </a:extLst>
          </p:cNvPr>
          <p:cNvSpPr>
            <a:spLocks noGrp="1"/>
          </p:cNvSpPr>
          <p:nvPr>
            <p:ph type="sldNum" sz="quarter" idx="5"/>
          </p:nvPr>
        </p:nvSpPr>
        <p:spPr/>
        <p:txBody>
          <a:bodyPr/>
          <a:lstStyle/>
          <a:p>
            <a:fld id="{41108B12-039E-4491-B0B4-A47F350CEEFE}" type="slidenum">
              <a:rPr lang="en-GB" smtClean="0"/>
              <a:t>7</a:t>
            </a:fld>
            <a:endParaRPr lang="en-GB"/>
          </a:p>
        </p:txBody>
      </p:sp>
    </p:spTree>
    <p:extLst>
      <p:ext uri="{BB962C8B-B14F-4D97-AF65-F5344CB8AC3E}">
        <p14:creationId xmlns:p14="http://schemas.microsoft.com/office/powerpoint/2010/main" val="2075777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BC7A8-2C14-04BA-0045-7C387A075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FBF684-EBDA-82C7-2527-4B01CCA48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585749-54ED-8216-8077-3883A8A7670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8DCD02F-6BF5-1DA1-1FC5-E87B203DF522}"/>
              </a:ext>
            </a:extLst>
          </p:cNvPr>
          <p:cNvSpPr>
            <a:spLocks noGrp="1"/>
          </p:cNvSpPr>
          <p:nvPr>
            <p:ph type="sldNum" sz="quarter" idx="5"/>
          </p:nvPr>
        </p:nvSpPr>
        <p:spPr/>
        <p:txBody>
          <a:bodyPr/>
          <a:lstStyle/>
          <a:p>
            <a:fld id="{41108B12-039E-4491-B0B4-A47F350CEEFE}" type="slidenum">
              <a:rPr lang="en-GB" smtClean="0"/>
              <a:t>8</a:t>
            </a:fld>
            <a:endParaRPr lang="en-GB"/>
          </a:p>
        </p:txBody>
      </p:sp>
    </p:spTree>
    <p:extLst>
      <p:ext uri="{BB962C8B-B14F-4D97-AF65-F5344CB8AC3E}">
        <p14:creationId xmlns:p14="http://schemas.microsoft.com/office/powerpoint/2010/main" val="1204516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F43D9-AD8E-F58F-8390-F51BF4E42D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D96F5D-0A40-0905-D195-F93D445DD8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AF55F1-07BC-350E-58DC-F3BC410AC18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B2D56B-F7F3-A9DE-155D-1ECD61AF0045}"/>
              </a:ext>
            </a:extLst>
          </p:cNvPr>
          <p:cNvSpPr>
            <a:spLocks noGrp="1"/>
          </p:cNvSpPr>
          <p:nvPr>
            <p:ph type="sldNum" sz="quarter" idx="5"/>
          </p:nvPr>
        </p:nvSpPr>
        <p:spPr/>
        <p:txBody>
          <a:bodyPr/>
          <a:lstStyle/>
          <a:p>
            <a:fld id="{41108B12-039E-4491-B0B4-A47F350CEEFE}" type="slidenum">
              <a:rPr lang="en-GB" smtClean="0"/>
              <a:t>9</a:t>
            </a:fld>
            <a:endParaRPr lang="en-GB"/>
          </a:p>
        </p:txBody>
      </p:sp>
    </p:spTree>
    <p:extLst>
      <p:ext uri="{BB962C8B-B14F-4D97-AF65-F5344CB8AC3E}">
        <p14:creationId xmlns:p14="http://schemas.microsoft.com/office/powerpoint/2010/main" val="1858562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C2FB-60EB-42F9-88DC-B87BE317C79A}"/>
              </a:ext>
            </a:extLst>
          </p:cNvPr>
          <p:cNvSpPr>
            <a:spLocks noGrp="1"/>
          </p:cNvSpPr>
          <p:nvPr>
            <p:ph type="ctrTitle"/>
          </p:nvPr>
        </p:nvSpPr>
        <p:spPr>
          <a:xfrm>
            <a:off x="838201" y="1122363"/>
            <a:ext cx="7186126" cy="2387600"/>
          </a:xfrm>
        </p:spPr>
        <p:txBody>
          <a:bodyPr anchor="b">
            <a:normAutofit/>
          </a:bodyPr>
          <a:lstStyle>
            <a:lvl1pPr algn="l">
              <a:defRPr sz="44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11C81B1B-C1AD-4610-9765-10AB1B1A3A3C}"/>
              </a:ext>
            </a:extLst>
          </p:cNvPr>
          <p:cNvSpPr>
            <a:spLocks noGrp="1"/>
          </p:cNvSpPr>
          <p:nvPr>
            <p:ph type="subTitle" idx="1"/>
          </p:nvPr>
        </p:nvSpPr>
        <p:spPr>
          <a:xfrm>
            <a:off x="838200" y="3602038"/>
            <a:ext cx="7186127" cy="1655762"/>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86908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E82B8-F9D9-4F53-A4A6-F12EB5F12846}"/>
              </a:ext>
            </a:extLst>
          </p:cNvPr>
          <p:cNvSpPr>
            <a:spLocks noGrp="1"/>
          </p:cNvSpPr>
          <p:nvPr>
            <p:ph type="title"/>
          </p:nvPr>
        </p:nvSpPr>
        <p:spPr>
          <a:xfrm>
            <a:off x="1368490" y="457200"/>
            <a:ext cx="9986898" cy="1233488"/>
          </a:xfrm>
        </p:spPr>
        <p:txBody>
          <a:bodyPr>
            <a:normAutofit/>
          </a:bodyPr>
          <a:lstStyle>
            <a:lvl1pPr>
              <a:defRPr sz="2800"/>
            </a:lvl1pPr>
          </a:lstStyle>
          <a:p>
            <a:r>
              <a:rPr lang="en-US"/>
              <a:t>Click to edit Master title style</a:t>
            </a:r>
          </a:p>
        </p:txBody>
      </p:sp>
      <p:sp>
        <p:nvSpPr>
          <p:cNvPr id="3" name="Text Placeholder 2">
            <a:extLst>
              <a:ext uri="{FF2B5EF4-FFF2-40B4-BE49-F238E27FC236}">
                <a16:creationId xmlns:a16="http://schemas.microsoft.com/office/drawing/2014/main" id="{C1F070CA-85E9-47C7-8564-FFA1AE34B9E5}"/>
              </a:ext>
            </a:extLst>
          </p:cNvPr>
          <p:cNvSpPr>
            <a:spLocks noGrp="1"/>
          </p:cNvSpPr>
          <p:nvPr>
            <p:ph type="body" idx="1"/>
          </p:nvPr>
        </p:nvSpPr>
        <p:spPr>
          <a:xfrm>
            <a:off x="1368490" y="1681163"/>
            <a:ext cx="462908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8D4B1-41B3-4BF5-9076-A16984A81FF1}"/>
              </a:ext>
            </a:extLst>
          </p:cNvPr>
          <p:cNvSpPr>
            <a:spLocks noGrp="1"/>
          </p:cNvSpPr>
          <p:nvPr>
            <p:ph sz="half" idx="2"/>
          </p:nvPr>
        </p:nvSpPr>
        <p:spPr>
          <a:xfrm>
            <a:off x="1368490" y="2505075"/>
            <a:ext cx="462908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6A38DC-A016-4CFD-AC19-F24A9E062022}"/>
              </a:ext>
            </a:extLst>
          </p:cNvPr>
          <p:cNvSpPr>
            <a:spLocks noGrp="1"/>
          </p:cNvSpPr>
          <p:nvPr>
            <p:ph type="body" sz="quarter" idx="3"/>
          </p:nvPr>
        </p:nvSpPr>
        <p:spPr>
          <a:xfrm>
            <a:off x="6344816" y="1681163"/>
            <a:ext cx="501057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F930FA-8C00-42AB-B2D1-FE4E4BDB3C6E}"/>
              </a:ext>
            </a:extLst>
          </p:cNvPr>
          <p:cNvSpPr>
            <a:spLocks noGrp="1"/>
          </p:cNvSpPr>
          <p:nvPr>
            <p:ph sz="quarter" idx="4"/>
          </p:nvPr>
        </p:nvSpPr>
        <p:spPr>
          <a:xfrm>
            <a:off x="6344814" y="2505075"/>
            <a:ext cx="50105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8B698E-FAE5-4F2C-AE0E-4FD281E8F30E}"/>
              </a:ext>
            </a:extLst>
          </p:cNvPr>
          <p:cNvSpPr>
            <a:spLocks noGrp="1"/>
          </p:cNvSpPr>
          <p:nvPr>
            <p:ph type="dt" sz="half" idx="10"/>
          </p:nvPr>
        </p:nvSpPr>
        <p:spPr/>
        <p:txBody>
          <a:bodyPr/>
          <a:lstStyle/>
          <a:p>
            <a:fld id="{343D63E4-71A5-4C63-9515-748B28B89764}" type="datetimeFigureOut">
              <a:rPr lang="en-US" dirty="0"/>
              <a:t>11/17/2025</a:t>
            </a:fld>
            <a:endParaRPr lang="en-US"/>
          </a:p>
        </p:txBody>
      </p:sp>
      <p:sp>
        <p:nvSpPr>
          <p:cNvPr id="8" name="Footer Placeholder 7">
            <a:extLst>
              <a:ext uri="{FF2B5EF4-FFF2-40B4-BE49-F238E27FC236}">
                <a16:creationId xmlns:a16="http://schemas.microsoft.com/office/drawing/2014/main" id="{B5C4BB6C-CAA4-4EA8-8EA1-65ADE056F25D}"/>
              </a:ext>
            </a:extLst>
          </p:cNvPr>
          <p:cNvSpPr>
            <a:spLocks noGrp="1"/>
          </p:cNvSpPr>
          <p:nvPr>
            <p:ph type="ftr" sz="quarter" idx="11"/>
          </p:nvPr>
        </p:nvSpPr>
        <p:spPr/>
        <p:txBody>
          <a:bodyPr/>
          <a:lstStyle/>
          <a:p>
            <a:r>
              <a:rPr lang="en-US"/>
              <a:t>
              </a:t>
            </a:r>
          </a:p>
        </p:txBody>
      </p:sp>
      <p:sp>
        <p:nvSpPr>
          <p:cNvPr id="9" name="Slide Number Placeholder 8">
            <a:extLst>
              <a:ext uri="{FF2B5EF4-FFF2-40B4-BE49-F238E27FC236}">
                <a16:creationId xmlns:a16="http://schemas.microsoft.com/office/drawing/2014/main" id="{75BB6A12-0532-47CA-B070-232141CC1064}"/>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1835779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8FA1-831E-4AD6-B0D1-BA85E67A5032}"/>
              </a:ext>
            </a:extLst>
          </p:cNvPr>
          <p:cNvSpPr>
            <a:spLocks noGrp="1"/>
          </p:cNvSpPr>
          <p:nvPr>
            <p:ph type="title"/>
          </p:nvPr>
        </p:nvSpPr>
        <p:spPr>
          <a:xfrm>
            <a:off x="1371599" y="457200"/>
            <a:ext cx="9982199" cy="1233488"/>
          </a:xfrm>
        </p:spPr>
        <p:txBody>
          <a:bodyPr>
            <a:normAutofit/>
          </a:bodyPr>
          <a:lstStyle>
            <a:lvl1pPr>
              <a:defRPr sz="3200"/>
            </a:lvl1pPr>
          </a:lstStyle>
          <a:p>
            <a:r>
              <a:rPr lang="en-US"/>
              <a:t>Click to edit Master title style</a:t>
            </a:r>
          </a:p>
        </p:txBody>
      </p:sp>
      <p:sp>
        <p:nvSpPr>
          <p:cNvPr id="3" name="Date Placeholder 2">
            <a:extLst>
              <a:ext uri="{FF2B5EF4-FFF2-40B4-BE49-F238E27FC236}">
                <a16:creationId xmlns:a16="http://schemas.microsoft.com/office/drawing/2014/main" id="{ACE94142-C469-4B0E-8C01-C64BA28F52D2}"/>
              </a:ext>
            </a:extLst>
          </p:cNvPr>
          <p:cNvSpPr>
            <a:spLocks noGrp="1"/>
          </p:cNvSpPr>
          <p:nvPr>
            <p:ph type="dt" sz="half" idx="10"/>
          </p:nvPr>
        </p:nvSpPr>
        <p:spPr/>
        <p:txBody>
          <a:bodyPr/>
          <a:lstStyle/>
          <a:p>
            <a:fld id="{C7C92BAC-F228-4DAC-8800-3D810F869187}" type="datetimeFigureOut">
              <a:rPr lang="en-US" dirty="0"/>
              <a:t>11/17/2025</a:t>
            </a:fld>
            <a:endParaRPr lang="en-US"/>
          </a:p>
        </p:txBody>
      </p:sp>
      <p:sp>
        <p:nvSpPr>
          <p:cNvPr id="4" name="Footer Placeholder 3">
            <a:extLst>
              <a:ext uri="{FF2B5EF4-FFF2-40B4-BE49-F238E27FC236}">
                <a16:creationId xmlns:a16="http://schemas.microsoft.com/office/drawing/2014/main" id="{02AAFCE6-5C7E-438F-8D4A-21E155681447}"/>
              </a:ext>
            </a:extLst>
          </p:cNvPr>
          <p:cNvSpPr>
            <a:spLocks noGrp="1"/>
          </p:cNvSpPr>
          <p:nvPr>
            <p:ph type="ftr" sz="quarter" idx="11"/>
          </p:nvPr>
        </p:nvSpPr>
        <p:spPr/>
        <p:txBody>
          <a:bodyPr/>
          <a:lstStyle/>
          <a:p>
            <a:r>
              <a:rPr lang="en-US"/>
              <a:t>
              </a:t>
            </a:r>
          </a:p>
        </p:txBody>
      </p:sp>
      <p:sp>
        <p:nvSpPr>
          <p:cNvPr id="5" name="Slide Number Placeholder 4">
            <a:extLst>
              <a:ext uri="{FF2B5EF4-FFF2-40B4-BE49-F238E27FC236}">
                <a16:creationId xmlns:a16="http://schemas.microsoft.com/office/drawing/2014/main" id="{D2ACFD88-63EA-427F-978C-B7844D1A5E32}"/>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2323504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B66EFFE8-7E8E-427A-AB26-E496551AFB7B}" type="datetimeFigureOut">
              <a:rPr lang="en-US" dirty="0"/>
              <a:t>11/17/2025</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r>
              <a:rPr lang="en-US"/>
              <a:t>
              </a:t>
            </a:r>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3450309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32BE-C4E5-4F12-AB53-EBEF2B76B251}"/>
              </a:ext>
            </a:extLst>
          </p:cNvPr>
          <p:cNvSpPr>
            <a:spLocks noGrp="1"/>
          </p:cNvSpPr>
          <p:nvPr>
            <p:ph type="title"/>
          </p:nvPr>
        </p:nvSpPr>
        <p:spPr>
          <a:xfrm>
            <a:off x="1318755" y="457200"/>
            <a:ext cx="3932237" cy="192143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AE7F57-4ABF-4BA4-A892-38857A02F60D}"/>
              </a:ext>
            </a:extLst>
          </p:cNvPr>
          <p:cNvSpPr>
            <a:spLocks noGrp="1"/>
          </p:cNvSpPr>
          <p:nvPr>
            <p:ph idx="1"/>
          </p:nvPr>
        </p:nvSpPr>
        <p:spPr>
          <a:xfrm>
            <a:off x="5648130" y="987425"/>
            <a:ext cx="5707257" cy="4873625"/>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32E444-E5BD-443F-AB83-84D7CE0AB768}"/>
              </a:ext>
            </a:extLst>
          </p:cNvPr>
          <p:cNvSpPr>
            <a:spLocks noGrp="1"/>
          </p:cNvSpPr>
          <p:nvPr>
            <p:ph type="body" sz="half" idx="2"/>
          </p:nvPr>
        </p:nvSpPr>
        <p:spPr>
          <a:xfrm>
            <a:off x="1318755" y="2799184"/>
            <a:ext cx="3932237" cy="306980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1998A4-FD2F-4126-99C5-E2063AE02482}"/>
              </a:ext>
            </a:extLst>
          </p:cNvPr>
          <p:cNvSpPr>
            <a:spLocks noGrp="1"/>
          </p:cNvSpPr>
          <p:nvPr>
            <p:ph type="dt" sz="half" idx="10"/>
          </p:nvPr>
        </p:nvSpPr>
        <p:spPr/>
        <p:txBody>
          <a:bodyPr/>
          <a:lstStyle/>
          <a:p>
            <a:fld id="{C0DC8B19-DE76-4E18-BFC7-EB25B8C421E7}" type="datetimeFigureOut">
              <a:rPr lang="en-US" dirty="0"/>
              <a:t>11/17/2025</a:t>
            </a:fld>
            <a:endParaRPr lang="en-US"/>
          </a:p>
        </p:txBody>
      </p:sp>
      <p:sp>
        <p:nvSpPr>
          <p:cNvPr id="6" name="Footer Placeholder 5">
            <a:extLst>
              <a:ext uri="{FF2B5EF4-FFF2-40B4-BE49-F238E27FC236}">
                <a16:creationId xmlns:a16="http://schemas.microsoft.com/office/drawing/2014/main" id="{E96457D3-F808-4DB2-9C9C-B185E71F26DA}"/>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4131BC9B-21D1-4D2D-B02E-C887A02CA373}"/>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667651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3EC2-2D8C-4E8D-8CC7-9676480146E2}"/>
              </a:ext>
            </a:extLst>
          </p:cNvPr>
          <p:cNvSpPr>
            <a:spLocks noGrp="1"/>
          </p:cNvSpPr>
          <p:nvPr>
            <p:ph type="title"/>
          </p:nvPr>
        </p:nvSpPr>
        <p:spPr>
          <a:xfrm>
            <a:off x="1378966" y="681135"/>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66AF89-5FBD-43DD-958D-A5C608AE2E2C}"/>
              </a:ext>
            </a:extLst>
          </p:cNvPr>
          <p:cNvSpPr>
            <a:spLocks noGrp="1" noChangeAspect="1"/>
          </p:cNvSpPr>
          <p:nvPr>
            <p:ph type="pic" idx="1"/>
          </p:nvPr>
        </p:nvSpPr>
        <p:spPr>
          <a:xfrm>
            <a:off x="5834742" y="858417"/>
            <a:ext cx="5520645" cy="500263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0A545-2CE6-48C4-A725-EF68A3F1BFCB}"/>
              </a:ext>
            </a:extLst>
          </p:cNvPr>
          <p:cNvSpPr>
            <a:spLocks noGrp="1"/>
          </p:cNvSpPr>
          <p:nvPr>
            <p:ph type="body" sz="half" idx="2"/>
          </p:nvPr>
        </p:nvSpPr>
        <p:spPr>
          <a:xfrm>
            <a:off x="1378966" y="228133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4466B2-6FE6-4352-BBF9-84BCD946C28B}"/>
              </a:ext>
            </a:extLst>
          </p:cNvPr>
          <p:cNvSpPr>
            <a:spLocks noGrp="1"/>
          </p:cNvSpPr>
          <p:nvPr>
            <p:ph type="dt" sz="half" idx="10"/>
          </p:nvPr>
        </p:nvSpPr>
        <p:spPr/>
        <p:txBody>
          <a:bodyPr/>
          <a:lstStyle/>
          <a:p>
            <a:fld id="{9C10BD94-1F69-4074-BD82-D6EDB89FE74F}" type="datetimeFigureOut">
              <a:rPr lang="en-US" dirty="0"/>
              <a:t>11/17/2025</a:t>
            </a:fld>
            <a:endParaRPr lang="en-US"/>
          </a:p>
        </p:txBody>
      </p:sp>
      <p:sp>
        <p:nvSpPr>
          <p:cNvPr id="6" name="Footer Placeholder 5">
            <a:extLst>
              <a:ext uri="{FF2B5EF4-FFF2-40B4-BE49-F238E27FC236}">
                <a16:creationId xmlns:a16="http://schemas.microsoft.com/office/drawing/2014/main" id="{398991BC-29A5-4182-BD83-9D99D28894AA}"/>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5EC1C78F-6633-4604-8832-8E9D2DC768BB}"/>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2465374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A997B-D473-47DE-8B7B-22AB6F31E4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26035-4B81-4537-A22D-92C2E0DBB6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2A44D-F637-4017-BAA2-77756A386D98}"/>
              </a:ext>
            </a:extLst>
          </p:cNvPr>
          <p:cNvSpPr>
            <a:spLocks noGrp="1"/>
          </p:cNvSpPr>
          <p:nvPr>
            <p:ph type="dt" sz="half" idx="10"/>
          </p:nvPr>
        </p:nvSpPr>
        <p:spPr/>
        <p:txBody>
          <a:bodyPr/>
          <a:lstStyle/>
          <a:p>
            <a:fld id="{EE1F3D07-6BCF-40BC-A7F7-89BB8FFE98C6}" type="datetimeFigureOut">
              <a:rPr lang="en-US" dirty="0"/>
              <a:t>11/17/2025</a:t>
            </a:fld>
            <a:endParaRPr lang="en-US"/>
          </a:p>
        </p:txBody>
      </p:sp>
      <p:sp>
        <p:nvSpPr>
          <p:cNvPr id="5" name="Footer Placeholder 4">
            <a:extLst>
              <a:ext uri="{FF2B5EF4-FFF2-40B4-BE49-F238E27FC236}">
                <a16:creationId xmlns:a16="http://schemas.microsoft.com/office/drawing/2014/main" id="{EEC1DCE6-ED7D-417C-ABD4-41D61570FF3C}"/>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2CAAF19A-FDAE-446A-A6B6-128F7F96A966}"/>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3449833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6D838-45E9-4D61-AA4E-92A32B579FDA}"/>
              </a:ext>
            </a:extLst>
          </p:cNvPr>
          <p:cNvSpPr>
            <a:spLocks noGrp="1"/>
          </p:cNvSpPr>
          <p:nvPr>
            <p:ph type="title" orient="vert"/>
          </p:nvPr>
        </p:nvSpPr>
        <p:spPr>
          <a:xfrm>
            <a:off x="8724900" y="457199"/>
            <a:ext cx="2628900" cy="57197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3183D0-4392-4364-8A2D-C47A2AF7A87D}"/>
              </a:ext>
            </a:extLst>
          </p:cNvPr>
          <p:cNvSpPr>
            <a:spLocks noGrp="1"/>
          </p:cNvSpPr>
          <p:nvPr>
            <p:ph type="body" orient="vert" idx="1"/>
          </p:nvPr>
        </p:nvSpPr>
        <p:spPr>
          <a:xfrm>
            <a:off x="838200" y="457199"/>
            <a:ext cx="77343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A36C9-28D5-4820-84F1-E4B9F4E50FA9}"/>
              </a:ext>
            </a:extLst>
          </p:cNvPr>
          <p:cNvSpPr>
            <a:spLocks noGrp="1"/>
          </p:cNvSpPr>
          <p:nvPr>
            <p:ph type="dt" sz="half" idx="10"/>
          </p:nvPr>
        </p:nvSpPr>
        <p:spPr/>
        <p:txBody>
          <a:bodyPr/>
          <a:lstStyle/>
          <a:p>
            <a:fld id="{CED16D97-0980-426F-BEA7-F6EB2DE3AC08}" type="datetimeFigureOut">
              <a:rPr lang="en-US" dirty="0"/>
              <a:t>11/17/2025</a:t>
            </a:fld>
            <a:endParaRPr lang="en-US"/>
          </a:p>
        </p:txBody>
      </p:sp>
      <p:sp>
        <p:nvSpPr>
          <p:cNvPr id="5" name="Footer Placeholder 4">
            <a:extLst>
              <a:ext uri="{FF2B5EF4-FFF2-40B4-BE49-F238E27FC236}">
                <a16:creationId xmlns:a16="http://schemas.microsoft.com/office/drawing/2014/main" id="{8997EDC8-558D-4646-86D9-A5424CF2A2BA}"/>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6F0B7537-E67A-411A-BBA4-061521D3D881}"/>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1756626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578490" y="3058581"/>
            <a:ext cx="4786764" cy="430887"/>
          </a:xfrm>
          <a:prstGeom prst="rect">
            <a:avLst/>
          </a:prstGeom>
        </p:spPr>
        <p:txBody>
          <a:bodyPr wrap="square" lIns="0" tIns="0" rIns="0" bIns="0">
            <a:spAutoFit/>
          </a:bodyPr>
          <a:lstStyle>
            <a:lvl1pPr marL="0" indent="0" algn="l">
              <a:spcBef>
                <a:spcPts val="0"/>
              </a:spcBef>
              <a:buNone/>
              <a:defRPr sz="2800" b="1" i="0" baseline="0">
                <a:solidFill>
                  <a:schemeClr val="tx1"/>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a:t>
            </a:r>
          </a:p>
        </p:txBody>
      </p:sp>
      <p:sp>
        <p:nvSpPr>
          <p:cNvPr id="33" name="Text Placeholder 32"/>
          <p:cNvSpPr>
            <a:spLocks noGrp="1"/>
          </p:cNvSpPr>
          <p:nvPr>
            <p:ph type="body" sz="quarter" idx="10"/>
          </p:nvPr>
        </p:nvSpPr>
        <p:spPr>
          <a:xfrm>
            <a:off x="6579613" y="3567493"/>
            <a:ext cx="4805563" cy="1606594"/>
          </a:xfrm>
          <a:prstGeom prst="rect">
            <a:avLst/>
          </a:prstGeom>
        </p:spPr>
        <p:txBody>
          <a:bodyPr vert="horz" wrap="square" lIns="0" tIns="0" rIns="0" bIns="0">
            <a:spAutoFit/>
          </a:bodyPr>
          <a:lstStyle>
            <a:lvl1pPr marL="0" indent="0">
              <a:spcBef>
                <a:spcPts val="0"/>
              </a:spcBef>
              <a:spcAft>
                <a:spcPts val="0"/>
              </a:spcAft>
              <a:buNone/>
              <a:defRPr sz="1800">
                <a:latin typeface="Arial"/>
              </a:defRPr>
            </a:lvl1pPr>
            <a:lvl2pPr marL="742950" indent="-285750">
              <a:buFont typeface="Arial" charset="0"/>
              <a:buChar char="•"/>
              <a:defRPr sz="1800"/>
            </a:lvl2pPr>
            <a:lvl3pPr>
              <a:defRPr sz="1800"/>
            </a:lvl3pPr>
            <a:lvl4pPr marL="1600200" indent="-228600">
              <a:buFont typeface="Arial" charset="0"/>
              <a:buChar char="•"/>
              <a:defRPr sz="1800"/>
            </a:lvl4pPr>
            <a:lvl5pPr marL="2057400" indent="-228600">
              <a:buFont typeface="Arial"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1"/>
          <p:cNvSpPr>
            <a:spLocks noGrp="1"/>
          </p:cNvSpPr>
          <p:nvPr>
            <p:ph type="title"/>
          </p:nvPr>
        </p:nvSpPr>
        <p:spPr>
          <a:xfrm>
            <a:off x="6580450" y="1791776"/>
            <a:ext cx="4804727" cy="1261884"/>
          </a:xfrm>
          <a:prstGeom prst="rect">
            <a:avLst/>
          </a:prstGeom>
        </p:spPr>
        <p:txBody>
          <a:bodyPr wrap="square" lIns="0" tIns="0" rIns="0" bIns="0">
            <a:spAutoFit/>
          </a:bodyPr>
          <a:lstStyle>
            <a:lvl1pPr algn="l">
              <a:defRPr sz="4100" b="1" i="0" cap="none">
                <a:solidFill>
                  <a:schemeClr val="bg2"/>
                </a:solidFill>
                <a:latin typeface="Arial"/>
                <a:cs typeface="Arial"/>
              </a:defRPr>
            </a:lvl1pPr>
          </a:lstStyle>
          <a:p>
            <a:r>
              <a:rPr lang="en-US"/>
              <a:t>Click to edit Master title</a:t>
            </a:r>
          </a:p>
        </p:txBody>
      </p:sp>
    </p:spTree>
    <p:extLst>
      <p:ext uri="{BB962C8B-B14F-4D97-AF65-F5344CB8AC3E}">
        <p14:creationId xmlns:p14="http://schemas.microsoft.com/office/powerpoint/2010/main" val="1727208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578490" y="3058581"/>
            <a:ext cx="4786764" cy="430887"/>
          </a:xfrm>
          <a:prstGeom prst="rect">
            <a:avLst/>
          </a:prstGeom>
        </p:spPr>
        <p:txBody>
          <a:bodyPr wrap="square" lIns="0" tIns="0" rIns="0" bIns="0">
            <a:spAutoFit/>
          </a:bodyPr>
          <a:lstStyle>
            <a:lvl1pPr marL="0" indent="0" algn="l">
              <a:spcBef>
                <a:spcPts val="0"/>
              </a:spcBef>
              <a:buNone/>
              <a:defRPr sz="2800" b="1" i="0" baseline="0">
                <a:solidFill>
                  <a:schemeClr val="tx1"/>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a:t>
            </a:r>
          </a:p>
        </p:txBody>
      </p:sp>
      <p:sp>
        <p:nvSpPr>
          <p:cNvPr id="33" name="Text Placeholder 32"/>
          <p:cNvSpPr>
            <a:spLocks noGrp="1"/>
          </p:cNvSpPr>
          <p:nvPr>
            <p:ph type="body" sz="quarter" idx="10"/>
          </p:nvPr>
        </p:nvSpPr>
        <p:spPr>
          <a:xfrm>
            <a:off x="6579613" y="3567493"/>
            <a:ext cx="4805563" cy="1606594"/>
          </a:xfrm>
          <a:prstGeom prst="rect">
            <a:avLst/>
          </a:prstGeom>
        </p:spPr>
        <p:txBody>
          <a:bodyPr vert="horz" wrap="square" lIns="0" tIns="0" rIns="0" bIns="0">
            <a:spAutoFit/>
          </a:bodyPr>
          <a:lstStyle>
            <a:lvl1pPr marL="0" indent="0">
              <a:spcBef>
                <a:spcPts val="0"/>
              </a:spcBef>
              <a:spcAft>
                <a:spcPts val="0"/>
              </a:spcAft>
              <a:buNone/>
              <a:defRPr sz="1800">
                <a:latin typeface="Arial"/>
              </a:defRPr>
            </a:lvl1pPr>
            <a:lvl2pPr marL="742950" indent="-285750">
              <a:buFont typeface="Arial" charset="0"/>
              <a:buChar char="•"/>
              <a:defRPr sz="1800"/>
            </a:lvl2pPr>
            <a:lvl3pPr>
              <a:defRPr sz="1800"/>
            </a:lvl3pPr>
            <a:lvl4pPr marL="1600200" indent="-228600">
              <a:buFont typeface="Arial" charset="0"/>
              <a:buChar char="•"/>
              <a:defRPr sz="1800"/>
            </a:lvl4pPr>
            <a:lvl5pPr marL="2057400" indent="-228600">
              <a:buFont typeface="Arial"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1"/>
          <p:cNvSpPr>
            <a:spLocks noGrp="1"/>
          </p:cNvSpPr>
          <p:nvPr>
            <p:ph type="title"/>
          </p:nvPr>
        </p:nvSpPr>
        <p:spPr>
          <a:xfrm>
            <a:off x="6580450" y="1791776"/>
            <a:ext cx="4804727" cy="1261884"/>
          </a:xfrm>
          <a:prstGeom prst="rect">
            <a:avLst/>
          </a:prstGeom>
        </p:spPr>
        <p:txBody>
          <a:bodyPr wrap="square" lIns="0" tIns="0" rIns="0" bIns="0">
            <a:spAutoFit/>
          </a:bodyPr>
          <a:lstStyle>
            <a:lvl1pPr algn="l">
              <a:defRPr sz="4100" b="1" i="0" cap="none">
                <a:solidFill>
                  <a:schemeClr val="bg2"/>
                </a:solidFill>
                <a:latin typeface="Arial"/>
                <a:cs typeface="Arial"/>
              </a:defRPr>
            </a:lvl1pPr>
          </a:lstStyle>
          <a:p>
            <a:r>
              <a:rPr lang="en-US"/>
              <a:t>Click to edit Master title</a:t>
            </a:r>
          </a:p>
        </p:txBody>
      </p:sp>
    </p:spTree>
    <p:extLst>
      <p:ext uri="{BB962C8B-B14F-4D97-AF65-F5344CB8AC3E}">
        <p14:creationId xmlns:p14="http://schemas.microsoft.com/office/powerpoint/2010/main" val="3996890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578490" y="3058581"/>
            <a:ext cx="4786764" cy="430887"/>
          </a:xfrm>
          <a:prstGeom prst="rect">
            <a:avLst/>
          </a:prstGeom>
        </p:spPr>
        <p:txBody>
          <a:bodyPr wrap="square" lIns="0" tIns="0" rIns="0" bIns="0">
            <a:spAutoFit/>
          </a:bodyPr>
          <a:lstStyle>
            <a:lvl1pPr marL="0" indent="0" algn="l">
              <a:spcBef>
                <a:spcPts val="0"/>
              </a:spcBef>
              <a:buNone/>
              <a:defRPr sz="2800" b="1" i="0" baseline="0">
                <a:solidFill>
                  <a:schemeClr val="tx1"/>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a:t>
            </a:r>
          </a:p>
        </p:txBody>
      </p:sp>
      <p:sp>
        <p:nvSpPr>
          <p:cNvPr id="33" name="Text Placeholder 32"/>
          <p:cNvSpPr>
            <a:spLocks noGrp="1"/>
          </p:cNvSpPr>
          <p:nvPr>
            <p:ph type="body" sz="quarter" idx="10"/>
          </p:nvPr>
        </p:nvSpPr>
        <p:spPr>
          <a:xfrm>
            <a:off x="6579613" y="3567493"/>
            <a:ext cx="4805563" cy="1606594"/>
          </a:xfrm>
          <a:prstGeom prst="rect">
            <a:avLst/>
          </a:prstGeom>
        </p:spPr>
        <p:txBody>
          <a:bodyPr vert="horz" wrap="square" lIns="0" tIns="0" rIns="0" bIns="0">
            <a:spAutoFit/>
          </a:bodyPr>
          <a:lstStyle>
            <a:lvl1pPr marL="0" indent="0">
              <a:spcBef>
                <a:spcPts val="0"/>
              </a:spcBef>
              <a:spcAft>
                <a:spcPts val="0"/>
              </a:spcAft>
              <a:buNone/>
              <a:defRPr sz="1800">
                <a:latin typeface="Arial"/>
              </a:defRPr>
            </a:lvl1pPr>
            <a:lvl2pPr marL="742950" indent="-285750">
              <a:buFont typeface="Arial" charset="0"/>
              <a:buChar char="•"/>
              <a:defRPr sz="1800"/>
            </a:lvl2pPr>
            <a:lvl3pPr>
              <a:defRPr sz="1800"/>
            </a:lvl3pPr>
            <a:lvl4pPr marL="1600200" indent="-228600">
              <a:buFont typeface="Arial" charset="0"/>
              <a:buChar char="•"/>
              <a:defRPr sz="1800"/>
            </a:lvl4pPr>
            <a:lvl5pPr marL="2057400" indent="-228600">
              <a:buFont typeface="Arial"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1"/>
          <p:cNvSpPr>
            <a:spLocks noGrp="1"/>
          </p:cNvSpPr>
          <p:nvPr>
            <p:ph type="title"/>
          </p:nvPr>
        </p:nvSpPr>
        <p:spPr>
          <a:xfrm>
            <a:off x="6580450" y="1791776"/>
            <a:ext cx="4804727" cy="1261884"/>
          </a:xfrm>
          <a:prstGeom prst="rect">
            <a:avLst/>
          </a:prstGeom>
        </p:spPr>
        <p:txBody>
          <a:bodyPr wrap="square" lIns="0" tIns="0" rIns="0" bIns="0">
            <a:spAutoFit/>
          </a:bodyPr>
          <a:lstStyle>
            <a:lvl1pPr algn="l">
              <a:defRPr sz="4100" b="1" i="0" cap="none">
                <a:solidFill>
                  <a:schemeClr val="bg2"/>
                </a:solidFill>
                <a:latin typeface="Arial"/>
                <a:cs typeface="Arial"/>
              </a:defRPr>
            </a:lvl1pPr>
          </a:lstStyle>
          <a:p>
            <a:r>
              <a:rPr lang="en-US"/>
              <a:t>Click to edit Master title</a:t>
            </a:r>
          </a:p>
        </p:txBody>
      </p:sp>
      <p:sp>
        <p:nvSpPr>
          <p:cNvPr id="3" name="Picture Placeholder 2">
            <a:extLst>
              <a:ext uri="{FF2B5EF4-FFF2-40B4-BE49-F238E27FC236}">
                <a16:creationId xmlns:a16="http://schemas.microsoft.com/office/drawing/2014/main" id="{F68E17AF-F15B-1B48-B359-863BF751216F}"/>
              </a:ext>
            </a:extLst>
          </p:cNvPr>
          <p:cNvSpPr>
            <a:spLocks noGrp="1"/>
          </p:cNvSpPr>
          <p:nvPr>
            <p:ph type="pic" sz="quarter" idx="11"/>
          </p:nvPr>
        </p:nvSpPr>
        <p:spPr>
          <a:xfrm>
            <a:off x="1" y="1514476"/>
            <a:ext cx="5863167" cy="5343525"/>
          </a:xfrm>
          <a:prstGeom prst="rect">
            <a:avLst/>
          </a:prstGeom>
        </p:spPr>
        <p:txBody>
          <a:bodyPr/>
          <a:lstStyle/>
          <a:p>
            <a:endParaRPr lang="en-US"/>
          </a:p>
        </p:txBody>
      </p:sp>
    </p:spTree>
    <p:extLst>
      <p:ext uri="{BB962C8B-B14F-4D97-AF65-F5344CB8AC3E}">
        <p14:creationId xmlns:p14="http://schemas.microsoft.com/office/powerpoint/2010/main" val="1316395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AB841-276D-4AC1-AE14-C657EFF71100}"/>
              </a:ext>
            </a:extLst>
          </p:cNvPr>
          <p:cNvSpPr>
            <a:spLocks noGrp="1"/>
          </p:cNvSpPr>
          <p:nvPr>
            <p:ph type="title"/>
          </p:nvPr>
        </p:nvSpPr>
        <p:spPr>
          <a:xfrm>
            <a:off x="838200" y="1138"/>
            <a:ext cx="9770616" cy="1325563"/>
          </a:xfrm>
        </p:spPr>
        <p:txBody>
          <a:bodyPr/>
          <a:lstStyle>
            <a:lvl1pPr>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36561FF-A59C-41BF-8DA2-E19D23B8DB7D}"/>
              </a:ext>
            </a:extLst>
          </p:cNvPr>
          <p:cNvSpPr>
            <a:spLocks noGrp="1"/>
          </p:cNvSpPr>
          <p:nvPr>
            <p:ph idx="1"/>
          </p:nvPr>
        </p:nvSpPr>
        <p:spPr>
          <a:xfrm>
            <a:off x="838200" y="1603683"/>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9862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578490" y="3058581"/>
            <a:ext cx="4786764" cy="430887"/>
          </a:xfrm>
          <a:prstGeom prst="rect">
            <a:avLst/>
          </a:prstGeom>
        </p:spPr>
        <p:txBody>
          <a:bodyPr wrap="square" lIns="0" tIns="0" rIns="0" bIns="0">
            <a:spAutoFit/>
          </a:bodyPr>
          <a:lstStyle>
            <a:lvl1pPr marL="0" indent="0" algn="l">
              <a:spcBef>
                <a:spcPts val="0"/>
              </a:spcBef>
              <a:buNone/>
              <a:defRPr sz="2800" b="1" i="0" baseline="0">
                <a:solidFill>
                  <a:schemeClr val="tx1"/>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a:t>
            </a:r>
          </a:p>
        </p:txBody>
      </p:sp>
      <p:sp>
        <p:nvSpPr>
          <p:cNvPr id="33" name="Text Placeholder 32"/>
          <p:cNvSpPr>
            <a:spLocks noGrp="1"/>
          </p:cNvSpPr>
          <p:nvPr>
            <p:ph type="body" sz="quarter" idx="10"/>
          </p:nvPr>
        </p:nvSpPr>
        <p:spPr>
          <a:xfrm>
            <a:off x="6579613" y="3567493"/>
            <a:ext cx="4805563" cy="1606594"/>
          </a:xfrm>
          <a:prstGeom prst="rect">
            <a:avLst/>
          </a:prstGeom>
        </p:spPr>
        <p:txBody>
          <a:bodyPr vert="horz" wrap="square" lIns="0" tIns="0" rIns="0" bIns="0">
            <a:spAutoFit/>
          </a:bodyPr>
          <a:lstStyle>
            <a:lvl1pPr marL="0" indent="0">
              <a:spcBef>
                <a:spcPts val="0"/>
              </a:spcBef>
              <a:spcAft>
                <a:spcPts val="0"/>
              </a:spcAft>
              <a:buNone/>
              <a:defRPr sz="1800">
                <a:latin typeface="Arial"/>
              </a:defRPr>
            </a:lvl1pPr>
            <a:lvl2pPr marL="742950" indent="-285750">
              <a:buFont typeface="Arial" charset="0"/>
              <a:buChar char="•"/>
              <a:defRPr sz="1800"/>
            </a:lvl2pPr>
            <a:lvl3pPr>
              <a:defRPr sz="1800"/>
            </a:lvl3pPr>
            <a:lvl4pPr marL="1600200" indent="-228600">
              <a:buFont typeface="Arial" charset="0"/>
              <a:buChar char="•"/>
              <a:defRPr sz="1800"/>
            </a:lvl4pPr>
            <a:lvl5pPr marL="2057400" indent="-228600">
              <a:buFont typeface="Arial"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1"/>
          <p:cNvSpPr>
            <a:spLocks noGrp="1"/>
          </p:cNvSpPr>
          <p:nvPr>
            <p:ph type="title"/>
          </p:nvPr>
        </p:nvSpPr>
        <p:spPr>
          <a:xfrm>
            <a:off x="6580450" y="1791776"/>
            <a:ext cx="4804727" cy="1261884"/>
          </a:xfrm>
          <a:prstGeom prst="rect">
            <a:avLst/>
          </a:prstGeom>
        </p:spPr>
        <p:txBody>
          <a:bodyPr wrap="square" lIns="0" tIns="0" rIns="0" bIns="0">
            <a:spAutoFit/>
          </a:bodyPr>
          <a:lstStyle>
            <a:lvl1pPr algn="l">
              <a:defRPr sz="4100" b="1" i="0" cap="none">
                <a:solidFill>
                  <a:schemeClr val="bg2"/>
                </a:solidFill>
                <a:latin typeface="Arial"/>
                <a:cs typeface="Arial"/>
              </a:defRPr>
            </a:lvl1pPr>
          </a:lstStyle>
          <a:p>
            <a:r>
              <a:rPr lang="en-US"/>
              <a:t>Click to edit Master title</a:t>
            </a:r>
          </a:p>
        </p:txBody>
      </p:sp>
      <p:sp>
        <p:nvSpPr>
          <p:cNvPr id="3" name="Picture Placeholder 2">
            <a:extLst>
              <a:ext uri="{FF2B5EF4-FFF2-40B4-BE49-F238E27FC236}">
                <a16:creationId xmlns:a16="http://schemas.microsoft.com/office/drawing/2014/main" id="{F68E17AF-F15B-1B48-B359-863BF751216F}"/>
              </a:ext>
            </a:extLst>
          </p:cNvPr>
          <p:cNvSpPr>
            <a:spLocks noGrp="1"/>
          </p:cNvSpPr>
          <p:nvPr>
            <p:ph type="pic" sz="quarter" idx="11"/>
          </p:nvPr>
        </p:nvSpPr>
        <p:spPr>
          <a:xfrm>
            <a:off x="1" y="0"/>
            <a:ext cx="5863167" cy="6533424"/>
          </a:xfrm>
          <a:prstGeom prst="rect">
            <a:avLst/>
          </a:prstGeom>
        </p:spPr>
        <p:txBody>
          <a:bodyPr/>
          <a:lstStyle/>
          <a:p>
            <a:endParaRPr lang="en-US"/>
          </a:p>
        </p:txBody>
      </p:sp>
    </p:spTree>
    <p:extLst>
      <p:ext uri="{BB962C8B-B14F-4D97-AF65-F5344CB8AC3E}">
        <p14:creationId xmlns:p14="http://schemas.microsoft.com/office/powerpoint/2010/main" val="3373789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846725" y="2031226"/>
            <a:ext cx="10507348" cy="461665"/>
          </a:xfrm>
          <a:prstGeom prst="rect">
            <a:avLst/>
          </a:prstGeom>
        </p:spPr>
        <p:txBody>
          <a:bodyPr lIns="0" tIns="0" rIns="0" bIns="0">
            <a:spAutoFit/>
          </a:bodyPr>
          <a:lstStyle>
            <a:lvl1pPr marL="0" indent="0" algn="l">
              <a:spcBef>
                <a:spcPts val="0"/>
              </a:spcBef>
              <a:buNone/>
              <a:defRPr sz="3000" b="1" i="0" baseline="0">
                <a:solidFill>
                  <a:schemeClr val="tx1"/>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p>
        </p:txBody>
      </p:sp>
      <p:sp>
        <p:nvSpPr>
          <p:cNvPr id="23" name="Title 1"/>
          <p:cNvSpPr>
            <a:spLocks noGrp="1"/>
          </p:cNvSpPr>
          <p:nvPr>
            <p:ph type="title"/>
          </p:nvPr>
        </p:nvSpPr>
        <p:spPr>
          <a:xfrm>
            <a:off x="850733" y="1343541"/>
            <a:ext cx="10503339" cy="630942"/>
          </a:xfrm>
          <a:prstGeom prst="rect">
            <a:avLst/>
          </a:prstGeom>
        </p:spPr>
        <p:txBody>
          <a:bodyPr wrap="square" lIns="0" tIns="0" rIns="0" bIns="0">
            <a:spAutoFit/>
          </a:bodyPr>
          <a:lstStyle>
            <a:lvl1pPr algn="l">
              <a:defRPr sz="4100" b="1" i="0" cap="none">
                <a:solidFill>
                  <a:schemeClr val="bg2"/>
                </a:solidFill>
                <a:latin typeface="Arial"/>
                <a:cs typeface="Arial"/>
              </a:defRPr>
            </a:lvl1pPr>
          </a:lstStyle>
          <a:p>
            <a:r>
              <a:rPr lang="en-US"/>
              <a:t>Click to edit Master title style</a:t>
            </a:r>
          </a:p>
        </p:txBody>
      </p:sp>
      <p:sp>
        <p:nvSpPr>
          <p:cNvPr id="33" name="Text Placeholder 32"/>
          <p:cNvSpPr>
            <a:spLocks noGrp="1"/>
          </p:cNvSpPr>
          <p:nvPr>
            <p:ph type="body" sz="quarter" idx="10"/>
          </p:nvPr>
        </p:nvSpPr>
        <p:spPr>
          <a:xfrm>
            <a:off x="845739" y="2540138"/>
            <a:ext cx="10508333" cy="1606594"/>
          </a:xfrm>
          <a:prstGeom prst="rect">
            <a:avLst/>
          </a:prstGeom>
        </p:spPr>
        <p:txBody>
          <a:bodyPr vert="horz" wrap="square" lIns="0" tIns="0" rIns="0" bIns="0">
            <a:spAutoFit/>
          </a:bodyPr>
          <a:lstStyle>
            <a:lvl1pPr marL="0" indent="0">
              <a:spcBef>
                <a:spcPts val="0"/>
              </a:spcBef>
              <a:spcAft>
                <a:spcPts val="0"/>
              </a:spcAft>
              <a:buNone/>
              <a:defRPr sz="1800">
                <a:latin typeface="Arial"/>
              </a:defRPr>
            </a:lvl1pPr>
            <a:lvl2pPr marL="742950" indent="-285750">
              <a:buFont typeface="Arial" charset="0"/>
              <a:buChar char="•"/>
              <a:defRPr sz="1800"/>
            </a:lvl2pPr>
            <a:lvl3pPr>
              <a:defRPr sz="1800"/>
            </a:lvl3pPr>
            <a:lvl4pPr marL="1600200" indent="-228600">
              <a:buFont typeface="Arial" charset="0"/>
              <a:buChar char="•"/>
              <a:defRPr sz="1800"/>
            </a:lvl4pPr>
            <a:lvl5pPr marL="2057400" indent="-228600">
              <a:buFont typeface="Arial"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846725" y="2031226"/>
            <a:ext cx="10507348" cy="461665"/>
          </a:xfrm>
          <a:prstGeom prst="rect">
            <a:avLst/>
          </a:prstGeom>
        </p:spPr>
        <p:txBody>
          <a:bodyPr lIns="0" tIns="0" rIns="0" bIns="0">
            <a:spAutoFit/>
          </a:bodyPr>
          <a:lstStyle>
            <a:lvl1pPr marL="0" indent="0" algn="l">
              <a:spcBef>
                <a:spcPts val="0"/>
              </a:spcBef>
              <a:buNone/>
              <a:defRPr sz="3000" b="1" i="0" baseline="0">
                <a:solidFill>
                  <a:schemeClr val="tx1"/>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p>
        </p:txBody>
      </p:sp>
      <p:sp>
        <p:nvSpPr>
          <p:cNvPr id="23" name="Title 1"/>
          <p:cNvSpPr>
            <a:spLocks noGrp="1"/>
          </p:cNvSpPr>
          <p:nvPr>
            <p:ph type="title"/>
          </p:nvPr>
        </p:nvSpPr>
        <p:spPr>
          <a:xfrm>
            <a:off x="850733" y="1343541"/>
            <a:ext cx="10503339" cy="630942"/>
          </a:xfrm>
          <a:prstGeom prst="rect">
            <a:avLst/>
          </a:prstGeom>
        </p:spPr>
        <p:txBody>
          <a:bodyPr wrap="square" lIns="0" tIns="0" rIns="0" bIns="0">
            <a:spAutoFit/>
          </a:bodyPr>
          <a:lstStyle>
            <a:lvl1pPr algn="l">
              <a:defRPr sz="4100" b="1" i="0" cap="none">
                <a:solidFill>
                  <a:schemeClr val="bg2"/>
                </a:solidFill>
                <a:latin typeface="Arial"/>
                <a:cs typeface="Arial"/>
              </a:defRPr>
            </a:lvl1pPr>
          </a:lstStyle>
          <a:p>
            <a:r>
              <a:rPr lang="en-US"/>
              <a:t>Click to edit Master title style</a:t>
            </a:r>
          </a:p>
        </p:txBody>
      </p:sp>
      <p:sp>
        <p:nvSpPr>
          <p:cNvPr id="33" name="Text Placeholder 32"/>
          <p:cNvSpPr>
            <a:spLocks noGrp="1"/>
          </p:cNvSpPr>
          <p:nvPr>
            <p:ph type="body" sz="quarter" idx="10"/>
          </p:nvPr>
        </p:nvSpPr>
        <p:spPr>
          <a:xfrm>
            <a:off x="845739" y="2540138"/>
            <a:ext cx="10508333" cy="1606594"/>
          </a:xfrm>
          <a:prstGeom prst="rect">
            <a:avLst/>
          </a:prstGeom>
        </p:spPr>
        <p:txBody>
          <a:bodyPr vert="horz" wrap="square" lIns="0" tIns="0" rIns="0" bIns="0">
            <a:spAutoFit/>
          </a:bodyPr>
          <a:lstStyle>
            <a:lvl1pPr marL="0" indent="0">
              <a:spcBef>
                <a:spcPts val="0"/>
              </a:spcBef>
              <a:spcAft>
                <a:spcPts val="0"/>
              </a:spcAft>
              <a:buNone/>
              <a:defRPr sz="1800">
                <a:latin typeface="Arial"/>
              </a:defRPr>
            </a:lvl1pPr>
            <a:lvl2pPr marL="742950" indent="-285750">
              <a:buFont typeface="Arial" charset="0"/>
              <a:buChar char="•"/>
              <a:defRPr sz="1800"/>
            </a:lvl2pPr>
            <a:lvl3pPr>
              <a:defRPr sz="1800"/>
            </a:lvl3pPr>
            <a:lvl4pPr marL="1600200" indent="-228600">
              <a:buFont typeface="Arial" charset="0"/>
              <a:buChar char="•"/>
              <a:defRPr sz="1800"/>
            </a:lvl4pPr>
            <a:lvl5pPr marL="2057400" indent="-228600">
              <a:buFont typeface="Arial"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396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846725" y="2031226"/>
            <a:ext cx="10507348" cy="461665"/>
          </a:xfrm>
          <a:prstGeom prst="rect">
            <a:avLst/>
          </a:prstGeom>
        </p:spPr>
        <p:txBody>
          <a:bodyPr lIns="0" tIns="0" rIns="0" bIns="0">
            <a:spAutoFit/>
          </a:bodyPr>
          <a:lstStyle>
            <a:lvl1pPr marL="0" indent="0" algn="l">
              <a:spcBef>
                <a:spcPts val="0"/>
              </a:spcBef>
              <a:buNone/>
              <a:defRPr sz="3000" b="1" i="0" baseline="0">
                <a:solidFill>
                  <a:schemeClr val="tx1"/>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p>
        </p:txBody>
      </p:sp>
      <p:sp>
        <p:nvSpPr>
          <p:cNvPr id="23" name="Title 1"/>
          <p:cNvSpPr>
            <a:spLocks noGrp="1"/>
          </p:cNvSpPr>
          <p:nvPr>
            <p:ph type="title"/>
          </p:nvPr>
        </p:nvSpPr>
        <p:spPr>
          <a:xfrm>
            <a:off x="850733" y="1343541"/>
            <a:ext cx="10503339" cy="630942"/>
          </a:xfrm>
          <a:prstGeom prst="rect">
            <a:avLst/>
          </a:prstGeom>
        </p:spPr>
        <p:txBody>
          <a:bodyPr wrap="square" lIns="0" tIns="0" rIns="0" bIns="0">
            <a:spAutoFit/>
          </a:bodyPr>
          <a:lstStyle>
            <a:lvl1pPr algn="l">
              <a:defRPr sz="4100" b="1" i="0" cap="none">
                <a:solidFill>
                  <a:schemeClr val="bg2"/>
                </a:solidFill>
                <a:latin typeface="Arial"/>
                <a:cs typeface="Arial"/>
              </a:defRPr>
            </a:lvl1pPr>
          </a:lstStyle>
          <a:p>
            <a:r>
              <a:rPr lang="en-US"/>
              <a:t>Click to edit Master title style</a:t>
            </a:r>
          </a:p>
        </p:txBody>
      </p:sp>
      <p:sp>
        <p:nvSpPr>
          <p:cNvPr id="33" name="Text Placeholder 32"/>
          <p:cNvSpPr>
            <a:spLocks noGrp="1"/>
          </p:cNvSpPr>
          <p:nvPr>
            <p:ph type="body" sz="quarter" idx="10"/>
          </p:nvPr>
        </p:nvSpPr>
        <p:spPr>
          <a:xfrm>
            <a:off x="845739" y="2540138"/>
            <a:ext cx="10508333" cy="1606594"/>
          </a:xfrm>
          <a:prstGeom prst="rect">
            <a:avLst/>
          </a:prstGeom>
        </p:spPr>
        <p:txBody>
          <a:bodyPr vert="horz" wrap="square" lIns="0" tIns="0" rIns="0" bIns="0">
            <a:spAutoFit/>
          </a:bodyPr>
          <a:lstStyle>
            <a:lvl1pPr marL="0" indent="0">
              <a:spcBef>
                <a:spcPts val="0"/>
              </a:spcBef>
              <a:spcAft>
                <a:spcPts val="0"/>
              </a:spcAft>
              <a:buNone/>
              <a:defRPr sz="1800">
                <a:latin typeface="Arial"/>
              </a:defRPr>
            </a:lvl1pPr>
            <a:lvl2pPr marL="742950" indent="-285750">
              <a:buFont typeface="Arial" charset="0"/>
              <a:buChar char="•"/>
              <a:defRPr sz="1800"/>
            </a:lvl2pPr>
            <a:lvl3pPr>
              <a:defRPr sz="1800"/>
            </a:lvl3pPr>
            <a:lvl4pPr marL="1600200" indent="-228600">
              <a:buFont typeface="Arial" charset="0"/>
              <a:buChar char="•"/>
              <a:defRPr sz="1800"/>
            </a:lvl4pPr>
            <a:lvl5pPr marL="2057400" indent="-228600">
              <a:buFont typeface="Arial"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1031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G Title slide 1">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00EF93E7-D8E9-24AC-7B23-9CCC40B6203B}"/>
              </a:ext>
            </a:extLst>
          </p:cNvPr>
          <p:cNvSpPr>
            <a:spLocks noGrp="1"/>
          </p:cNvSpPr>
          <p:nvPr>
            <p:ph type="title"/>
          </p:nvPr>
        </p:nvSpPr>
        <p:spPr>
          <a:xfrm>
            <a:off x="753907" y="1787334"/>
            <a:ext cx="10515600" cy="1325563"/>
          </a:xfrm>
          <a:prstGeom prst="rect">
            <a:avLst/>
          </a:prstGeom>
        </p:spPr>
        <p:txBody>
          <a:bodyPr/>
          <a:lstStyle>
            <a:lvl1pPr>
              <a:defRPr sz="4000"/>
            </a:lvl1pPr>
          </a:lstStyle>
          <a:p>
            <a:r>
              <a:rPr lang="en-GB"/>
              <a:t>Click to edit Master title style</a:t>
            </a:r>
          </a:p>
        </p:txBody>
      </p:sp>
    </p:spTree>
    <p:extLst>
      <p:ext uri="{BB962C8B-B14F-4D97-AF65-F5344CB8AC3E}">
        <p14:creationId xmlns:p14="http://schemas.microsoft.com/office/powerpoint/2010/main" val="1701733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G bullets slide">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26F9DA6D-C6D2-E688-233E-6DCE564A647B}"/>
              </a:ext>
            </a:extLst>
          </p:cNvPr>
          <p:cNvSpPr>
            <a:spLocks noGrp="1"/>
          </p:cNvSpPr>
          <p:nvPr>
            <p:ph type="title"/>
          </p:nvPr>
        </p:nvSpPr>
        <p:spPr>
          <a:xfrm>
            <a:off x="551397" y="1"/>
            <a:ext cx="10302271" cy="1158240"/>
          </a:xfrm>
          <a:prstGeom prst="rect">
            <a:avLst/>
          </a:prstGeom>
        </p:spPr>
        <p:txBody>
          <a:bodyPr anchor="ctr"/>
          <a:lstStyle>
            <a:lvl1pPr>
              <a:defRPr sz="3600">
                <a:solidFill>
                  <a:schemeClr val="accent1"/>
                </a:solidFill>
              </a:defRPr>
            </a:lvl1pPr>
          </a:lstStyle>
          <a:p>
            <a:r>
              <a:rPr lang="en-US"/>
              <a:t>Click to edit Master title style</a:t>
            </a:r>
            <a:endParaRPr lang="en-GB"/>
          </a:p>
        </p:txBody>
      </p:sp>
      <p:sp>
        <p:nvSpPr>
          <p:cNvPr id="3" name="Content Placeholder 4">
            <a:extLst>
              <a:ext uri="{FF2B5EF4-FFF2-40B4-BE49-F238E27FC236}">
                <a16:creationId xmlns:a16="http://schemas.microsoft.com/office/drawing/2014/main" id="{BF553D5C-E3C2-6BD4-334C-9A826CE92062}"/>
              </a:ext>
            </a:extLst>
          </p:cNvPr>
          <p:cNvSpPr>
            <a:spLocks noGrp="1"/>
          </p:cNvSpPr>
          <p:nvPr>
            <p:ph sz="quarter" idx="11"/>
          </p:nvPr>
        </p:nvSpPr>
        <p:spPr>
          <a:xfrm>
            <a:off x="550863" y="1334119"/>
            <a:ext cx="11095037" cy="5037137"/>
          </a:xfrm>
          <a:prstGeom prst="rect">
            <a:avLst/>
          </a:prstGeom>
        </p:spPr>
        <p:txBody>
          <a:bodyPr/>
          <a:lstStyle>
            <a:lvl1pPr marL="0" indent="0">
              <a:spcAft>
                <a:spcPts val="600"/>
              </a:spcAft>
              <a:buClr>
                <a:schemeClr val="accent2"/>
              </a:buClr>
              <a:buNone/>
              <a:defRPr sz="2600" b="1">
                <a:solidFill>
                  <a:schemeClr val="accent1"/>
                </a:solidFill>
              </a:defRPr>
            </a:lvl1pPr>
            <a:lvl2pPr marL="0">
              <a:buClr>
                <a:schemeClr val="accent2"/>
              </a:buClr>
              <a:defRPr sz="2400"/>
            </a:lvl2pPr>
            <a:lvl3pPr marL="540000">
              <a:buClr>
                <a:schemeClr val="accent2"/>
              </a:buClr>
              <a:defRPr sz="2200"/>
            </a:lvl3pPr>
            <a:lvl4pPr marL="900000">
              <a:buClr>
                <a:schemeClr val="accent2"/>
              </a:buClr>
              <a:defRPr sz="2000"/>
            </a:lvl4pPr>
            <a:lvl5pPr>
              <a:buClr>
                <a:schemeClr val="accent2"/>
              </a:buCl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55203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G body copy slide">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C24C5E90-EF1C-8BC0-895E-475891AECAC3}"/>
              </a:ext>
            </a:extLst>
          </p:cNvPr>
          <p:cNvSpPr>
            <a:spLocks noGrp="1"/>
          </p:cNvSpPr>
          <p:nvPr>
            <p:ph type="title"/>
          </p:nvPr>
        </p:nvSpPr>
        <p:spPr>
          <a:xfrm>
            <a:off x="551397" y="1"/>
            <a:ext cx="10302271" cy="1158240"/>
          </a:xfrm>
          <a:prstGeom prst="rect">
            <a:avLst/>
          </a:prstGeom>
        </p:spPr>
        <p:txBody>
          <a:bodyPr anchor="ctr"/>
          <a:lstStyle>
            <a:lvl1pPr>
              <a:defRPr sz="3600">
                <a:solidFill>
                  <a:schemeClr val="accent1"/>
                </a:solidFill>
              </a:defRPr>
            </a:lvl1pPr>
          </a:lstStyle>
          <a:p>
            <a:r>
              <a:rPr lang="en-US"/>
              <a:t>Click to edit Master title style</a:t>
            </a:r>
            <a:endParaRPr lang="en-GB"/>
          </a:p>
        </p:txBody>
      </p:sp>
      <p:sp>
        <p:nvSpPr>
          <p:cNvPr id="3" name="Content Placeholder 4">
            <a:extLst>
              <a:ext uri="{FF2B5EF4-FFF2-40B4-BE49-F238E27FC236}">
                <a16:creationId xmlns:a16="http://schemas.microsoft.com/office/drawing/2014/main" id="{CEC6F3E0-CCA6-961D-4080-DA9752414813}"/>
              </a:ext>
            </a:extLst>
          </p:cNvPr>
          <p:cNvSpPr>
            <a:spLocks noGrp="1"/>
          </p:cNvSpPr>
          <p:nvPr>
            <p:ph sz="quarter" idx="11"/>
          </p:nvPr>
        </p:nvSpPr>
        <p:spPr>
          <a:xfrm>
            <a:off x="550863" y="1334119"/>
            <a:ext cx="11095037" cy="5037137"/>
          </a:xfrm>
          <a:prstGeom prst="rect">
            <a:avLst/>
          </a:prstGeom>
        </p:spPr>
        <p:txBody>
          <a:bodyPr/>
          <a:lstStyle>
            <a:lvl1pPr>
              <a:buClr>
                <a:schemeClr val="accent2"/>
              </a:buClr>
              <a:defRPr sz="2600"/>
            </a:lvl1pPr>
            <a:lvl2pPr>
              <a:buClr>
                <a:schemeClr val="accent2"/>
              </a:buClr>
              <a:defRPr/>
            </a:lvl2pPr>
            <a:lvl3pPr>
              <a:buClr>
                <a:schemeClr val="accent2"/>
              </a:buClr>
              <a:defRPr sz="2200"/>
            </a:lvl3pPr>
            <a:lvl4pPr>
              <a:buClr>
                <a:schemeClr val="accent2"/>
              </a:buClr>
              <a:defRPr/>
            </a:lvl4pPr>
            <a:lvl5pPr>
              <a:buClr>
                <a:schemeClr val="accent2"/>
              </a:buCl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4115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G bullets pic slide">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69DA674E-EBBB-4654-C6A5-E5702A174349}"/>
              </a:ext>
            </a:extLst>
          </p:cNvPr>
          <p:cNvSpPr>
            <a:spLocks noGrp="1"/>
          </p:cNvSpPr>
          <p:nvPr>
            <p:ph type="title"/>
          </p:nvPr>
        </p:nvSpPr>
        <p:spPr>
          <a:xfrm>
            <a:off x="551397" y="1"/>
            <a:ext cx="10302271" cy="1158240"/>
          </a:xfrm>
          <a:prstGeom prst="rect">
            <a:avLst/>
          </a:prstGeom>
        </p:spPr>
        <p:txBody>
          <a:bodyPr anchor="ctr"/>
          <a:lstStyle>
            <a:lvl1pPr>
              <a:defRPr sz="3600">
                <a:solidFill>
                  <a:schemeClr val="accent1"/>
                </a:solidFill>
              </a:defRPr>
            </a:lvl1pPr>
          </a:lstStyle>
          <a:p>
            <a:r>
              <a:rPr lang="en-US"/>
              <a:t>Click to edit Master title style</a:t>
            </a:r>
            <a:endParaRPr lang="en-GB"/>
          </a:p>
        </p:txBody>
      </p:sp>
      <p:sp>
        <p:nvSpPr>
          <p:cNvPr id="3" name="Picture Placeholder 4">
            <a:extLst>
              <a:ext uri="{FF2B5EF4-FFF2-40B4-BE49-F238E27FC236}">
                <a16:creationId xmlns:a16="http://schemas.microsoft.com/office/drawing/2014/main" id="{3909998F-95AB-C982-DC46-8CCA038299E2}"/>
              </a:ext>
            </a:extLst>
          </p:cNvPr>
          <p:cNvSpPr>
            <a:spLocks noGrp="1"/>
          </p:cNvSpPr>
          <p:nvPr>
            <p:ph type="pic" sz="quarter" idx="11"/>
          </p:nvPr>
        </p:nvSpPr>
        <p:spPr>
          <a:xfrm>
            <a:off x="6096000" y="1332072"/>
            <a:ext cx="5544601" cy="4868862"/>
          </a:xfrm>
          <a:prstGeom prst="rect">
            <a:avLst/>
          </a:prstGeom>
          <a:solidFill>
            <a:schemeClr val="bg1">
              <a:lumMod val="95000"/>
            </a:schemeClr>
          </a:solidFill>
        </p:spPr>
        <p:txBody>
          <a:bodyPr anchor="ctr"/>
          <a:lstStyle>
            <a:lvl1pPr marL="0" indent="0" algn="ctr">
              <a:buFontTx/>
              <a:buNone/>
              <a:defRPr/>
            </a:lvl1pPr>
          </a:lstStyle>
          <a:p>
            <a:endParaRPr lang="en-GB"/>
          </a:p>
        </p:txBody>
      </p:sp>
      <p:sp>
        <p:nvSpPr>
          <p:cNvPr id="4" name="Text Placeholder 8">
            <a:extLst>
              <a:ext uri="{FF2B5EF4-FFF2-40B4-BE49-F238E27FC236}">
                <a16:creationId xmlns:a16="http://schemas.microsoft.com/office/drawing/2014/main" id="{B461FD2A-C0D9-9B8E-7800-1078BB800EF9}"/>
              </a:ext>
            </a:extLst>
          </p:cNvPr>
          <p:cNvSpPr>
            <a:spLocks noGrp="1"/>
          </p:cNvSpPr>
          <p:nvPr>
            <p:ph type="body" sz="quarter" idx="12"/>
          </p:nvPr>
        </p:nvSpPr>
        <p:spPr>
          <a:xfrm>
            <a:off x="551396" y="1332072"/>
            <a:ext cx="5309473" cy="4868862"/>
          </a:xfrm>
          <a:prstGeom prst="rect">
            <a:avLst/>
          </a:prstGeom>
        </p:spPr>
        <p:txBody>
          <a:bodyPr/>
          <a:lstStyle>
            <a:lvl1pPr>
              <a:buClr>
                <a:schemeClr val="accent2"/>
              </a:buClr>
              <a:defRPr sz="2600"/>
            </a:lvl1pPr>
            <a:lvl2pPr>
              <a:buClr>
                <a:schemeClr val="accent2"/>
              </a:buClr>
              <a:defRPr sz="2400"/>
            </a:lvl2pPr>
            <a:lvl3pPr>
              <a:buClr>
                <a:schemeClr val="accent2"/>
              </a:buClr>
              <a:defRPr sz="2200"/>
            </a:lvl3pPr>
            <a:lvl4pPr>
              <a:buClr>
                <a:schemeClr val="accent2"/>
              </a:buClr>
              <a:defRPr sz="1600"/>
            </a:lvl4pPr>
            <a:lvl5pPr>
              <a:buClr>
                <a:schemeClr val="accent2"/>
              </a:buClr>
              <a:defRPr sz="14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40711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G Title slide 2">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26A11406-A2D3-8837-83FB-B01947AAD390}"/>
              </a:ext>
            </a:extLst>
          </p:cNvPr>
          <p:cNvSpPr>
            <a:spLocks noGrp="1"/>
          </p:cNvSpPr>
          <p:nvPr>
            <p:ph type="pic" sz="quarter" idx="10"/>
          </p:nvPr>
        </p:nvSpPr>
        <p:spPr>
          <a:xfrm>
            <a:off x="0" y="0"/>
            <a:ext cx="12192000" cy="5486400"/>
          </a:xfrm>
          <a:prstGeom prst="rect">
            <a:avLst/>
          </a:prstGeom>
          <a:solidFill>
            <a:schemeClr val="tx1"/>
          </a:solidFill>
        </p:spPr>
        <p:txBody>
          <a:bodyPr/>
          <a:lstStyle/>
          <a:p>
            <a:endParaRPr lang="en-GB"/>
          </a:p>
        </p:txBody>
      </p:sp>
      <p:sp>
        <p:nvSpPr>
          <p:cNvPr id="4" name="Title 2">
            <a:extLst>
              <a:ext uri="{FF2B5EF4-FFF2-40B4-BE49-F238E27FC236}">
                <a16:creationId xmlns:a16="http://schemas.microsoft.com/office/drawing/2014/main" id="{7E9031B5-EE5A-CF6B-1DC1-D66A3181F0FF}"/>
              </a:ext>
            </a:extLst>
          </p:cNvPr>
          <p:cNvSpPr>
            <a:spLocks noGrp="1"/>
          </p:cNvSpPr>
          <p:nvPr>
            <p:ph type="title"/>
          </p:nvPr>
        </p:nvSpPr>
        <p:spPr>
          <a:xfrm>
            <a:off x="519022" y="5632745"/>
            <a:ext cx="10515600" cy="1225256"/>
          </a:xfrm>
          <a:prstGeom prst="rect">
            <a:avLst/>
          </a:prstGeom>
        </p:spPr>
        <p:txBody>
          <a:bodyPr anchor="ctr"/>
          <a:lstStyle/>
          <a:p>
            <a:r>
              <a:rPr lang="en-US"/>
              <a:t>Click to edit Master title style</a:t>
            </a:r>
            <a:endParaRPr lang="en-GB"/>
          </a:p>
        </p:txBody>
      </p:sp>
    </p:spTree>
    <p:extLst>
      <p:ext uri="{BB962C8B-B14F-4D97-AF65-F5344CB8AC3E}">
        <p14:creationId xmlns:p14="http://schemas.microsoft.com/office/powerpoint/2010/main" val="2498894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VG bullets pic slide">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69DA674E-EBBB-4654-C6A5-E5702A174349}"/>
              </a:ext>
            </a:extLst>
          </p:cNvPr>
          <p:cNvSpPr>
            <a:spLocks noGrp="1"/>
          </p:cNvSpPr>
          <p:nvPr>
            <p:ph type="title"/>
          </p:nvPr>
        </p:nvSpPr>
        <p:spPr>
          <a:xfrm>
            <a:off x="551397" y="1"/>
            <a:ext cx="10302271" cy="1158240"/>
          </a:xfrm>
          <a:prstGeom prst="rect">
            <a:avLst/>
          </a:prstGeom>
        </p:spPr>
        <p:txBody>
          <a:bodyPr anchor="ctr"/>
          <a:lstStyle>
            <a:lvl1pPr>
              <a:defRPr sz="3600">
                <a:solidFill>
                  <a:schemeClr val="accent1"/>
                </a:solidFill>
              </a:defRPr>
            </a:lvl1pPr>
          </a:lstStyle>
          <a:p>
            <a:r>
              <a:rPr lang="en-US"/>
              <a:t>Click to edit Master title style</a:t>
            </a:r>
            <a:endParaRPr lang="en-GB"/>
          </a:p>
        </p:txBody>
      </p:sp>
      <p:sp>
        <p:nvSpPr>
          <p:cNvPr id="3" name="Picture Placeholder 4">
            <a:extLst>
              <a:ext uri="{FF2B5EF4-FFF2-40B4-BE49-F238E27FC236}">
                <a16:creationId xmlns:a16="http://schemas.microsoft.com/office/drawing/2014/main" id="{3909998F-95AB-C982-DC46-8CCA038299E2}"/>
              </a:ext>
            </a:extLst>
          </p:cNvPr>
          <p:cNvSpPr>
            <a:spLocks noGrp="1"/>
          </p:cNvSpPr>
          <p:nvPr>
            <p:ph type="pic" sz="quarter" idx="11"/>
          </p:nvPr>
        </p:nvSpPr>
        <p:spPr>
          <a:xfrm>
            <a:off x="6096000" y="1332072"/>
            <a:ext cx="5544601" cy="4868862"/>
          </a:xfrm>
          <a:prstGeom prst="rect">
            <a:avLst/>
          </a:prstGeom>
          <a:solidFill>
            <a:schemeClr val="bg1">
              <a:lumMod val="95000"/>
            </a:schemeClr>
          </a:solidFill>
        </p:spPr>
        <p:txBody>
          <a:bodyPr anchor="ctr"/>
          <a:lstStyle>
            <a:lvl1pPr marL="0" indent="0" algn="ctr">
              <a:buFontTx/>
              <a:buNone/>
              <a:defRPr/>
            </a:lvl1pPr>
          </a:lstStyle>
          <a:p>
            <a:endParaRPr lang="en-GB"/>
          </a:p>
        </p:txBody>
      </p:sp>
      <p:sp>
        <p:nvSpPr>
          <p:cNvPr id="4" name="Text Placeholder 8">
            <a:extLst>
              <a:ext uri="{FF2B5EF4-FFF2-40B4-BE49-F238E27FC236}">
                <a16:creationId xmlns:a16="http://schemas.microsoft.com/office/drawing/2014/main" id="{B461FD2A-C0D9-9B8E-7800-1078BB800EF9}"/>
              </a:ext>
            </a:extLst>
          </p:cNvPr>
          <p:cNvSpPr>
            <a:spLocks noGrp="1"/>
          </p:cNvSpPr>
          <p:nvPr>
            <p:ph type="body" sz="quarter" idx="12"/>
          </p:nvPr>
        </p:nvSpPr>
        <p:spPr>
          <a:xfrm>
            <a:off x="551396" y="1332072"/>
            <a:ext cx="5309473" cy="4868862"/>
          </a:xfrm>
          <a:prstGeom prst="rect">
            <a:avLst/>
          </a:prstGeom>
        </p:spPr>
        <p:txBody>
          <a:bodyPr/>
          <a:lstStyle>
            <a:lvl1pPr>
              <a:buClr>
                <a:schemeClr val="accent2"/>
              </a:buClr>
              <a:defRPr sz="2600"/>
            </a:lvl1pPr>
            <a:lvl2pPr>
              <a:buClr>
                <a:schemeClr val="accent2"/>
              </a:buClr>
              <a:defRPr sz="2400"/>
            </a:lvl2pPr>
            <a:lvl3pPr>
              <a:buClr>
                <a:schemeClr val="accent2"/>
              </a:buClr>
              <a:defRPr sz="2200"/>
            </a:lvl3pPr>
            <a:lvl4pPr>
              <a:buClr>
                <a:schemeClr val="accent2"/>
              </a:buClr>
              <a:defRPr sz="1600"/>
            </a:lvl4pPr>
            <a:lvl5pPr>
              <a:buClr>
                <a:schemeClr val="accent2"/>
              </a:buClr>
              <a:defRPr sz="14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31741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410B32-27A2-4570-A26D-101D582E3C6C}"/>
              </a:ext>
            </a:extLst>
          </p:cNvPr>
          <p:cNvSpPr>
            <a:spLocks noGrp="1"/>
          </p:cNvSpPr>
          <p:nvPr>
            <p:ph sz="half" idx="1"/>
          </p:nvPr>
        </p:nvSpPr>
        <p:spPr>
          <a:xfrm>
            <a:off x="838200" y="160368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48C6104-3F21-449D-B750-5F91268BF49E}"/>
              </a:ext>
            </a:extLst>
          </p:cNvPr>
          <p:cNvSpPr>
            <a:spLocks noGrp="1"/>
          </p:cNvSpPr>
          <p:nvPr>
            <p:ph sz="half" idx="2"/>
          </p:nvPr>
        </p:nvSpPr>
        <p:spPr>
          <a:xfrm>
            <a:off x="6172200" y="160368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Placeholder 1">
            <a:extLst>
              <a:ext uri="{FF2B5EF4-FFF2-40B4-BE49-F238E27FC236}">
                <a16:creationId xmlns:a16="http://schemas.microsoft.com/office/drawing/2014/main" id="{3AFE9BBB-7ED8-404A-8BCF-B4EA8611213F}"/>
              </a:ext>
            </a:extLst>
          </p:cNvPr>
          <p:cNvSpPr>
            <a:spLocks noGrp="1"/>
          </p:cNvSpPr>
          <p:nvPr>
            <p:ph type="title"/>
          </p:nvPr>
        </p:nvSpPr>
        <p:spPr>
          <a:xfrm>
            <a:off x="838200" y="1135"/>
            <a:ext cx="9761738" cy="1325563"/>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10598608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VG Divider slid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55C561-B5E6-C68C-FB25-CA1641950D15}"/>
              </a:ext>
            </a:extLst>
          </p:cNvPr>
          <p:cNvSpPr>
            <a:spLocks noGrp="1"/>
          </p:cNvSpPr>
          <p:nvPr>
            <p:ph type="title"/>
          </p:nvPr>
        </p:nvSpPr>
        <p:spPr>
          <a:xfrm>
            <a:off x="771750" y="775930"/>
            <a:ext cx="10515600" cy="1325563"/>
          </a:xfrm>
          <a:prstGeom prst="rect">
            <a:avLst/>
          </a:prstGeom>
        </p:spPr>
        <p:txBody>
          <a:bodyPr/>
          <a:lstStyle/>
          <a:p>
            <a:r>
              <a:rPr lang="en-US"/>
              <a:t>Click to edit Master title style</a:t>
            </a:r>
            <a:endParaRPr lang="en-GB"/>
          </a:p>
        </p:txBody>
      </p:sp>
      <p:sp>
        <p:nvSpPr>
          <p:cNvPr id="6" name="Text Placeholder 6">
            <a:extLst>
              <a:ext uri="{FF2B5EF4-FFF2-40B4-BE49-F238E27FC236}">
                <a16:creationId xmlns:a16="http://schemas.microsoft.com/office/drawing/2014/main" id="{5E415348-3C9D-8221-888F-39AFC385DD89}"/>
              </a:ext>
            </a:extLst>
          </p:cNvPr>
          <p:cNvSpPr>
            <a:spLocks noGrp="1"/>
          </p:cNvSpPr>
          <p:nvPr>
            <p:ph type="body" sz="quarter" idx="10"/>
          </p:nvPr>
        </p:nvSpPr>
        <p:spPr>
          <a:xfrm>
            <a:off x="771750" y="2167927"/>
            <a:ext cx="6831013" cy="730549"/>
          </a:xfrm>
          <a:prstGeom prst="rect">
            <a:avLst/>
          </a:prstGeom>
        </p:spPr>
        <p:txBody>
          <a:bodyPr/>
          <a:lstStyle>
            <a:lvl1pPr marL="0" indent="0">
              <a:buFontTx/>
              <a:buNone/>
              <a:defRPr sz="3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7" name="Text Placeholder 6">
            <a:extLst>
              <a:ext uri="{FF2B5EF4-FFF2-40B4-BE49-F238E27FC236}">
                <a16:creationId xmlns:a16="http://schemas.microsoft.com/office/drawing/2014/main" id="{4E9D1158-F116-F332-F883-C373A142140B}"/>
              </a:ext>
            </a:extLst>
          </p:cNvPr>
          <p:cNvSpPr>
            <a:spLocks noGrp="1"/>
          </p:cNvSpPr>
          <p:nvPr>
            <p:ph type="body" sz="quarter" idx="11"/>
          </p:nvPr>
        </p:nvSpPr>
        <p:spPr>
          <a:xfrm>
            <a:off x="771750" y="2898476"/>
            <a:ext cx="6831013" cy="730549"/>
          </a:xfrm>
          <a:prstGeom prst="rect">
            <a:avLst/>
          </a:prstGeom>
        </p:spPr>
        <p:txBody>
          <a:bodyPr/>
          <a:lstStyle>
            <a:lvl1pPr marL="0" indent="0">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3331071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VG body copy slide">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C24C5E90-EF1C-8BC0-895E-475891AECAC3}"/>
              </a:ext>
            </a:extLst>
          </p:cNvPr>
          <p:cNvSpPr>
            <a:spLocks noGrp="1"/>
          </p:cNvSpPr>
          <p:nvPr>
            <p:ph type="title"/>
          </p:nvPr>
        </p:nvSpPr>
        <p:spPr>
          <a:xfrm>
            <a:off x="551397" y="1"/>
            <a:ext cx="10302271" cy="1158240"/>
          </a:xfrm>
          <a:prstGeom prst="rect">
            <a:avLst/>
          </a:prstGeom>
        </p:spPr>
        <p:txBody>
          <a:bodyPr anchor="ctr"/>
          <a:lstStyle>
            <a:lvl1pPr>
              <a:defRPr sz="3600">
                <a:solidFill>
                  <a:schemeClr val="accent1"/>
                </a:solidFill>
              </a:defRPr>
            </a:lvl1pPr>
          </a:lstStyle>
          <a:p>
            <a:r>
              <a:rPr lang="en-US"/>
              <a:t>Click to edit Master title style</a:t>
            </a:r>
            <a:endParaRPr lang="en-GB"/>
          </a:p>
        </p:txBody>
      </p:sp>
      <p:sp>
        <p:nvSpPr>
          <p:cNvPr id="3" name="Content Placeholder 4">
            <a:extLst>
              <a:ext uri="{FF2B5EF4-FFF2-40B4-BE49-F238E27FC236}">
                <a16:creationId xmlns:a16="http://schemas.microsoft.com/office/drawing/2014/main" id="{CEC6F3E0-CCA6-961D-4080-DA9752414813}"/>
              </a:ext>
            </a:extLst>
          </p:cNvPr>
          <p:cNvSpPr>
            <a:spLocks noGrp="1"/>
          </p:cNvSpPr>
          <p:nvPr>
            <p:ph sz="quarter" idx="11"/>
          </p:nvPr>
        </p:nvSpPr>
        <p:spPr>
          <a:xfrm>
            <a:off x="550863" y="1334119"/>
            <a:ext cx="11095037" cy="5037137"/>
          </a:xfrm>
          <a:prstGeom prst="rect">
            <a:avLst/>
          </a:prstGeom>
        </p:spPr>
        <p:txBody>
          <a:bodyPr/>
          <a:lstStyle>
            <a:lvl1pPr>
              <a:buClr>
                <a:schemeClr val="accent2"/>
              </a:buClr>
              <a:defRPr sz="2600"/>
            </a:lvl1pPr>
            <a:lvl2pPr>
              <a:buClr>
                <a:schemeClr val="accent2"/>
              </a:buClr>
              <a:defRPr/>
            </a:lvl2pPr>
            <a:lvl3pPr>
              <a:buClr>
                <a:schemeClr val="accent2"/>
              </a:buClr>
              <a:defRPr sz="2200"/>
            </a:lvl3pPr>
            <a:lvl4pPr>
              <a:buClr>
                <a:schemeClr val="accent2"/>
              </a:buClr>
              <a:defRPr/>
            </a:lvl4pPr>
            <a:lvl5pPr>
              <a:buClr>
                <a:schemeClr val="accent2"/>
              </a:buCl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72665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B5240745-C3CA-49A7-BF69-697EA98ACD49}"/>
              </a:ext>
            </a:extLst>
          </p:cNvPr>
          <p:cNvSpPr>
            <a:spLocks noGrp="1"/>
          </p:cNvSpPr>
          <p:nvPr>
            <p:ph type="title"/>
          </p:nvPr>
        </p:nvSpPr>
        <p:spPr>
          <a:xfrm>
            <a:off x="838200" y="1135"/>
            <a:ext cx="9761738" cy="1325563"/>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1183234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982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36A0-9F24-45BF-B389-F6478DB45CE3}"/>
              </a:ext>
            </a:extLst>
          </p:cNvPr>
          <p:cNvSpPr>
            <a:spLocks noGrp="1"/>
          </p:cNvSpPr>
          <p:nvPr>
            <p:ph type="ctrTitle"/>
          </p:nvPr>
        </p:nvSpPr>
        <p:spPr>
          <a:xfrm>
            <a:off x="1524000" y="1028700"/>
            <a:ext cx="9144000" cy="2481263"/>
          </a:xfrm>
        </p:spPr>
        <p:txBody>
          <a:bodyPr anchor="b">
            <a:normAutofit/>
          </a:bodyPr>
          <a:lstStyle>
            <a:lvl1pPr algn="ctr">
              <a:lnSpc>
                <a:spcPct val="100000"/>
              </a:lnSpc>
              <a:defRPr sz="4000" spc="75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713D85EF-076F-4C35-862A-BAFF685DD6B5}"/>
              </a:ext>
            </a:extLst>
          </p:cNvPr>
          <p:cNvSpPr>
            <a:spLocks noGrp="1"/>
          </p:cNvSpPr>
          <p:nvPr>
            <p:ph type="subTitle" idx="1"/>
          </p:nvPr>
        </p:nvSpPr>
        <p:spPr>
          <a:xfrm>
            <a:off x="1524000" y="3824376"/>
            <a:ext cx="9144000" cy="1433423"/>
          </a:xfrm>
        </p:spPr>
        <p:txBody>
          <a:bodyPr>
            <a:normAutofit/>
          </a:bodyPr>
          <a:lstStyle>
            <a:lvl1pPr marL="0" indent="0" algn="ctr">
              <a:lnSpc>
                <a:spcPct val="150000"/>
              </a:lnSpc>
              <a:buNone/>
              <a:defRPr sz="1600" b="1" cap="all" spc="600" baseline="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E221EC-BF54-4DDD-8900-F2027CDAD35C}"/>
              </a:ext>
            </a:extLst>
          </p:cNvPr>
          <p:cNvSpPr>
            <a:spLocks noGrp="1"/>
          </p:cNvSpPr>
          <p:nvPr>
            <p:ph type="dt" sz="half" idx="10"/>
          </p:nvPr>
        </p:nvSpPr>
        <p:spPr/>
        <p:txBody>
          <a:bodyPr/>
          <a:lstStyle/>
          <a:p>
            <a:fld id="{888411FB-1606-4EC5-9BCA-2DC04C2243EA}" type="datetimeFigureOut">
              <a:rPr lang="en-US" dirty="0"/>
              <a:t>11/17/2025</a:t>
            </a:fld>
            <a:endParaRPr lang="en-US"/>
          </a:p>
        </p:txBody>
      </p:sp>
      <p:sp>
        <p:nvSpPr>
          <p:cNvPr id="5" name="Footer Placeholder 4">
            <a:extLst>
              <a:ext uri="{FF2B5EF4-FFF2-40B4-BE49-F238E27FC236}">
                <a16:creationId xmlns:a16="http://schemas.microsoft.com/office/drawing/2014/main" id="{7CD5AB69-7069-48FB-8925-F2BA84129A52}"/>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3B29C32A-F7A5-4E3B-A28F-09C82341EB22}"/>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588276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99D7-1EE5-4262-9359-A0E2B733116C}"/>
              </a:ext>
            </a:extLst>
          </p:cNvPr>
          <p:cNvSpPr>
            <a:spLocks noGrp="1"/>
          </p:cNvSpPr>
          <p:nvPr>
            <p:ph type="title"/>
          </p:nvPr>
        </p:nvSpPr>
        <p:spPr>
          <a:xfrm>
            <a:off x="1371600" y="793080"/>
            <a:ext cx="10240903" cy="123348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B3DA1C5-272A-45C2-A11A-E7769A27D32F}"/>
              </a:ext>
            </a:extLst>
          </p:cNvPr>
          <p:cNvSpPr>
            <a:spLocks noGrp="1"/>
          </p:cNvSpPr>
          <p:nvPr>
            <p:ph idx="1"/>
          </p:nvPr>
        </p:nvSpPr>
        <p:spPr>
          <a:xfrm>
            <a:off x="1371600" y="2114939"/>
            <a:ext cx="10240903" cy="395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3DA15-1EAB-4524-9BB7-8A7DA82A20AD}"/>
              </a:ext>
            </a:extLst>
          </p:cNvPr>
          <p:cNvSpPr>
            <a:spLocks noGrp="1"/>
          </p:cNvSpPr>
          <p:nvPr>
            <p:ph type="dt" sz="half" idx="10"/>
          </p:nvPr>
        </p:nvSpPr>
        <p:spPr/>
        <p:txBody>
          <a:bodyPr/>
          <a:lstStyle/>
          <a:p>
            <a:fld id="{D3BCAA53-8FBA-45E2-8B10-F7DD55E4E759}" type="datetimeFigureOut">
              <a:rPr lang="en-US" dirty="0"/>
              <a:t>11/17/2025</a:t>
            </a:fld>
            <a:endParaRPr lang="en-US"/>
          </a:p>
        </p:txBody>
      </p:sp>
      <p:sp>
        <p:nvSpPr>
          <p:cNvPr id="5" name="Footer Placeholder 4">
            <a:extLst>
              <a:ext uri="{FF2B5EF4-FFF2-40B4-BE49-F238E27FC236}">
                <a16:creationId xmlns:a16="http://schemas.microsoft.com/office/drawing/2014/main" id="{A1EB93B9-7818-489D-AFFB-B6EAD27FF15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C4528D36-894E-4FCB-B8BB-84DE89949B23}"/>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3026405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64F1-5687-421F-B3DF-BA3C8DADC0E6}"/>
              </a:ext>
            </a:extLst>
          </p:cNvPr>
          <p:cNvSpPr>
            <a:spLocks noGrp="1"/>
          </p:cNvSpPr>
          <p:nvPr>
            <p:ph type="title"/>
          </p:nvPr>
        </p:nvSpPr>
        <p:spPr>
          <a:xfrm>
            <a:off x="1380930" y="1709738"/>
            <a:ext cx="9966519" cy="2852737"/>
          </a:xfrm>
        </p:spPr>
        <p:txBody>
          <a:bodyPr anchor="b">
            <a:normAutofit/>
          </a:bodyPr>
          <a:lstStyle>
            <a:lvl1pPr>
              <a:defRPr sz="4400" spc="750" baseline="0"/>
            </a:lvl1pPr>
          </a:lstStyle>
          <a:p>
            <a:r>
              <a:rPr lang="en-US"/>
              <a:t>Click to edit Master title style</a:t>
            </a:r>
          </a:p>
        </p:txBody>
      </p:sp>
      <p:sp>
        <p:nvSpPr>
          <p:cNvPr id="3" name="Text Placeholder 2">
            <a:extLst>
              <a:ext uri="{FF2B5EF4-FFF2-40B4-BE49-F238E27FC236}">
                <a16:creationId xmlns:a16="http://schemas.microsoft.com/office/drawing/2014/main" id="{1DDBB876-5FD9-4964-BD37-6F05DAEBE325}"/>
              </a:ext>
            </a:extLst>
          </p:cNvPr>
          <p:cNvSpPr>
            <a:spLocks noGrp="1"/>
          </p:cNvSpPr>
          <p:nvPr>
            <p:ph type="body" idx="1"/>
          </p:nvPr>
        </p:nvSpPr>
        <p:spPr>
          <a:xfrm>
            <a:off x="1380930" y="4976327"/>
            <a:ext cx="9966520" cy="1113323"/>
          </a:xfrm>
        </p:spPr>
        <p:txBody>
          <a:bodyPr>
            <a:normAutofit/>
          </a:bodyPr>
          <a:lstStyle>
            <a:lvl1pPr marL="0" indent="0">
              <a:buNone/>
              <a:defRPr sz="1200" spc="600">
                <a:solidFill>
                  <a:schemeClr val="tx1">
                    <a:tint val="75000"/>
                  </a:schemeClr>
                </a:solidFill>
              </a:defRPr>
            </a:lvl1pPr>
            <a:lvl2pPr marL="457200" indent="0">
              <a:buNone/>
              <a:defRPr sz="1200">
                <a:solidFill>
                  <a:schemeClr val="tx1">
                    <a:tint val="75000"/>
                  </a:schemeClr>
                </a:solidFill>
              </a:defRPr>
            </a:lvl2pPr>
            <a:lvl3pPr marL="914400" indent="0">
              <a:buNone/>
              <a:defRPr sz="1200">
                <a:solidFill>
                  <a:schemeClr val="tx1">
                    <a:tint val="75000"/>
                  </a:schemeClr>
                </a:solidFill>
              </a:defRPr>
            </a:lvl3pPr>
            <a:lvl4pPr marL="1371600" indent="0">
              <a:buNone/>
              <a:defRPr sz="1200">
                <a:solidFill>
                  <a:schemeClr val="tx1">
                    <a:tint val="75000"/>
                  </a:schemeClr>
                </a:solidFill>
              </a:defRPr>
            </a:lvl4pPr>
            <a:lvl5pPr marL="1828800" indent="0">
              <a:buNone/>
              <a:defRPr sz="1200">
                <a:solidFill>
                  <a:schemeClr val="tx1">
                    <a:tint val="75000"/>
                  </a:schemeClr>
                </a:solidFill>
              </a:defRPr>
            </a:lvl5pPr>
            <a:lvl6pPr marL="2286000" indent="0">
              <a:buNone/>
              <a:defRPr sz="1200">
                <a:solidFill>
                  <a:schemeClr val="tx1">
                    <a:tint val="75000"/>
                  </a:schemeClr>
                </a:solidFill>
              </a:defRPr>
            </a:lvl6pPr>
            <a:lvl7pPr marL="2743200" indent="0">
              <a:buNone/>
              <a:defRPr sz="1200">
                <a:solidFill>
                  <a:schemeClr val="tx1">
                    <a:tint val="75000"/>
                  </a:schemeClr>
                </a:solidFill>
              </a:defRPr>
            </a:lvl7pPr>
            <a:lvl8pPr marL="3200400" indent="0">
              <a:buNone/>
              <a:defRPr sz="1200">
                <a:solidFill>
                  <a:schemeClr val="tx1">
                    <a:tint val="75000"/>
                  </a:schemeClr>
                </a:solidFill>
              </a:defRPr>
            </a:lvl8pPr>
            <a:lvl9pPr marL="36576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5EA80A-FCDD-4009-9A1F-8B54817869DC}"/>
              </a:ext>
            </a:extLst>
          </p:cNvPr>
          <p:cNvSpPr>
            <a:spLocks noGrp="1"/>
          </p:cNvSpPr>
          <p:nvPr>
            <p:ph type="dt" sz="half" idx="10"/>
          </p:nvPr>
        </p:nvSpPr>
        <p:spPr/>
        <p:txBody>
          <a:bodyPr/>
          <a:lstStyle/>
          <a:p>
            <a:fld id="{2F8C84CF-6F0D-4195-920D-9D6F75893720}" type="datetimeFigureOut">
              <a:rPr lang="en-US" dirty="0"/>
              <a:t>11/17/2025</a:t>
            </a:fld>
            <a:endParaRPr lang="en-US"/>
          </a:p>
        </p:txBody>
      </p:sp>
      <p:sp>
        <p:nvSpPr>
          <p:cNvPr id="5" name="Footer Placeholder 4">
            <a:extLst>
              <a:ext uri="{FF2B5EF4-FFF2-40B4-BE49-F238E27FC236}">
                <a16:creationId xmlns:a16="http://schemas.microsoft.com/office/drawing/2014/main" id="{EA4A3422-56D9-4942-BC63-831AED91F16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D5D4B42A-AC2C-4FD8-AD0D-BECDD3846D3A}"/>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2391561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FDAF1-8359-4A0F-91B3-03E77C670543}"/>
              </a:ext>
            </a:extLst>
          </p:cNvPr>
          <p:cNvSpPr>
            <a:spLocks noGrp="1"/>
          </p:cNvSpPr>
          <p:nvPr>
            <p:ph type="title"/>
          </p:nvPr>
        </p:nvSpPr>
        <p:spPr>
          <a:xfrm>
            <a:off x="1044054" y="457200"/>
            <a:ext cx="10309745" cy="1233488"/>
          </a:xfrm>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21E3D3-6B33-4CA0-B06B-A8BB05CAB3C4}"/>
              </a:ext>
            </a:extLst>
          </p:cNvPr>
          <p:cNvSpPr>
            <a:spLocks noGrp="1"/>
          </p:cNvSpPr>
          <p:nvPr>
            <p:ph sz="half" idx="1"/>
          </p:nvPr>
        </p:nvSpPr>
        <p:spPr>
          <a:xfrm>
            <a:off x="1044054" y="1996141"/>
            <a:ext cx="4975746" cy="418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29C334-815D-47FD-A9B5-E871E28641C9}"/>
              </a:ext>
            </a:extLst>
          </p:cNvPr>
          <p:cNvSpPr>
            <a:spLocks noGrp="1"/>
          </p:cNvSpPr>
          <p:nvPr>
            <p:ph sz="half" idx="2"/>
          </p:nvPr>
        </p:nvSpPr>
        <p:spPr>
          <a:xfrm>
            <a:off x="6172200" y="1996141"/>
            <a:ext cx="5181600" cy="418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75F2-7A90-4820-B90F-D28E31A35EB8}"/>
              </a:ext>
            </a:extLst>
          </p:cNvPr>
          <p:cNvSpPr>
            <a:spLocks noGrp="1"/>
          </p:cNvSpPr>
          <p:nvPr>
            <p:ph type="dt" sz="half" idx="10"/>
          </p:nvPr>
        </p:nvSpPr>
        <p:spPr/>
        <p:txBody>
          <a:bodyPr/>
          <a:lstStyle/>
          <a:p>
            <a:fld id="{121B3BBE-A1CF-4CC7-B02C-EBCBBE110242}" type="datetimeFigureOut">
              <a:rPr lang="en-US" dirty="0"/>
              <a:t>11/17/2025</a:t>
            </a:fld>
            <a:endParaRPr lang="en-US"/>
          </a:p>
        </p:txBody>
      </p:sp>
      <p:sp>
        <p:nvSpPr>
          <p:cNvPr id="6" name="Footer Placeholder 5">
            <a:extLst>
              <a:ext uri="{FF2B5EF4-FFF2-40B4-BE49-F238E27FC236}">
                <a16:creationId xmlns:a16="http://schemas.microsoft.com/office/drawing/2014/main" id="{823CFAD5-8AF8-4610-8324-85AA062E2712}"/>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16808CC8-C46E-4A10-8A83-7A251067EA68}"/>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14717710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theme" Target="../theme/theme4.xml"/><Relationship Id="rId1" Type="http://schemas.openxmlformats.org/officeDocument/2006/relationships/slideLayout" Target="../slideLayouts/slideLayout2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theme" Target="../theme/theme6.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0929D1-A8E1-47D7-8022-AA09FC3B5902}"/>
              </a:ext>
            </a:extLst>
          </p:cNvPr>
          <p:cNvSpPr>
            <a:spLocks noGrp="1"/>
          </p:cNvSpPr>
          <p:nvPr>
            <p:ph type="title"/>
          </p:nvPr>
        </p:nvSpPr>
        <p:spPr>
          <a:xfrm>
            <a:off x="838200" y="1135"/>
            <a:ext cx="9761738"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30F75A-D3E4-4D2D-B9C9-CFEFCBC0865D}"/>
              </a:ext>
            </a:extLst>
          </p:cNvPr>
          <p:cNvSpPr>
            <a:spLocks noGrp="1"/>
          </p:cNvSpPr>
          <p:nvPr>
            <p:ph type="body" idx="1"/>
          </p:nvPr>
        </p:nvSpPr>
        <p:spPr>
          <a:xfrm>
            <a:off x="838200" y="160368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36B00B-AAB4-4152-8A58-1AD3A3913E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FB7B13-E777-46A4-AB49-5ED43CC1BF76}" type="datetimeFigureOut">
              <a:rPr lang="en-GB" smtClean="0"/>
              <a:t>17/11/2025</a:t>
            </a:fld>
            <a:endParaRPr lang="en-GB"/>
          </a:p>
        </p:txBody>
      </p:sp>
      <p:sp>
        <p:nvSpPr>
          <p:cNvPr id="5" name="Footer Placeholder 4">
            <a:extLst>
              <a:ext uri="{FF2B5EF4-FFF2-40B4-BE49-F238E27FC236}">
                <a16:creationId xmlns:a16="http://schemas.microsoft.com/office/drawing/2014/main" id="{63C4F3B2-D58D-4AEE-BF91-410881D9EF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E49FEE-CE91-4BCC-BD71-9FDC31049B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0BCE56-BEE1-4278-9D45-29BCB868D5BE}" type="slidenum">
              <a:rPr lang="en-GB" smtClean="0"/>
              <a:t>‹#›</a:t>
            </a:fld>
            <a:endParaRPr lang="en-GB"/>
          </a:p>
        </p:txBody>
      </p:sp>
    </p:spTree>
    <p:extLst>
      <p:ext uri="{BB962C8B-B14F-4D97-AF65-F5344CB8AC3E}">
        <p14:creationId xmlns:p14="http://schemas.microsoft.com/office/powerpoint/2010/main" val="1404536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914400" rtl="0" eaLnBrk="1" latinLnBrk="0" hangingPunct="1">
        <a:lnSpc>
          <a:spcPct val="90000"/>
        </a:lnSpc>
        <a:spcBef>
          <a:spcPct val="0"/>
        </a:spcBef>
        <a:buNone/>
        <a:defRPr sz="4400" b="1" kern="1200">
          <a:solidFill>
            <a:srgbClr val="00336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Lst>
          </p:cNvPr>
          <p:cNvSpPr/>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1" name="Rectangle 10">
            <a:extLst>
              <a:ext uri="{FF2B5EF4-FFF2-40B4-BE49-F238E27FC236}">
                <a16:creationId xmlns:a16="http://schemas.microsoft.com/office/drawing/2014/main" id="{EC44F520-2598-460E-9F91-B02F60830CA2}"/>
              </a:ext>
            </a:extLst>
          </p:cNvPr>
          <p:cNvSpPr/>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Placeholder 1">
            <a:extLst>
              <a:ext uri="{FF2B5EF4-FFF2-40B4-BE49-F238E27FC236}">
                <a16:creationId xmlns:a16="http://schemas.microsoft.com/office/drawing/2014/main" id="{AD478F2F-4F04-4604-9005-BF0CB1142512}"/>
              </a:ext>
            </a:extLst>
          </p:cNvPr>
          <p:cNvSpPr>
            <a:spLocks noGrp="1"/>
          </p:cNvSpPr>
          <p:nvPr>
            <p:ph type="title"/>
          </p:nvPr>
        </p:nvSpPr>
        <p:spPr>
          <a:xfrm>
            <a:off x="1371600" y="361666"/>
            <a:ext cx="9810376" cy="1659404"/>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54A17D2-52AF-4B40-80A8-3E0DB855F297}"/>
              </a:ext>
            </a:extLst>
          </p:cNvPr>
          <p:cNvSpPr>
            <a:spLocks noGrp="1"/>
          </p:cNvSpPr>
          <p:nvPr>
            <p:ph type="body" idx="1"/>
          </p:nvPr>
        </p:nvSpPr>
        <p:spPr>
          <a:xfrm>
            <a:off x="1371600" y="2286000"/>
            <a:ext cx="9810376" cy="385781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92E0AA-D5B3-4BCF-BA69-209D9B335A06}"/>
              </a:ext>
            </a:extLst>
          </p:cNvPr>
          <p:cNvSpPr>
            <a:spLocks noGrp="1"/>
          </p:cNvSpPr>
          <p:nvPr>
            <p:ph type="dt" sz="half" idx="2"/>
          </p:nvPr>
        </p:nvSpPr>
        <p:spPr>
          <a:xfrm>
            <a:off x="7910111" y="6409170"/>
            <a:ext cx="3702392" cy="448830"/>
          </a:xfrm>
          <a:prstGeom prst="rect">
            <a:avLst/>
          </a:prstGeom>
        </p:spPr>
        <p:txBody>
          <a:bodyPr vert="horz" lIns="91440" tIns="45720" rIns="91440" bIns="45720" rtlCol="0" anchor="ctr"/>
          <a:lstStyle>
            <a:lvl1pPr algn="r">
              <a:defRPr sz="800" cap="all" spc="300" baseline="0">
                <a:solidFill>
                  <a:schemeClr val="bg1"/>
                </a:solidFill>
              </a:defRPr>
            </a:lvl1pPr>
          </a:lstStyle>
          <a:p>
            <a:fld id="{149C728D-416F-40D5-8F13-55E5DD1CE8D1}" type="datetimeFigureOut">
              <a:rPr lang="en-US" dirty="0"/>
              <a:t>11/17/2025</a:t>
            </a:fld>
            <a:endParaRPr lang="en-US"/>
          </a:p>
        </p:txBody>
      </p:sp>
      <p:sp>
        <p:nvSpPr>
          <p:cNvPr id="5" name="Footer Placeholder 4">
            <a:extLst>
              <a:ext uri="{FF2B5EF4-FFF2-40B4-BE49-F238E27FC236}">
                <a16:creationId xmlns:a16="http://schemas.microsoft.com/office/drawing/2014/main" id="{5F10A637-D86F-4FA1-985D-2D82456511B1}"/>
              </a:ext>
            </a:extLst>
          </p:cNvPr>
          <p:cNvSpPr>
            <a:spLocks noGrp="1"/>
          </p:cNvSpPr>
          <p:nvPr>
            <p:ph type="ftr" sz="quarter" idx="3"/>
          </p:nvPr>
        </p:nvSpPr>
        <p:spPr>
          <a:xfrm rot="5400000">
            <a:off x="-1828801" y="1912217"/>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r>
              <a:rPr lang="en-US"/>
              <a:t>
              </a:t>
            </a:r>
          </a:p>
        </p:txBody>
      </p:sp>
      <p:sp>
        <p:nvSpPr>
          <p:cNvPr id="6" name="Slide Number Placeholder 5">
            <a:extLst>
              <a:ext uri="{FF2B5EF4-FFF2-40B4-BE49-F238E27FC236}">
                <a16:creationId xmlns:a16="http://schemas.microsoft.com/office/drawing/2014/main" id="{80F2FA4D-A931-46BA-B767-29A6FD5AAD2A}"/>
              </a:ext>
            </a:extLst>
          </p:cNvPr>
          <p:cNvSpPr>
            <a:spLocks noGrp="1"/>
          </p:cNvSpPr>
          <p:nvPr>
            <p:ph type="sldNum" sz="quarter" idx="4"/>
          </p:nvPr>
        </p:nvSpPr>
        <p:spPr>
          <a:xfrm>
            <a:off x="11669678" y="6408742"/>
            <a:ext cx="438652" cy="448830"/>
          </a:xfrm>
          <a:prstGeom prst="rect">
            <a:avLst/>
          </a:prstGeom>
        </p:spPr>
        <p:txBody>
          <a:bodyPr vert="horz" lIns="91440" tIns="45720" rIns="91440" bIns="45720" rtlCol="0" anchor="ctr"/>
          <a:lstStyle>
            <a:lvl1pPr algn="r">
              <a:defRPr sz="800">
                <a:solidFill>
                  <a:schemeClr val="bg1"/>
                </a:solidFill>
              </a:defRPr>
            </a:lvl1pPr>
          </a:lstStyle>
          <a:p>
            <a:fld id="{017DE1FC-E54A-4B87-A814-263D1E8654B2}" type="slidenum">
              <a:rPr lang="en-US" dirty="0"/>
              <a:t>‹#›</a:t>
            </a:fld>
            <a:endParaRPr lang="en-US"/>
          </a:p>
        </p:txBody>
      </p:sp>
    </p:spTree>
    <p:extLst>
      <p:ext uri="{BB962C8B-B14F-4D97-AF65-F5344CB8AC3E}">
        <p14:creationId xmlns:p14="http://schemas.microsoft.com/office/powerpoint/2010/main" val="413875902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88">
          <p15:clr>
            <a:srgbClr val="F26B43"/>
          </p15:clr>
        </p15:guide>
        <p15:guide id="4" pos="288">
          <p15:clr>
            <a:srgbClr val="F26B43"/>
          </p15:clr>
        </p15:guide>
        <p15:guide id="5" orient="horz" pos="4032">
          <p15:clr>
            <a:srgbClr val="F26B43"/>
          </p15:clr>
        </p15:guide>
        <p15:guide id="6" pos="7392">
          <p15:clr>
            <a:srgbClr val="F26B43"/>
          </p15:clr>
        </p15:guide>
        <p15:guide id="7" pos="5112">
          <p15:clr>
            <a:srgbClr val="F26B43"/>
          </p15:clr>
        </p15:guide>
        <p15:guide id="8" pos="2544">
          <p15:clr>
            <a:srgbClr val="F26B43"/>
          </p15:clr>
        </p15:guide>
        <p15:guide id="9" pos="864">
          <p15:clr>
            <a:srgbClr val="F26B43"/>
          </p15:clr>
        </p15:guide>
        <p15:guide id="10" orient="horz" pos="648">
          <p15:clr>
            <a:srgbClr val="F26B43"/>
          </p15:clr>
        </p15:guide>
        <p15:guide id="11" pos="6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30967"/>
      </p:ext>
    </p:extLst>
  </p:cSld>
  <p:clrMap bg1="lt1" tx1="dk1" bg2="lt2" tx2="dk2" accent1="accent1" accent2="accent2" accent3="accent3" accent4="accent4" accent5="accent5" accent6="accent6" hlink="hlink" folHlink="folHlink"/>
  <p:sldLayoutIdLst>
    <p:sldLayoutId id="2147483831" r:id="rId1"/>
    <p:sldLayoutId id="2147483840" r:id="rId2"/>
    <p:sldLayoutId id="2147483835" r:id="rId3"/>
    <p:sldLayoutId id="2147483836" r:id="rId4"/>
    <p:sldLayoutId id="2147483792" r:id="rId5"/>
    <p:sldLayoutId id="2147483834" r:id="rId6"/>
    <p:sldLayoutId id="2147483832" r:id="rId7"/>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65" charset="-128"/>
          <a:cs typeface="+mj-cs"/>
        </a:defRPr>
      </a:lvl1pPr>
      <a:lvl2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2pPr>
      <a:lvl3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3pPr>
      <a:lvl4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4pPr>
      <a:lvl5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D61AFA-9A79-1D54-2323-12AC6B76A730}"/>
              </a:ext>
            </a:extLst>
          </p:cNvPr>
          <p:cNvSpPr/>
          <p:nvPr userDrawn="1"/>
        </p:nvSpPr>
        <p:spPr>
          <a:xfrm>
            <a:off x="0" y="5622758"/>
            <a:ext cx="12192000" cy="12352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BBEE6FD-7C03-DD9F-1D79-66F4CE1206C9}"/>
              </a:ext>
            </a:extLst>
          </p:cNvPr>
          <p:cNvSpPr/>
          <p:nvPr userDrawn="1"/>
        </p:nvSpPr>
        <p:spPr>
          <a:xfrm>
            <a:off x="0" y="5486400"/>
            <a:ext cx="12192000" cy="1363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ack and white sign&#10;&#10;Description automatically generated with low confidence">
            <a:extLst>
              <a:ext uri="{FF2B5EF4-FFF2-40B4-BE49-F238E27FC236}">
                <a16:creationId xmlns:a16="http://schemas.microsoft.com/office/drawing/2014/main" id="{E8A89C8D-38E4-D089-A343-B27D6BDC64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3296" y="767229"/>
            <a:ext cx="3364830" cy="602304"/>
          </a:xfrm>
          <a:prstGeom prst="rect">
            <a:avLst/>
          </a:prstGeom>
        </p:spPr>
      </p:pic>
      <p:pic>
        <p:nvPicPr>
          <p:cNvPr id="2" name="object 3">
            <a:extLst>
              <a:ext uri="{FF2B5EF4-FFF2-40B4-BE49-F238E27FC236}">
                <a16:creationId xmlns:a16="http://schemas.microsoft.com/office/drawing/2014/main" id="{7AD173AB-74B6-A84C-D090-B3CB3EA1C4E7}"/>
              </a:ext>
            </a:extLst>
          </p:cNvPr>
          <p:cNvPicPr/>
          <p:nvPr userDrawn="1"/>
        </p:nvPicPr>
        <p:blipFill>
          <a:blip r:embed="rId4" cstate="print">
            <a:extLst>
              <a:ext uri="{28A0092B-C50C-407E-A947-70E740481C1C}">
                <a14:useLocalDpi xmlns:a14="http://schemas.microsoft.com/office/drawing/2010/main" val="0"/>
              </a:ext>
            </a:extLst>
          </a:blip>
          <a:stretch>
            <a:fillRect/>
          </a:stretch>
        </p:blipFill>
        <p:spPr>
          <a:xfrm>
            <a:off x="5449157" y="5975220"/>
            <a:ext cx="1293686" cy="597869"/>
          </a:xfrm>
          <a:prstGeom prst="rect">
            <a:avLst/>
          </a:prstGeom>
        </p:spPr>
      </p:pic>
      <p:grpSp>
        <p:nvGrpSpPr>
          <p:cNvPr id="3" name="Group 2">
            <a:extLst>
              <a:ext uri="{FF2B5EF4-FFF2-40B4-BE49-F238E27FC236}">
                <a16:creationId xmlns:a16="http://schemas.microsoft.com/office/drawing/2014/main" id="{E71EEAA5-C746-9E4A-9EBE-9FCF074F2A3C}"/>
              </a:ext>
            </a:extLst>
          </p:cNvPr>
          <p:cNvGrpSpPr/>
          <p:nvPr userDrawn="1"/>
        </p:nvGrpSpPr>
        <p:grpSpPr>
          <a:xfrm>
            <a:off x="8567490" y="5881408"/>
            <a:ext cx="1373828" cy="694966"/>
            <a:chOff x="8319897" y="5788407"/>
            <a:chExt cx="1373828" cy="694966"/>
          </a:xfrm>
        </p:grpSpPr>
        <p:sp>
          <p:nvSpPr>
            <p:cNvPr id="6" name="object 4">
              <a:extLst>
                <a:ext uri="{FF2B5EF4-FFF2-40B4-BE49-F238E27FC236}">
                  <a16:creationId xmlns:a16="http://schemas.microsoft.com/office/drawing/2014/main" id="{671CC8B9-4E12-E4EE-A85F-2F752A3DF3D5}"/>
                </a:ext>
              </a:extLst>
            </p:cNvPr>
            <p:cNvSpPr/>
            <p:nvPr/>
          </p:nvSpPr>
          <p:spPr>
            <a:xfrm>
              <a:off x="8797737" y="6378394"/>
              <a:ext cx="417743" cy="104979"/>
            </a:xfrm>
            <a:custGeom>
              <a:avLst/>
              <a:gdLst/>
              <a:ahLst/>
              <a:cxnLst/>
              <a:rect l="l" t="t" r="r" b="b"/>
              <a:pathLst>
                <a:path w="366395" h="92075">
                  <a:moveTo>
                    <a:pt x="9969" y="0"/>
                  </a:moveTo>
                  <a:lnTo>
                    <a:pt x="0" y="0"/>
                  </a:lnTo>
                  <a:lnTo>
                    <a:pt x="0" y="90639"/>
                  </a:lnTo>
                  <a:lnTo>
                    <a:pt x="9969" y="90639"/>
                  </a:lnTo>
                  <a:lnTo>
                    <a:pt x="9969" y="49568"/>
                  </a:lnTo>
                  <a:lnTo>
                    <a:pt x="74955" y="49568"/>
                  </a:lnTo>
                  <a:lnTo>
                    <a:pt x="74955" y="40398"/>
                  </a:lnTo>
                  <a:lnTo>
                    <a:pt x="9969" y="40398"/>
                  </a:lnTo>
                  <a:lnTo>
                    <a:pt x="9969" y="0"/>
                  </a:lnTo>
                  <a:close/>
                </a:path>
                <a:path w="366395" h="92075">
                  <a:moveTo>
                    <a:pt x="74955" y="49568"/>
                  </a:moveTo>
                  <a:lnTo>
                    <a:pt x="64985" y="49568"/>
                  </a:lnTo>
                  <a:lnTo>
                    <a:pt x="64985" y="90639"/>
                  </a:lnTo>
                  <a:lnTo>
                    <a:pt x="74955" y="90639"/>
                  </a:lnTo>
                  <a:lnTo>
                    <a:pt x="74955" y="49568"/>
                  </a:lnTo>
                  <a:close/>
                </a:path>
                <a:path w="366395" h="92075">
                  <a:moveTo>
                    <a:pt x="74955" y="0"/>
                  </a:moveTo>
                  <a:lnTo>
                    <a:pt x="64985" y="0"/>
                  </a:lnTo>
                  <a:lnTo>
                    <a:pt x="64985" y="40398"/>
                  </a:lnTo>
                  <a:lnTo>
                    <a:pt x="74955" y="40398"/>
                  </a:lnTo>
                  <a:lnTo>
                    <a:pt x="74955" y="0"/>
                  </a:lnTo>
                  <a:close/>
                </a:path>
                <a:path w="366395" h="92075">
                  <a:moveTo>
                    <a:pt x="121335" y="29768"/>
                  </a:moveTo>
                  <a:lnTo>
                    <a:pt x="108421" y="32168"/>
                  </a:lnTo>
                  <a:lnTo>
                    <a:pt x="98532" y="38792"/>
                  </a:lnTo>
                  <a:lnTo>
                    <a:pt x="92207" y="48778"/>
                  </a:lnTo>
                  <a:lnTo>
                    <a:pt x="89979" y="61264"/>
                  </a:lnTo>
                  <a:lnTo>
                    <a:pt x="92035" y="72433"/>
                  </a:lnTo>
                  <a:lnTo>
                    <a:pt x="98051" y="82230"/>
                  </a:lnTo>
                  <a:lnTo>
                    <a:pt x="107804" y="89187"/>
                  </a:lnTo>
                  <a:lnTo>
                    <a:pt x="121069" y="91833"/>
                  </a:lnTo>
                  <a:lnTo>
                    <a:pt x="132286" y="89892"/>
                  </a:lnTo>
                  <a:lnTo>
                    <a:pt x="142317" y="84077"/>
                  </a:lnTo>
                  <a:lnTo>
                    <a:pt x="142575" y="83731"/>
                  </a:lnTo>
                  <a:lnTo>
                    <a:pt x="121208" y="83731"/>
                  </a:lnTo>
                  <a:lnTo>
                    <a:pt x="112509" y="82102"/>
                  </a:lnTo>
                  <a:lnTo>
                    <a:pt x="105556" y="77482"/>
                  </a:lnTo>
                  <a:lnTo>
                    <a:pt x="100945" y="70272"/>
                  </a:lnTo>
                  <a:lnTo>
                    <a:pt x="99345" y="61264"/>
                  </a:lnTo>
                  <a:lnTo>
                    <a:pt x="99300" y="60731"/>
                  </a:lnTo>
                  <a:lnTo>
                    <a:pt x="100937" y="51389"/>
                  </a:lnTo>
                  <a:lnTo>
                    <a:pt x="105489" y="44137"/>
                  </a:lnTo>
                  <a:lnTo>
                    <a:pt x="112284" y="39502"/>
                  </a:lnTo>
                  <a:lnTo>
                    <a:pt x="120675" y="37871"/>
                  </a:lnTo>
                  <a:lnTo>
                    <a:pt x="142500" y="37871"/>
                  </a:lnTo>
                  <a:lnTo>
                    <a:pt x="133631" y="32067"/>
                  </a:lnTo>
                  <a:lnTo>
                    <a:pt x="121335" y="29768"/>
                  </a:lnTo>
                  <a:close/>
                </a:path>
                <a:path w="366395" h="92075">
                  <a:moveTo>
                    <a:pt x="142500" y="37871"/>
                  </a:moveTo>
                  <a:lnTo>
                    <a:pt x="120675" y="37871"/>
                  </a:lnTo>
                  <a:lnTo>
                    <a:pt x="129323" y="39407"/>
                  </a:lnTo>
                  <a:lnTo>
                    <a:pt x="136424" y="43872"/>
                  </a:lnTo>
                  <a:lnTo>
                    <a:pt x="141233" y="51051"/>
                  </a:lnTo>
                  <a:lnTo>
                    <a:pt x="143002" y="60731"/>
                  </a:lnTo>
                  <a:lnTo>
                    <a:pt x="141427" y="69875"/>
                  </a:lnTo>
                  <a:lnTo>
                    <a:pt x="136986" y="77165"/>
                  </a:lnTo>
                  <a:lnTo>
                    <a:pt x="130105" y="81987"/>
                  </a:lnTo>
                  <a:lnTo>
                    <a:pt x="121208" y="83731"/>
                  </a:lnTo>
                  <a:lnTo>
                    <a:pt x="142575" y="83731"/>
                  </a:lnTo>
                  <a:lnTo>
                    <a:pt x="149531" y="74399"/>
                  </a:lnTo>
                  <a:lnTo>
                    <a:pt x="152217" y="61264"/>
                  </a:lnTo>
                  <a:lnTo>
                    <a:pt x="152272" y="60731"/>
                  </a:lnTo>
                  <a:lnTo>
                    <a:pt x="149946" y="48328"/>
                  </a:lnTo>
                  <a:lnTo>
                    <a:pt x="143446" y="38490"/>
                  </a:lnTo>
                  <a:lnTo>
                    <a:pt x="142500" y="37871"/>
                  </a:lnTo>
                  <a:close/>
                </a:path>
                <a:path w="366395" h="92075">
                  <a:moveTo>
                    <a:pt x="174904" y="30962"/>
                  </a:moveTo>
                  <a:lnTo>
                    <a:pt x="165989" y="30962"/>
                  </a:lnTo>
                  <a:lnTo>
                    <a:pt x="165989" y="90639"/>
                  </a:lnTo>
                  <a:lnTo>
                    <a:pt x="174904" y="90639"/>
                  </a:lnTo>
                  <a:lnTo>
                    <a:pt x="174904" y="47180"/>
                  </a:lnTo>
                  <a:lnTo>
                    <a:pt x="179285" y="41198"/>
                  </a:lnTo>
                  <a:lnTo>
                    <a:pt x="180993" y="40004"/>
                  </a:lnTo>
                  <a:lnTo>
                    <a:pt x="174904" y="40004"/>
                  </a:lnTo>
                  <a:lnTo>
                    <a:pt x="174904" y="30962"/>
                  </a:lnTo>
                  <a:close/>
                </a:path>
                <a:path w="366395" h="92075">
                  <a:moveTo>
                    <a:pt x="209977" y="37477"/>
                  </a:moveTo>
                  <a:lnTo>
                    <a:pt x="200152" y="37477"/>
                  </a:lnTo>
                  <a:lnTo>
                    <a:pt x="204406" y="42786"/>
                  </a:lnTo>
                  <a:lnTo>
                    <a:pt x="204406" y="90639"/>
                  </a:lnTo>
                  <a:lnTo>
                    <a:pt x="213309" y="90639"/>
                  </a:lnTo>
                  <a:lnTo>
                    <a:pt x="213309" y="47447"/>
                  </a:lnTo>
                  <a:lnTo>
                    <a:pt x="217275" y="41732"/>
                  </a:lnTo>
                  <a:lnTo>
                    <a:pt x="211582" y="41732"/>
                  </a:lnTo>
                  <a:lnTo>
                    <a:pt x="209977" y="37477"/>
                  </a:lnTo>
                  <a:close/>
                </a:path>
                <a:path w="366395" h="92075">
                  <a:moveTo>
                    <a:pt x="247522" y="37604"/>
                  </a:moveTo>
                  <a:lnTo>
                    <a:pt x="237896" y="37604"/>
                  </a:lnTo>
                  <a:lnTo>
                    <a:pt x="242641" y="43281"/>
                  </a:lnTo>
                  <a:lnTo>
                    <a:pt x="242684" y="90639"/>
                  </a:lnTo>
                  <a:lnTo>
                    <a:pt x="251714" y="90639"/>
                  </a:lnTo>
                  <a:lnTo>
                    <a:pt x="251714" y="53289"/>
                  </a:lnTo>
                  <a:lnTo>
                    <a:pt x="250433" y="43281"/>
                  </a:lnTo>
                  <a:lnTo>
                    <a:pt x="247522" y="37604"/>
                  </a:lnTo>
                  <a:close/>
                </a:path>
                <a:path w="366395" h="92075">
                  <a:moveTo>
                    <a:pt x="231914" y="29768"/>
                  </a:moveTo>
                  <a:lnTo>
                    <a:pt x="224472" y="29768"/>
                  </a:lnTo>
                  <a:lnTo>
                    <a:pt x="219024" y="33350"/>
                  </a:lnTo>
                  <a:lnTo>
                    <a:pt x="211582" y="41732"/>
                  </a:lnTo>
                  <a:lnTo>
                    <a:pt x="217275" y="41732"/>
                  </a:lnTo>
                  <a:lnTo>
                    <a:pt x="217830" y="40932"/>
                  </a:lnTo>
                  <a:lnTo>
                    <a:pt x="223545" y="37604"/>
                  </a:lnTo>
                  <a:lnTo>
                    <a:pt x="247522" y="37604"/>
                  </a:lnTo>
                  <a:lnTo>
                    <a:pt x="246648" y="35899"/>
                  </a:lnTo>
                  <a:lnTo>
                    <a:pt x="240446" y="31332"/>
                  </a:lnTo>
                  <a:lnTo>
                    <a:pt x="231914" y="29768"/>
                  </a:lnTo>
                  <a:close/>
                </a:path>
                <a:path w="366395" h="92075">
                  <a:moveTo>
                    <a:pt x="201879" y="29768"/>
                  </a:moveTo>
                  <a:lnTo>
                    <a:pt x="186855" y="29768"/>
                  </a:lnTo>
                  <a:lnTo>
                    <a:pt x="180746" y="33223"/>
                  </a:lnTo>
                  <a:lnTo>
                    <a:pt x="174904" y="40004"/>
                  </a:lnTo>
                  <a:lnTo>
                    <a:pt x="180993" y="40004"/>
                  </a:lnTo>
                  <a:lnTo>
                    <a:pt x="184607" y="37477"/>
                  </a:lnTo>
                  <a:lnTo>
                    <a:pt x="209977" y="37477"/>
                  </a:lnTo>
                  <a:lnTo>
                    <a:pt x="208521" y="33616"/>
                  </a:lnTo>
                  <a:lnTo>
                    <a:pt x="201879" y="29768"/>
                  </a:lnTo>
                  <a:close/>
                </a:path>
                <a:path w="366395" h="92075">
                  <a:moveTo>
                    <a:pt x="291985" y="29768"/>
                  </a:moveTo>
                  <a:lnTo>
                    <a:pt x="280719" y="32100"/>
                  </a:lnTo>
                  <a:lnTo>
                    <a:pt x="272129" y="38557"/>
                  </a:lnTo>
                  <a:lnTo>
                    <a:pt x="266653" y="48328"/>
                  </a:lnTo>
                  <a:lnTo>
                    <a:pt x="264731" y="60604"/>
                  </a:lnTo>
                  <a:lnTo>
                    <a:pt x="267020" y="73558"/>
                  </a:lnTo>
                  <a:lnTo>
                    <a:pt x="273273" y="83396"/>
                  </a:lnTo>
                  <a:lnTo>
                    <a:pt x="282567" y="89645"/>
                  </a:lnTo>
                  <a:lnTo>
                    <a:pt x="293979" y="91833"/>
                  </a:lnTo>
                  <a:lnTo>
                    <a:pt x="302082" y="91833"/>
                  </a:lnTo>
                  <a:lnTo>
                    <a:pt x="308991" y="89979"/>
                  </a:lnTo>
                  <a:lnTo>
                    <a:pt x="316572" y="84785"/>
                  </a:lnTo>
                  <a:lnTo>
                    <a:pt x="316572" y="83324"/>
                  </a:lnTo>
                  <a:lnTo>
                    <a:pt x="295173" y="83324"/>
                  </a:lnTo>
                  <a:lnTo>
                    <a:pt x="285983" y="81394"/>
                  </a:lnTo>
                  <a:lnTo>
                    <a:pt x="279373" y="76350"/>
                  </a:lnTo>
                  <a:lnTo>
                    <a:pt x="275379" y="69314"/>
                  </a:lnTo>
                  <a:lnTo>
                    <a:pt x="274040" y="61404"/>
                  </a:lnTo>
                  <a:lnTo>
                    <a:pt x="274040" y="60464"/>
                  </a:lnTo>
                  <a:lnTo>
                    <a:pt x="317500" y="60464"/>
                  </a:lnTo>
                  <a:lnTo>
                    <a:pt x="316615" y="54762"/>
                  </a:lnTo>
                  <a:lnTo>
                    <a:pt x="274307" y="54762"/>
                  </a:lnTo>
                  <a:lnTo>
                    <a:pt x="275374" y="45046"/>
                  </a:lnTo>
                  <a:lnTo>
                    <a:pt x="282409" y="37744"/>
                  </a:lnTo>
                  <a:lnTo>
                    <a:pt x="310213" y="37744"/>
                  </a:lnTo>
                  <a:lnTo>
                    <a:pt x="302308" y="31818"/>
                  </a:lnTo>
                  <a:lnTo>
                    <a:pt x="291985" y="29768"/>
                  </a:lnTo>
                  <a:close/>
                </a:path>
                <a:path w="366395" h="92075">
                  <a:moveTo>
                    <a:pt x="316572" y="75882"/>
                  </a:moveTo>
                  <a:lnTo>
                    <a:pt x="310197" y="80670"/>
                  </a:lnTo>
                  <a:lnTo>
                    <a:pt x="302882" y="83324"/>
                  </a:lnTo>
                  <a:lnTo>
                    <a:pt x="316572" y="83324"/>
                  </a:lnTo>
                  <a:lnTo>
                    <a:pt x="316572" y="75882"/>
                  </a:lnTo>
                  <a:close/>
                </a:path>
                <a:path w="366395" h="92075">
                  <a:moveTo>
                    <a:pt x="310213" y="37744"/>
                  </a:moveTo>
                  <a:lnTo>
                    <a:pt x="301815" y="37744"/>
                  </a:lnTo>
                  <a:lnTo>
                    <a:pt x="307403" y="44119"/>
                  </a:lnTo>
                  <a:lnTo>
                    <a:pt x="308457" y="54762"/>
                  </a:lnTo>
                  <a:lnTo>
                    <a:pt x="316615" y="54762"/>
                  </a:lnTo>
                  <a:lnTo>
                    <a:pt x="315477" y="47428"/>
                  </a:lnTo>
                  <a:lnTo>
                    <a:pt x="310276" y="37792"/>
                  </a:lnTo>
                  <a:close/>
                </a:path>
                <a:path w="366395" h="92075">
                  <a:moveTo>
                    <a:pt x="327329" y="76809"/>
                  </a:moveTo>
                  <a:lnTo>
                    <a:pt x="327329" y="86652"/>
                  </a:lnTo>
                  <a:lnTo>
                    <a:pt x="335038" y="90639"/>
                  </a:lnTo>
                  <a:lnTo>
                    <a:pt x="339966" y="91833"/>
                  </a:lnTo>
                  <a:lnTo>
                    <a:pt x="346214" y="91833"/>
                  </a:lnTo>
                  <a:lnTo>
                    <a:pt x="355056" y="90322"/>
                  </a:lnTo>
                  <a:lnTo>
                    <a:pt x="361173" y="86418"/>
                  </a:lnTo>
                  <a:lnTo>
                    <a:pt x="362874" y="83858"/>
                  </a:lnTo>
                  <a:lnTo>
                    <a:pt x="340220" y="83858"/>
                  </a:lnTo>
                  <a:lnTo>
                    <a:pt x="333044" y="81064"/>
                  </a:lnTo>
                  <a:lnTo>
                    <a:pt x="327329" y="76809"/>
                  </a:lnTo>
                  <a:close/>
                </a:path>
                <a:path w="366395" h="92075">
                  <a:moveTo>
                    <a:pt x="351917" y="29768"/>
                  </a:moveTo>
                  <a:lnTo>
                    <a:pt x="335178" y="29768"/>
                  </a:lnTo>
                  <a:lnTo>
                    <a:pt x="327736" y="36144"/>
                  </a:lnTo>
                  <a:lnTo>
                    <a:pt x="327736" y="53289"/>
                  </a:lnTo>
                  <a:lnTo>
                    <a:pt x="332917" y="58077"/>
                  </a:lnTo>
                  <a:lnTo>
                    <a:pt x="354457" y="69380"/>
                  </a:lnTo>
                  <a:lnTo>
                    <a:pt x="356438" y="71234"/>
                  </a:lnTo>
                  <a:lnTo>
                    <a:pt x="356438" y="80276"/>
                  </a:lnTo>
                  <a:lnTo>
                    <a:pt x="352856" y="83858"/>
                  </a:lnTo>
                  <a:lnTo>
                    <a:pt x="362874" y="83858"/>
                  </a:lnTo>
                  <a:lnTo>
                    <a:pt x="364727" y="81064"/>
                  </a:lnTo>
                  <a:lnTo>
                    <a:pt x="365874" y="75222"/>
                  </a:lnTo>
                  <a:lnTo>
                    <a:pt x="365874" y="66192"/>
                  </a:lnTo>
                  <a:lnTo>
                    <a:pt x="358571" y="60998"/>
                  </a:lnTo>
                  <a:lnTo>
                    <a:pt x="338759" y="51028"/>
                  </a:lnTo>
                  <a:lnTo>
                    <a:pt x="337032" y="48767"/>
                  </a:lnTo>
                  <a:lnTo>
                    <a:pt x="337032" y="40665"/>
                  </a:lnTo>
                  <a:lnTo>
                    <a:pt x="340093" y="37744"/>
                  </a:lnTo>
                  <a:lnTo>
                    <a:pt x="363080" y="37744"/>
                  </a:lnTo>
                  <a:lnTo>
                    <a:pt x="363080" y="34416"/>
                  </a:lnTo>
                  <a:lnTo>
                    <a:pt x="357505" y="31229"/>
                  </a:lnTo>
                  <a:lnTo>
                    <a:pt x="351917" y="29768"/>
                  </a:lnTo>
                  <a:close/>
                </a:path>
                <a:path w="366395" h="92075">
                  <a:moveTo>
                    <a:pt x="363080" y="37744"/>
                  </a:moveTo>
                  <a:lnTo>
                    <a:pt x="352056" y="37744"/>
                  </a:lnTo>
                  <a:lnTo>
                    <a:pt x="356971" y="39738"/>
                  </a:lnTo>
                  <a:lnTo>
                    <a:pt x="363080" y="43586"/>
                  </a:lnTo>
                  <a:lnTo>
                    <a:pt x="363080" y="37744"/>
                  </a:lnTo>
                  <a:close/>
                </a:path>
              </a:pathLst>
            </a:custGeom>
            <a:solidFill>
              <a:srgbClr val="004751"/>
            </a:solidFill>
          </p:spPr>
          <p:txBody>
            <a:bodyPr wrap="square" lIns="0" tIns="0" rIns="0" bIns="0" rtlCol="0"/>
            <a:lstStyle/>
            <a:p>
              <a:endParaRPr/>
            </a:p>
          </p:txBody>
        </p:sp>
        <p:grpSp>
          <p:nvGrpSpPr>
            <p:cNvPr id="7" name="object 5">
              <a:extLst>
                <a:ext uri="{FF2B5EF4-FFF2-40B4-BE49-F238E27FC236}">
                  <a16:creationId xmlns:a16="http://schemas.microsoft.com/office/drawing/2014/main" id="{BBCC70D7-FE7A-0EEC-2BB2-AB7BF95A6EC6}"/>
                </a:ext>
              </a:extLst>
            </p:cNvPr>
            <p:cNvGrpSpPr/>
            <p:nvPr/>
          </p:nvGrpSpPr>
          <p:grpSpPr>
            <a:xfrm>
              <a:off x="8459632" y="6201241"/>
              <a:ext cx="541378" cy="116735"/>
              <a:chOff x="7419825" y="5438226"/>
              <a:chExt cx="474835" cy="102387"/>
            </a:xfrm>
          </p:grpSpPr>
          <p:pic>
            <p:nvPicPr>
              <p:cNvPr id="22" name="object 6">
                <a:extLst>
                  <a:ext uri="{FF2B5EF4-FFF2-40B4-BE49-F238E27FC236}">
                    <a16:creationId xmlns:a16="http://schemas.microsoft.com/office/drawing/2014/main" id="{121D4415-B68B-A369-1C99-17DE57ADAFF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419825" y="5438226"/>
                <a:ext cx="107022" cy="102387"/>
              </a:xfrm>
              <a:prstGeom prst="rect">
                <a:avLst/>
              </a:prstGeom>
            </p:spPr>
          </p:pic>
          <p:pic>
            <p:nvPicPr>
              <p:cNvPr id="23" name="object 7">
                <a:extLst>
                  <a:ext uri="{FF2B5EF4-FFF2-40B4-BE49-F238E27FC236}">
                    <a16:creationId xmlns:a16="http://schemas.microsoft.com/office/drawing/2014/main" id="{56C5ECCF-886F-6416-87D8-FB64A7F208FD}"/>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7559988" y="5439487"/>
                <a:ext cx="86525" cy="101117"/>
              </a:xfrm>
              <a:prstGeom prst="rect">
                <a:avLst/>
              </a:prstGeom>
            </p:spPr>
          </p:pic>
          <p:pic>
            <p:nvPicPr>
              <p:cNvPr id="24" name="object 8">
                <a:extLst>
                  <a:ext uri="{FF2B5EF4-FFF2-40B4-BE49-F238E27FC236}">
                    <a16:creationId xmlns:a16="http://schemas.microsoft.com/office/drawing/2014/main" id="{5CE59501-4B5F-D4F1-458D-23628537B1B9}"/>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688756" y="5439486"/>
                <a:ext cx="87274" cy="99847"/>
              </a:xfrm>
              <a:prstGeom prst="rect">
                <a:avLst/>
              </a:prstGeom>
            </p:spPr>
          </p:pic>
          <p:pic>
            <p:nvPicPr>
              <p:cNvPr id="25" name="object 9">
                <a:extLst>
                  <a:ext uri="{FF2B5EF4-FFF2-40B4-BE49-F238E27FC236}">
                    <a16:creationId xmlns:a16="http://schemas.microsoft.com/office/drawing/2014/main" id="{E7283222-2CE3-A325-17B4-DAFE1F4B4C3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7810688" y="5439477"/>
                <a:ext cx="83972" cy="99860"/>
              </a:xfrm>
              <a:prstGeom prst="rect">
                <a:avLst/>
              </a:prstGeom>
            </p:spPr>
          </p:pic>
        </p:grpSp>
        <p:grpSp>
          <p:nvGrpSpPr>
            <p:cNvPr id="8" name="object 10">
              <a:extLst>
                <a:ext uri="{FF2B5EF4-FFF2-40B4-BE49-F238E27FC236}">
                  <a16:creationId xmlns:a16="http://schemas.microsoft.com/office/drawing/2014/main" id="{30F43471-9FEF-6B5A-CAA1-74CB59C1B7E3}"/>
                </a:ext>
              </a:extLst>
            </p:cNvPr>
            <p:cNvGrpSpPr/>
            <p:nvPr/>
          </p:nvGrpSpPr>
          <p:grpSpPr>
            <a:xfrm>
              <a:off x="9155396" y="6201268"/>
              <a:ext cx="206153" cy="117286"/>
              <a:chOff x="8030061" y="5438235"/>
              <a:chExt cx="180814" cy="102870"/>
            </a:xfrm>
          </p:grpSpPr>
          <p:pic>
            <p:nvPicPr>
              <p:cNvPr id="20" name="object 11">
                <a:extLst>
                  <a:ext uri="{FF2B5EF4-FFF2-40B4-BE49-F238E27FC236}">
                    <a16:creationId xmlns:a16="http://schemas.microsoft.com/office/drawing/2014/main" id="{6F3E570B-5172-B1CA-3FE9-BAA76B323585}"/>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8030061" y="5439479"/>
                <a:ext cx="93230" cy="99860"/>
              </a:xfrm>
              <a:prstGeom prst="rect">
                <a:avLst/>
              </a:prstGeom>
            </p:spPr>
          </p:pic>
          <p:sp>
            <p:nvSpPr>
              <p:cNvPr id="21" name="object 12">
                <a:extLst>
                  <a:ext uri="{FF2B5EF4-FFF2-40B4-BE49-F238E27FC236}">
                    <a16:creationId xmlns:a16="http://schemas.microsoft.com/office/drawing/2014/main" id="{AA862D99-9716-64D9-C572-5605069B187A}"/>
                  </a:ext>
                </a:extLst>
              </p:cNvPr>
              <p:cNvSpPr/>
              <p:nvPr/>
            </p:nvSpPr>
            <p:spPr>
              <a:xfrm>
                <a:off x="8152456" y="5438235"/>
                <a:ext cx="58419" cy="102870"/>
              </a:xfrm>
              <a:custGeom>
                <a:avLst/>
                <a:gdLst/>
                <a:ahLst/>
                <a:cxnLst/>
                <a:rect l="l" t="t" r="r" b="b"/>
                <a:pathLst>
                  <a:path w="58420" h="102870">
                    <a:moveTo>
                      <a:pt x="38862" y="0"/>
                    </a:moveTo>
                    <a:lnTo>
                      <a:pt x="31102" y="0"/>
                    </a:lnTo>
                    <a:lnTo>
                      <a:pt x="18270" y="1954"/>
                    </a:lnTo>
                    <a:lnTo>
                      <a:pt x="8464" y="7510"/>
                    </a:lnTo>
                    <a:lnTo>
                      <a:pt x="2202" y="16207"/>
                    </a:lnTo>
                    <a:lnTo>
                      <a:pt x="0" y="27584"/>
                    </a:lnTo>
                    <a:lnTo>
                      <a:pt x="2155" y="37690"/>
                    </a:lnTo>
                    <a:lnTo>
                      <a:pt x="7739" y="45583"/>
                    </a:lnTo>
                    <a:lnTo>
                      <a:pt x="15425" y="51891"/>
                    </a:lnTo>
                    <a:lnTo>
                      <a:pt x="30591" y="61423"/>
                    </a:lnTo>
                    <a:lnTo>
                      <a:pt x="36175" y="65685"/>
                    </a:lnTo>
                    <a:lnTo>
                      <a:pt x="39997" y="70388"/>
                    </a:lnTo>
                    <a:lnTo>
                      <a:pt x="41414" y="75895"/>
                    </a:lnTo>
                    <a:lnTo>
                      <a:pt x="41414" y="79781"/>
                    </a:lnTo>
                    <a:lnTo>
                      <a:pt x="37744" y="85915"/>
                    </a:lnTo>
                    <a:lnTo>
                      <a:pt x="27876" y="85915"/>
                    </a:lnTo>
                    <a:lnTo>
                      <a:pt x="558" y="68122"/>
                    </a:lnTo>
                    <a:lnTo>
                      <a:pt x="558" y="92506"/>
                    </a:lnTo>
                    <a:lnTo>
                      <a:pt x="7776" y="97225"/>
                    </a:lnTo>
                    <a:lnTo>
                      <a:pt x="14500" y="100112"/>
                    </a:lnTo>
                    <a:lnTo>
                      <a:pt x="21676" y="101815"/>
                    </a:lnTo>
                    <a:lnTo>
                      <a:pt x="29425" y="102374"/>
                    </a:lnTo>
                    <a:lnTo>
                      <a:pt x="40990" y="100281"/>
                    </a:lnTo>
                    <a:lnTo>
                      <a:pt x="50125" y="94457"/>
                    </a:lnTo>
                    <a:lnTo>
                      <a:pt x="56123" y="85588"/>
                    </a:lnTo>
                    <a:lnTo>
                      <a:pt x="58280" y="74358"/>
                    </a:lnTo>
                    <a:lnTo>
                      <a:pt x="55883" y="62395"/>
                    </a:lnTo>
                    <a:lnTo>
                      <a:pt x="49752" y="53486"/>
                    </a:lnTo>
                    <a:lnTo>
                      <a:pt x="41478" y="46805"/>
                    </a:lnTo>
                    <a:lnTo>
                      <a:pt x="32651" y="41528"/>
                    </a:lnTo>
                    <a:lnTo>
                      <a:pt x="16865" y="32613"/>
                    </a:lnTo>
                    <a:lnTo>
                      <a:pt x="16865" y="20269"/>
                    </a:lnTo>
                    <a:lnTo>
                      <a:pt x="22263" y="16446"/>
                    </a:lnTo>
                    <a:lnTo>
                      <a:pt x="37376" y="16446"/>
                    </a:lnTo>
                    <a:lnTo>
                      <a:pt x="44462" y="19608"/>
                    </a:lnTo>
                    <a:lnTo>
                      <a:pt x="54508" y="29108"/>
                    </a:lnTo>
                    <a:lnTo>
                      <a:pt x="54508" y="7683"/>
                    </a:lnTo>
                    <a:lnTo>
                      <a:pt x="46634" y="2438"/>
                    </a:lnTo>
                    <a:lnTo>
                      <a:pt x="38862" y="0"/>
                    </a:lnTo>
                    <a:close/>
                  </a:path>
                </a:pathLst>
              </a:custGeom>
              <a:solidFill>
                <a:srgbClr val="004751"/>
              </a:solidFill>
            </p:spPr>
            <p:txBody>
              <a:bodyPr wrap="square" lIns="0" tIns="0" rIns="0" bIns="0" rtlCol="0"/>
              <a:lstStyle/>
              <a:p>
                <a:endParaRPr/>
              </a:p>
            </p:txBody>
          </p:sp>
        </p:grpSp>
        <p:sp>
          <p:nvSpPr>
            <p:cNvPr id="12" name="object 13">
              <a:extLst>
                <a:ext uri="{FF2B5EF4-FFF2-40B4-BE49-F238E27FC236}">
                  <a16:creationId xmlns:a16="http://schemas.microsoft.com/office/drawing/2014/main" id="{609530C9-2FC3-1B47-D39D-61F4DCD9BD65}"/>
                </a:ext>
              </a:extLst>
            </p:cNvPr>
            <p:cNvSpPr/>
            <p:nvPr/>
          </p:nvSpPr>
          <p:spPr>
            <a:xfrm>
              <a:off x="9412904" y="6202680"/>
              <a:ext cx="20996" cy="114390"/>
            </a:xfrm>
            <a:custGeom>
              <a:avLst/>
              <a:gdLst/>
              <a:ahLst/>
              <a:cxnLst/>
              <a:rect l="l" t="t" r="r" b="b"/>
              <a:pathLst>
                <a:path w="18415" h="100329">
                  <a:moveTo>
                    <a:pt x="17856" y="0"/>
                  </a:moveTo>
                  <a:lnTo>
                    <a:pt x="0" y="0"/>
                  </a:lnTo>
                  <a:lnTo>
                    <a:pt x="0" y="99860"/>
                  </a:lnTo>
                  <a:lnTo>
                    <a:pt x="17856" y="99860"/>
                  </a:lnTo>
                  <a:lnTo>
                    <a:pt x="17856" y="0"/>
                  </a:lnTo>
                  <a:close/>
                </a:path>
              </a:pathLst>
            </a:custGeom>
            <a:solidFill>
              <a:srgbClr val="004751"/>
            </a:solidFill>
          </p:spPr>
          <p:txBody>
            <a:bodyPr wrap="square" lIns="0" tIns="0" rIns="0" bIns="0" rtlCol="0"/>
            <a:lstStyle/>
            <a:p>
              <a:endParaRPr/>
            </a:p>
          </p:txBody>
        </p:sp>
        <p:grpSp>
          <p:nvGrpSpPr>
            <p:cNvPr id="13" name="object 14">
              <a:extLst>
                <a:ext uri="{FF2B5EF4-FFF2-40B4-BE49-F238E27FC236}">
                  <a16:creationId xmlns:a16="http://schemas.microsoft.com/office/drawing/2014/main" id="{53BDF62C-7CAC-2FE3-F0F7-E482C251E89E}"/>
                </a:ext>
              </a:extLst>
            </p:cNvPr>
            <p:cNvGrpSpPr/>
            <p:nvPr/>
          </p:nvGrpSpPr>
          <p:grpSpPr>
            <a:xfrm>
              <a:off x="9488918" y="6202696"/>
              <a:ext cx="204807" cy="114390"/>
              <a:chOff x="8322568" y="5439487"/>
              <a:chExt cx="179633" cy="100330"/>
            </a:xfrm>
          </p:grpSpPr>
          <p:pic>
            <p:nvPicPr>
              <p:cNvPr id="18" name="object 15">
                <a:extLst>
                  <a:ext uri="{FF2B5EF4-FFF2-40B4-BE49-F238E27FC236}">
                    <a16:creationId xmlns:a16="http://schemas.microsoft.com/office/drawing/2014/main" id="{22B3B182-9702-A729-A1F8-449A3C0558DB}"/>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8322568" y="5439487"/>
                <a:ext cx="85699" cy="99847"/>
              </a:xfrm>
              <a:prstGeom prst="rect">
                <a:avLst/>
              </a:prstGeom>
            </p:spPr>
          </p:pic>
          <p:sp>
            <p:nvSpPr>
              <p:cNvPr id="19" name="object 16">
                <a:extLst>
                  <a:ext uri="{FF2B5EF4-FFF2-40B4-BE49-F238E27FC236}">
                    <a16:creationId xmlns:a16="http://schemas.microsoft.com/office/drawing/2014/main" id="{64DEFAEB-B68F-463B-DB9A-41C7607C46B1}"/>
                  </a:ext>
                </a:extLst>
              </p:cNvPr>
              <p:cNvSpPr/>
              <p:nvPr/>
            </p:nvSpPr>
            <p:spPr>
              <a:xfrm>
                <a:off x="8443146" y="5439487"/>
                <a:ext cx="59055" cy="100330"/>
              </a:xfrm>
              <a:custGeom>
                <a:avLst/>
                <a:gdLst/>
                <a:ahLst/>
                <a:cxnLst/>
                <a:rect l="l" t="t" r="r" b="b"/>
                <a:pathLst>
                  <a:path w="59054" h="100329">
                    <a:moveTo>
                      <a:pt x="58432" y="0"/>
                    </a:moveTo>
                    <a:lnTo>
                      <a:pt x="0" y="0"/>
                    </a:lnTo>
                    <a:lnTo>
                      <a:pt x="0" y="99847"/>
                    </a:lnTo>
                    <a:lnTo>
                      <a:pt x="58585" y="99847"/>
                    </a:lnTo>
                    <a:lnTo>
                      <a:pt x="58585" y="83400"/>
                    </a:lnTo>
                    <a:lnTo>
                      <a:pt x="17843" y="83400"/>
                    </a:lnTo>
                    <a:lnTo>
                      <a:pt x="17843" y="57734"/>
                    </a:lnTo>
                    <a:lnTo>
                      <a:pt x="57022" y="57734"/>
                    </a:lnTo>
                    <a:lnTo>
                      <a:pt x="57022" y="41287"/>
                    </a:lnTo>
                    <a:lnTo>
                      <a:pt x="17843" y="41287"/>
                    </a:lnTo>
                    <a:lnTo>
                      <a:pt x="17843" y="16446"/>
                    </a:lnTo>
                    <a:lnTo>
                      <a:pt x="58432" y="16446"/>
                    </a:lnTo>
                    <a:lnTo>
                      <a:pt x="58432" y="0"/>
                    </a:lnTo>
                    <a:close/>
                  </a:path>
                </a:pathLst>
              </a:custGeom>
              <a:solidFill>
                <a:srgbClr val="004751"/>
              </a:solidFill>
            </p:spPr>
            <p:txBody>
              <a:bodyPr wrap="square" lIns="0" tIns="0" rIns="0" bIns="0" rtlCol="0"/>
              <a:lstStyle/>
              <a:p>
                <a:endParaRPr/>
              </a:p>
            </p:txBody>
          </p:sp>
        </p:grpSp>
        <p:pic>
          <p:nvPicPr>
            <p:cNvPr id="14" name="object 17">
              <a:extLst>
                <a:ext uri="{FF2B5EF4-FFF2-40B4-BE49-F238E27FC236}">
                  <a16:creationId xmlns:a16="http://schemas.microsoft.com/office/drawing/2014/main" id="{8A68C5CA-CDB8-9CFD-2447-33CAC3CBF43D}"/>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8319897" y="6201258"/>
              <a:ext cx="107628" cy="116736"/>
            </a:xfrm>
            <a:prstGeom prst="rect">
              <a:avLst/>
            </a:prstGeom>
          </p:spPr>
        </p:pic>
        <p:pic>
          <p:nvPicPr>
            <p:cNvPr id="16" name="object 18">
              <a:extLst>
                <a:ext uri="{FF2B5EF4-FFF2-40B4-BE49-F238E27FC236}">
                  <a16:creationId xmlns:a16="http://schemas.microsoft.com/office/drawing/2014/main" id="{4FE04783-91D9-8031-04B1-733D36177ECF}"/>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9043485" y="6202960"/>
              <a:ext cx="89775" cy="113405"/>
            </a:xfrm>
            <a:prstGeom prst="rect">
              <a:avLst/>
            </a:prstGeom>
          </p:spPr>
        </p:pic>
        <p:sp>
          <p:nvSpPr>
            <p:cNvPr id="17" name="object 19">
              <a:extLst>
                <a:ext uri="{FF2B5EF4-FFF2-40B4-BE49-F238E27FC236}">
                  <a16:creationId xmlns:a16="http://schemas.microsoft.com/office/drawing/2014/main" id="{D65D03FF-1EA2-0C8F-8C7F-6AFB3535D195}"/>
                </a:ext>
              </a:extLst>
            </p:cNvPr>
            <p:cNvSpPr/>
            <p:nvPr/>
          </p:nvSpPr>
          <p:spPr>
            <a:xfrm>
              <a:off x="8842938" y="5788407"/>
              <a:ext cx="327244" cy="327244"/>
            </a:xfrm>
            <a:custGeom>
              <a:avLst/>
              <a:gdLst/>
              <a:ahLst/>
              <a:cxnLst/>
              <a:rect l="l" t="t" r="r" b="b"/>
              <a:pathLst>
                <a:path w="287020" h="287020">
                  <a:moveTo>
                    <a:pt x="139191" y="213525"/>
                  </a:moveTo>
                  <a:lnTo>
                    <a:pt x="113639" y="239852"/>
                  </a:lnTo>
                  <a:lnTo>
                    <a:pt x="108991" y="244500"/>
                  </a:lnTo>
                  <a:lnTo>
                    <a:pt x="108953" y="252196"/>
                  </a:lnTo>
                  <a:lnTo>
                    <a:pt x="143293" y="286626"/>
                  </a:lnTo>
                  <a:lnTo>
                    <a:pt x="174040" y="255727"/>
                  </a:lnTo>
                  <a:lnTo>
                    <a:pt x="143268" y="255727"/>
                  </a:lnTo>
                  <a:lnTo>
                    <a:pt x="141096" y="255663"/>
                  </a:lnTo>
                  <a:lnTo>
                    <a:pt x="139191" y="253822"/>
                  </a:lnTo>
                  <a:lnTo>
                    <a:pt x="139191" y="213525"/>
                  </a:lnTo>
                  <a:close/>
                </a:path>
                <a:path w="287020" h="287020">
                  <a:moveTo>
                    <a:pt x="147370" y="213487"/>
                  </a:moveTo>
                  <a:lnTo>
                    <a:pt x="147357" y="253822"/>
                  </a:lnTo>
                  <a:lnTo>
                    <a:pt x="145452" y="255663"/>
                  </a:lnTo>
                  <a:lnTo>
                    <a:pt x="143268" y="255701"/>
                  </a:lnTo>
                  <a:lnTo>
                    <a:pt x="174040" y="255727"/>
                  </a:lnTo>
                  <a:lnTo>
                    <a:pt x="177571" y="252196"/>
                  </a:lnTo>
                  <a:lnTo>
                    <a:pt x="177609" y="244500"/>
                  </a:lnTo>
                  <a:lnTo>
                    <a:pt x="172923" y="239814"/>
                  </a:lnTo>
                  <a:lnTo>
                    <a:pt x="147370" y="213487"/>
                  </a:lnTo>
                  <a:close/>
                </a:path>
                <a:path w="287020" h="287020">
                  <a:moveTo>
                    <a:pt x="173837" y="179641"/>
                  </a:moveTo>
                  <a:lnTo>
                    <a:pt x="150990" y="202488"/>
                  </a:lnTo>
                  <a:lnTo>
                    <a:pt x="187324" y="238823"/>
                  </a:lnTo>
                  <a:lnTo>
                    <a:pt x="238709" y="238823"/>
                  </a:lnTo>
                  <a:lnTo>
                    <a:pt x="238721" y="205816"/>
                  </a:lnTo>
                  <a:lnTo>
                    <a:pt x="199847" y="205816"/>
                  </a:lnTo>
                  <a:lnTo>
                    <a:pt x="196608" y="202412"/>
                  </a:lnTo>
                  <a:lnTo>
                    <a:pt x="173837" y="179641"/>
                  </a:lnTo>
                  <a:close/>
                </a:path>
                <a:path w="287020" h="287020">
                  <a:moveTo>
                    <a:pt x="84111" y="151003"/>
                  </a:moveTo>
                  <a:lnTo>
                    <a:pt x="47777" y="187337"/>
                  </a:lnTo>
                  <a:lnTo>
                    <a:pt x="47777" y="238721"/>
                  </a:lnTo>
                  <a:lnTo>
                    <a:pt x="99186" y="238747"/>
                  </a:lnTo>
                  <a:lnTo>
                    <a:pt x="132194" y="205740"/>
                  </a:lnTo>
                  <a:lnTo>
                    <a:pt x="86664" y="205740"/>
                  </a:lnTo>
                  <a:lnTo>
                    <a:pt x="80797" y="199859"/>
                  </a:lnTo>
                  <a:lnTo>
                    <a:pt x="83769" y="197053"/>
                  </a:lnTo>
                  <a:lnTo>
                    <a:pt x="106971" y="173850"/>
                  </a:lnTo>
                  <a:lnTo>
                    <a:pt x="84111" y="151003"/>
                  </a:lnTo>
                  <a:close/>
                </a:path>
                <a:path w="287020" h="287020">
                  <a:moveTo>
                    <a:pt x="202399" y="151079"/>
                  </a:moveTo>
                  <a:lnTo>
                    <a:pt x="179552" y="173926"/>
                  </a:lnTo>
                  <a:lnTo>
                    <a:pt x="202755" y="197129"/>
                  </a:lnTo>
                  <a:lnTo>
                    <a:pt x="205727" y="199936"/>
                  </a:lnTo>
                  <a:lnTo>
                    <a:pt x="199847" y="205816"/>
                  </a:lnTo>
                  <a:lnTo>
                    <a:pt x="238721" y="205816"/>
                  </a:lnTo>
                  <a:lnTo>
                    <a:pt x="238645" y="187337"/>
                  </a:lnTo>
                  <a:lnTo>
                    <a:pt x="202399" y="151079"/>
                  </a:lnTo>
                  <a:close/>
                </a:path>
                <a:path w="287020" h="287020">
                  <a:moveTo>
                    <a:pt x="112674" y="179565"/>
                  </a:moveTo>
                  <a:lnTo>
                    <a:pt x="89399" y="202844"/>
                  </a:lnTo>
                  <a:lnTo>
                    <a:pt x="86664" y="205740"/>
                  </a:lnTo>
                  <a:lnTo>
                    <a:pt x="132194" y="205740"/>
                  </a:lnTo>
                  <a:lnTo>
                    <a:pt x="135521" y="202412"/>
                  </a:lnTo>
                  <a:lnTo>
                    <a:pt x="112674" y="179565"/>
                  </a:lnTo>
                  <a:close/>
                </a:path>
                <a:path w="287020" h="287020">
                  <a:moveTo>
                    <a:pt x="252145" y="109004"/>
                  </a:moveTo>
                  <a:lnTo>
                    <a:pt x="244487" y="109004"/>
                  </a:lnTo>
                  <a:lnTo>
                    <a:pt x="239801" y="113677"/>
                  </a:lnTo>
                  <a:lnTo>
                    <a:pt x="213461" y="139242"/>
                  </a:lnTo>
                  <a:lnTo>
                    <a:pt x="253783" y="139242"/>
                  </a:lnTo>
                  <a:lnTo>
                    <a:pt x="255613" y="141122"/>
                  </a:lnTo>
                  <a:lnTo>
                    <a:pt x="255688" y="143344"/>
                  </a:lnTo>
                  <a:lnTo>
                    <a:pt x="255650" y="145503"/>
                  </a:lnTo>
                  <a:lnTo>
                    <a:pt x="253809" y="147421"/>
                  </a:lnTo>
                  <a:lnTo>
                    <a:pt x="213499" y="147421"/>
                  </a:lnTo>
                  <a:lnTo>
                    <a:pt x="239826" y="172974"/>
                  </a:lnTo>
                  <a:lnTo>
                    <a:pt x="244525" y="177660"/>
                  </a:lnTo>
                  <a:lnTo>
                    <a:pt x="252171" y="177660"/>
                  </a:lnTo>
                  <a:lnTo>
                    <a:pt x="286575" y="143344"/>
                  </a:lnTo>
                  <a:lnTo>
                    <a:pt x="252145" y="109004"/>
                  </a:lnTo>
                  <a:close/>
                </a:path>
                <a:path w="287020" h="287020">
                  <a:moveTo>
                    <a:pt x="42074" y="108966"/>
                  </a:moveTo>
                  <a:lnTo>
                    <a:pt x="34416" y="108966"/>
                  </a:lnTo>
                  <a:lnTo>
                    <a:pt x="12" y="143281"/>
                  </a:lnTo>
                  <a:lnTo>
                    <a:pt x="34454" y="177622"/>
                  </a:lnTo>
                  <a:lnTo>
                    <a:pt x="42100" y="177622"/>
                  </a:lnTo>
                  <a:lnTo>
                    <a:pt x="46786" y="172948"/>
                  </a:lnTo>
                  <a:lnTo>
                    <a:pt x="73113" y="147383"/>
                  </a:lnTo>
                  <a:lnTo>
                    <a:pt x="32803" y="147383"/>
                  </a:lnTo>
                  <a:lnTo>
                    <a:pt x="30986" y="145503"/>
                  </a:lnTo>
                  <a:lnTo>
                    <a:pt x="30886" y="143281"/>
                  </a:lnTo>
                  <a:lnTo>
                    <a:pt x="30937" y="141122"/>
                  </a:lnTo>
                  <a:lnTo>
                    <a:pt x="32778" y="139204"/>
                  </a:lnTo>
                  <a:lnTo>
                    <a:pt x="73088" y="139204"/>
                  </a:lnTo>
                  <a:lnTo>
                    <a:pt x="46748" y="113652"/>
                  </a:lnTo>
                  <a:lnTo>
                    <a:pt x="42074" y="108966"/>
                  </a:lnTo>
                  <a:close/>
                </a:path>
                <a:path w="287020" h="287020">
                  <a:moveTo>
                    <a:pt x="238797" y="80886"/>
                  </a:moveTo>
                  <a:lnTo>
                    <a:pt x="199923" y="80886"/>
                  </a:lnTo>
                  <a:lnTo>
                    <a:pt x="205790" y="86766"/>
                  </a:lnTo>
                  <a:lnTo>
                    <a:pt x="202818" y="89573"/>
                  </a:lnTo>
                  <a:lnTo>
                    <a:pt x="179628" y="112776"/>
                  </a:lnTo>
                  <a:lnTo>
                    <a:pt x="202475" y="135623"/>
                  </a:lnTo>
                  <a:lnTo>
                    <a:pt x="238797" y="99288"/>
                  </a:lnTo>
                  <a:lnTo>
                    <a:pt x="238797" y="80886"/>
                  </a:lnTo>
                  <a:close/>
                </a:path>
                <a:path w="287020" h="287020">
                  <a:moveTo>
                    <a:pt x="99275" y="47802"/>
                  </a:moveTo>
                  <a:lnTo>
                    <a:pt x="47891" y="47802"/>
                  </a:lnTo>
                  <a:lnTo>
                    <a:pt x="47942" y="99288"/>
                  </a:lnTo>
                  <a:lnTo>
                    <a:pt x="84200" y="135547"/>
                  </a:lnTo>
                  <a:lnTo>
                    <a:pt x="107048" y="112699"/>
                  </a:lnTo>
                  <a:lnTo>
                    <a:pt x="83845" y="89496"/>
                  </a:lnTo>
                  <a:lnTo>
                    <a:pt x="80873" y="86690"/>
                  </a:lnTo>
                  <a:lnTo>
                    <a:pt x="86740" y="80810"/>
                  </a:lnTo>
                  <a:lnTo>
                    <a:pt x="132271" y="80810"/>
                  </a:lnTo>
                  <a:lnTo>
                    <a:pt x="99275" y="47802"/>
                  </a:lnTo>
                  <a:close/>
                </a:path>
                <a:path w="287020" h="287020">
                  <a:moveTo>
                    <a:pt x="238785" y="47879"/>
                  </a:moveTo>
                  <a:lnTo>
                    <a:pt x="187401" y="47879"/>
                  </a:lnTo>
                  <a:lnTo>
                    <a:pt x="151066" y="84213"/>
                  </a:lnTo>
                  <a:lnTo>
                    <a:pt x="173913" y="107061"/>
                  </a:lnTo>
                  <a:lnTo>
                    <a:pt x="197176" y="83781"/>
                  </a:lnTo>
                  <a:lnTo>
                    <a:pt x="199923" y="80886"/>
                  </a:lnTo>
                  <a:lnTo>
                    <a:pt x="238797" y="80886"/>
                  </a:lnTo>
                  <a:lnTo>
                    <a:pt x="238785" y="47904"/>
                  </a:lnTo>
                  <a:close/>
                </a:path>
                <a:path w="287020" h="287020">
                  <a:moveTo>
                    <a:pt x="132271" y="80810"/>
                  </a:moveTo>
                  <a:lnTo>
                    <a:pt x="86740" y="80810"/>
                  </a:lnTo>
                  <a:lnTo>
                    <a:pt x="89991" y="84213"/>
                  </a:lnTo>
                  <a:lnTo>
                    <a:pt x="112750" y="106984"/>
                  </a:lnTo>
                  <a:lnTo>
                    <a:pt x="135597" y="84137"/>
                  </a:lnTo>
                  <a:lnTo>
                    <a:pt x="132271" y="80810"/>
                  </a:lnTo>
                  <a:close/>
                </a:path>
                <a:path w="287020" h="287020">
                  <a:moveTo>
                    <a:pt x="143293" y="0"/>
                  </a:moveTo>
                  <a:lnTo>
                    <a:pt x="109029" y="34429"/>
                  </a:lnTo>
                  <a:lnTo>
                    <a:pt x="108991" y="42125"/>
                  </a:lnTo>
                  <a:lnTo>
                    <a:pt x="113664" y="46812"/>
                  </a:lnTo>
                  <a:lnTo>
                    <a:pt x="139217" y="73139"/>
                  </a:lnTo>
                  <a:lnTo>
                    <a:pt x="139230" y="32804"/>
                  </a:lnTo>
                  <a:lnTo>
                    <a:pt x="141134" y="30962"/>
                  </a:lnTo>
                  <a:lnTo>
                    <a:pt x="143332" y="30924"/>
                  </a:lnTo>
                  <a:lnTo>
                    <a:pt x="174107" y="30899"/>
                  </a:lnTo>
                  <a:lnTo>
                    <a:pt x="143293" y="0"/>
                  </a:lnTo>
                  <a:close/>
                </a:path>
                <a:path w="287020" h="287020">
                  <a:moveTo>
                    <a:pt x="174107" y="30899"/>
                  </a:moveTo>
                  <a:lnTo>
                    <a:pt x="143332" y="30899"/>
                  </a:lnTo>
                  <a:lnTo>
                    <a:pt x="145491" y="30962"/>
                  </a:lnTo>
                  <a:lnTo>
                    <a:pt x="147408" y="32804"/>
                  </a:lnTo>
                  <a:lnTo>
                    <a:pt x="147408" y="73113"/>
                  </a:lnTo>
                  <a:lnTo>
                    <a:pt x="172961" y="46774"/>
                  </a:lnTo>
                  <a:lnTo>
                    <a:pt x="177609" y="42125"/>
                  </a:lnTo>
                  <a:lnTo>
                    <a:pt x="177647" y="34429"/>
                  </a:lnTo>
                  <a:lnTo>
                    <a:pt x="174107" y="30899"/>
                  </a:lnTo>
                  <a:close/>
                </a:path>
              </a:pathLst>
            </a:custGeom>
            <a:solidFill>
              <a:srgbClr val="004751"/>
            </a:solidFill>
          </p:spPr>
          <p:txBody>
            <a:bodyPr wrap="square" lIns="0" tIns="0" rIns="0" bIns="0" rtlCol="0"/>
            <a:lstStyle/>
            <a:p>
              <a:endParaRPr/>
            </a:p>
          </p:txBody>
        </p:sp>
      </p:grpSp>
      <p:pic>
        <p:nvPicPr>
          <p:cNvPr id="26" name="object 20">
            <a:extLst>
              <a:ext uri="{FF2B5EF4-FFF2-40B4-BE49-F238E27FC236}">
                <a16:creationId xmlns:a16="http://schemas.microsoft.com/office/drawing/2014/main" id="{EEE5BBA0-C4CB-CFB0-C268-83DD0E5D989B}"/>
              </a:ext>
            </a:extLst>
          </p:cNvPr>
          <p:cNvPicPr/>
          <p:nvPr userDrawn="1"/>
        </p:nvPicPr>
        <p:blipFill>
          <a:blip r:embed="rId13" cstate="print">
            <a:extLst>
              <a:ext uri="{28A0092B-C50C-407E-A947-70E740481C1C}">
                <a14:useLocalDpi xmlns:a14="http://schemas.microsoft.com/office/drawing/2010/main" val="0"/>
              </a:ext>
            </a:extLst>
          </a:blip>
          <a:stretch>
            <a:fillRect/>
          </a:stretch>
        </p:blipFill>
        <p:spPr>
          <a:xfrm>
            <a:off x="10224110" y="6042558"/>
            <a:ext cx="1564413" cy="506805"/>
          </a:xfrm>
          <a:prstGeom prst="rect">
            <a:avLst/>
          </a:prstGeom>
        </p:spPr>
      </p:pic>
      <p:pic>
        <p:nvPicPr>
          <p:cNvPr id="27" name="Picture 26" descr="A close up of a logo&#10;&#10;Description automatically generated">
            <a:extLst>
              <a:ext uri="{FF2B5EF4-FFF2-40B4-BE49-F238E27FC236}">
                <a16:creationId xmlns:a16="http://schemas.microsoft.com/office/drawing/2014/main" id="{1529DB12-6C1E-822C-1C26-79477A0CD8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053096" y="6064417"/>
            <a:ext cx="1151926" cy="479103"/>
          </a:xfrm>
          <a:prstGeom prst="rect">
            <a:avLst/>
          </a:prstGeom>
        </p:spPr>
      </p:pic>
    </p:spTree>
    <p:extLst>
      <p:ext uri="{BB962C8B-B14F-4D97-AF65-F5344CB8AC3E}">
        <p14:creationId xmlns:p14="http://schemas.microsoft.com/office/powerpoint/2010/main" val="3326854533"/>
      </p:ext>
    </p:extLst>
  </p:cSld>
  <p:clrMap bg1="dk1" tx1="lt1" bg2="dk2" tx2="lt2" accent1="accent1" accent2="accent2" accent3="accent3" accent4="accent4" accent5="accent5" accent6="accent6" hlink="hlink" folHlink="folHlink"/>
  <p:sldLayoutIdLst>
    <p:sldLayoutId id="214748384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16FEF952-9EC2-8A5D-8106-B626019F1A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373393" y="160504"/>
            <a:ext cx="650165" cy="650165"/>
          </a:xfrm>
          <a:prstGeom prst="rect">
            <a:avLst/>
          </a:prstGeom>
        </p:spPr>
      </p:pic>
    </p:spTree>
    <p:extLst>
      <p:ext uri="{BB962C8B-B14F-4D97-AF65-F5344CB8AC3E}">
        <p14:creationId xmlns:p14="http://schemas.microsoft.com/office/powerpoint/2010/main" val="201763664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D61AFA-9A79-1D54-2323-12AC6B76A730}"/>
              </a:ext>
            </a:extLst>
          </p:cNvPr>
          <p:cNvSpPr/>
          <p:nvPr userDrawn="1"/>
        </p:nvSpPr>
        <p:spPr>
          <a:xfrm>
            <a:off x="0" y="5622758"/>
            <a:ext cx="12192000" cy="12352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black and white sign&#10;&#10;Description automatically generated with low confidence">
            <a:extLst>
              <a:ext uri="{FF2B5EF4-FFF2-40B4-BE49-F238E27FC236}">
                <a16:creationId xmlns:a16="http://schemas.microsoft.com/office/drawing/2014/main" id="{CA6A1F8C-AF76-7703-AB8C-8FAA2B53D30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40779" y="6044077"/>
            <a:ext cx="2350170" cy="420681"/>
          </a:xfrm>
          <a:prstGeom prst="rect">
            <a:avLst/>
          </a:prstGeom>
        </p:spPr>
      </p:pic>
      <p:sp>
        <p:nvSpPr>
          <p:cNvPr id="11" name="Rectangle 10">
            <a:extLst>
              <a:ext uri="{FF2B5EF4-FFF2-40B4-BE49-F238E27FC236}">
                <a16:creationId xmlns:a16="http://schemas.microsoft.com/office/drawing/2014/main" id="{1BBEE6FD-7C03-DD9F-1D79-66F4CE1206C9}"/>
              </a:ext>
            </a:extLst>
          </p:cNvPr>
          <p:cNvSpPr/>
          <p:nvPr userDrawn="1"/>
        </p:nvSpPr>
        <p:spPr>
          <a:xfrm>
            <a:off x="0" y="5486400"/>
            <a:ext cx="12192000" cy="1363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3328719"/>
      </p:ext>
    </p:extLst>
  </p:cSld>
  <p:clrMap bg1="dk1" tx1="lt1" bg2="dk2"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www.womensaid.org.uk/information-support/what-is-domestic-abuse/domestic-abuse-is-a-gendered-crime" TargetMode="External"/><Relationship Id="rId3" Type="http://schemas.openxmlformats.org/officeDocument/2006/relationships/hyperlink" Target="https://www.gov.uk/government/publications/health-profile-for-england/chapter-1-life-expectancy-and-healthy-life-expectancy?utm_source=chatgpt.com" TargetMode="External"/><Relationship Id="rId7" Type="http://schemas.openxmlformats.org/officeDocument/2006/relationships/hyperlink" Target="https://www.ons.gov.uk/peoplepopulationandcommunity/crimeandjustice/articles/domesticabusevictimcharacteristicsenglandandwales/yearendingmarch2024?utm_source=chatgpt.com" TargetMode="External"/><Relationship Id="rId12" Type="http://schemas.openxmlformats.org/officeDocument/2006/relationships/hyperlink" Target="https://www.towerhamlets.gov.uk/lgnl/community_and_living/Equalities_in_Tower_Hamlets/Tower-Hamlets-Equality-policy.aspx"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lancaster.ac.uk/news/new-study-shows-working-women-at-sharp-end-of-cost-of-living-crisis-with-26-trapped-in-severely-insecure-work?utm_source=chatgpt.com" TargetMode="External"/><Relationship Id="rId11" Type="http://schemas.openxmlformats.org/officeDocument/2006/relationships/hyperlink" Target="https://www.ons.gov.uk/census" TargetMode="External"/><Relationship Id="rId5" Type="http://schemas.openxmlformats.org/officeDocument/2006/relationships/hyperlink" Target="https://www.ethnicity-facts-figures.service.gov.uk/work-pay-and-benefits/employment/employment/latest?utm_source=chatgpt.com" TargetMode="External"/><Relationship Id="rId10" Type="http://schemas.openxmlformats.org/officeDocument/2006/relationships/hyperlink" Target="http://www.activelives.sportengland.org/" TargetMode="External"/><Relationship Id="rId4" Type="http://schemas.openxmlformats.org/officeDocument/2006/relationships/hyperlink" Target="https://www.wbg.org.uk/publication/women-and-the-labour-market?utm_source=chatgpt.com" TargetMode="External"/><Relationship Id="rId9" Type="http://schemas.openxmlformats.org/officeDocument/2006/relationships/hyperlink" Target="https://share.google/SUdzfKcRHixfZ5fZI" TargetMode="Externa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12" Type="http://schemas.openxmlformats.org/officeDocument/2006/relationships/image" Target="../media/image42.png"/><Relationship Id="rId2" Type="http://schemas.openxmlformats.org/officeDocument/2006/relationships/diagramData" Target="../diagrams/data14.xml"/><Relationship Id="rId1" Type="http://schemas.openxmlformats.org/officeDocument/2006/relationships/slideLayout" Target="../slideLayouts/slideLayout22.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4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Layout" Target="../diagrams/layout16.xml"/><Relationship Id="rId7" Type="http://schemas.openxmlformats.org/officeDocument/2006/relationships/image" Target="../media/image44.jpeg"/><Relationship Id="rId2" Type="http://schemas.openxmlformats.org/officeDocument/2006/relationships/diagramData" Target="../diagrams/data16.xml"/><Relationship Id="rId1" Type="http://schemas.openxmlformats.org/officeDocument/2006/relationships/slideLayout" Target="../slideLayouts/slideLayout2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2.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12" Type="http://schemas.openxmlformats.org/officeDocument/2006/relationships/image" Target="../media/image46.png"/><Relationship Id="rId2" Type="http://schemas.openxmlformats.org/officeDocument/2006/relationships/diagramData" Target="../diagrams/data17.xml"/><Relationship Id="rId1" Type="http://schemas.openxmlformats.org/officeDocument/2006/relationships/slideLayout" Target="../slideLayouts/slideLayout22.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43.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diagramDrawing" Target="../diagrams/drawing20.xml"/><Relationship Id="rId3" Type="http://schemas.openxmlformats.org/officeDocument/2006/relationships/diagramData" Target="../diagrams/data19.xml"/><Relationship Id="rId7" Type="http://schemas.microsoft.com/office/2007/relationships/diagramDrawing" Target="../diagrams/drawing19.xml"/><Relationship Id="rId12" Type="http://schemas.openxmlformats.org/officeDocument/2006/relationships/diagramColors" Target="../diagrams/colors20.xml"/><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diagramColors" Target="../diagrams/colors19.xml"/><Relationship Id="rId11" Type="http://schemas.openxmlformats.org/officeDocument/2006/relationships/diagramQuickStyle" Target="../diagrams/quickStyle20.xml"/><Relationship Id="rId5" Type="http://schemas.openxmlformats.org/officeDocument/2006/relationships/diagramQuickStyle" Target="../diagrams/quickStyle19.xml"/><Relationship Id="rId10" Type="http://schemas.openxmlformats.org/officeDocument/2006/relationships/diagramLayout" Target="../diagrams/layout20.xml"/><Relationship Id="rId4" Type="http://schemas.openxmlformats.org/officeDocument/2006/relationships/diagramLayout" Target="../diagrams/layout19.xml"/><Relationship Id="rId9" Type="http://schemas.openxmlformats.org/officeDocument/2006/relationships/diagramData" Target="../diagrams/data20.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diagramColors" Target="../diagrams/colors22.xml"/><Relationship Id="rId3" Type="http://schemas.openxmlformats.org/officeDocument/2006/relationships/diagramData" Target="../diagrams/data21.xml"/><Relationship Id="rId7" Type="http://schemas.microsoft.com/office/2007/relationships/diagramDrawing" Target="../diagrams/drawing21.xml"/><Relationship Id="rId12" Type="http://schemas.openxmlformats.org/officeDocument/2006/relationships/diagramQuickStyle" Target="../diagrams/quickStyle22.xml"/><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diagramColors" Target="../diagrams/colors21.xml"/><Relationship Id="rId11" Type="http://schemas.openxmlformats.org/officeDocument/2006/relationships/diagramLayout" Target="../diagrams/layout22.xml"/><Relationship Id="rId5" Type="http://schemas.openxmlformats.org/officeDocument/2006/relationships/diagramQuickStyle" Target="../diagrams/quickStyle21.xml"/><Relationship Id="rId10" Type="http://schemas.openxmlformats.org/officeDocument/2006/relationships/diagramData" Target="../diagrams/data22.xml"/><Relationship Id="rId4" Type="http://schemas.openxmlformats.org/officeDocument/2006/relationships/diagramLayout" Target="../diagrams/layout21.xml"/><Relationship Id="rId9" Type="http://schemas.openxmlformats.org/officeDocument/2006/relationships/image" Target="../media/image42.png"/><Relationship Id="rId14" Type="http://schemas.microsoft.com/office/2007/relationships/diagramDrawing" Target="../diagrams/drawing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9.xml"/><Relationship Id="rId1" Type="http://schemas.openxmlformats.org/officeDocument/2006/relationships/slideLayout" Target="../slideLayouts/slideLayout26.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5.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C1E4A-7D54-4FAD-BC19-3B3868CED3F5}"/>
              </a:ext>
            </a:extLst>
          </p:cNvPr>
          <p:cNvSpPr>
            <a:spLocks noGrp="1"/>
          </p:cNvSpPr>
          <p:nvPr>
            <p:ph type="ctrTitle"/>
          </p:nvPr>
        </p:nvSpPr>
        <p:spPr/>
        <p:txBody>
          <a:bodyPr>
            <a:normAutofit/>
          </a:bodyPr>
          <a:lstStyle/>
          <a:p>
            <a:r>
              <a:rPr lang="en-GB">
                <a:solidFill>
                  <a:schemeClr val="bg2">
                    <a:lumMod val="10000"/>
                  </a:schemeClr>
                </a:solidFill>
              </a:rPr>
              <a:t>Women’s Commission</a:t>
            </a:r>
          </a:p>
        </p:txBody>
      </p:sp>
      <p:sp>
        <p:nvSpPr>
          <p:cNvPr id="3" name="Subtitle 2">
            <a:extLst>
              <a:ext uri="{FF2B5EF4-FFF2-40B4-BE49-F238E27FC236}">
                <a16:creationId xmlns:a16="http://schemas.microsoft.com/office/drawing/2014/main" id="{C116D53B-FBB0-4102-A292-4C07FA099AD5}"/>
              </a:ext>
            </a:extLst>
          </p:cNvPr>
          <p:cNvSpPr>
            <a:spLocks noGrp="1"/>
          </p:cNvSpPr>
          <p:nvPr>
            <p:ph type="subTitle" idx="1"/>
          </p:nvPr>
        </p:nvSpPr>
        <p:spPr/>
        <p:txBody>
          <a:bodyPr/>
          <a:lstStyle/>
          <a:p>
            <a:r>
              <a:rPr lang="en-GB">
                <a:solidFill>
                  <a:schemeClr val="bg2">
                    <a:lumMod val="10000"/>
                  </a:schemeClr>
                </a:solidFill>
              </a:rPr>
              <a:t>Employment Evidence Pack</a:t>
            </a:r>
          </a:p>
        </p:txBody>
      </p:sp>
    </p:spTree>
    <p:extLst>
      <p:ext uri="{BB962C8B-B14F-4D97-AF65-F5344CB8AC3E}">
        <p14:creationId xmlns:p14="http://schemas.microsoft.com/office/powerpoint/2010/main" val="13919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3347D-D27E-AD27-2056-A78471AFF1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8C18A8-92F5-1788-923B-3BCFE1D7C781}"/>
              </a:ext>
            </a:extLst>
          </p:cNvPr>
          <p:cNvSpPr>
            <a:spLocks noGrp="1"/>
          </p:cNvSpPr>
          <p:nvPr>
            <p:ph type="title"/>
          </p:nvPr>
        </p:nvSpPr>
        <p:spPr/>
        <p:txBody>
          <a:bodyPr>
            <a:normAutofit/>
          </a:bodyPr>
          <a:lstStyle/>
          <a:p>
            <a:r>
              <a:rPr lang="en-GB" sz="2800">
                <a:solidFill>
                  <a:schemeClr val="bg2">
                    <a:lumMod val="10000"/>
                  </a:schemeClr>
                </a:solidFill>
              </a:rPr>
              <a:t>Barriers to Job Opportunities</a:t>
            </a:r>
          </a:p>
        </p:txBody>
      </p:sp>
      <p:sp>
        <p:nvSpPr>
          <p:cNvPr id="3" name="Content Placeholder 2">
            <a:extLst>
              <a:ext uri="{FF2B5EF4-FFF2-40B4-BE49-F238E27FC236}">
                <a16:creationId xmlns:a16="http://schemas.microsoft.com/office/drawing/2014/main" id="{EBCC5FF8-468F-F994-E1D5-724F62650294}"/>
              </a:ext>
            </a:extLst>
          </p:cNvPr>
          <p:cNvSpPr txBox="1">
            <a:spLocks/>
          </p:cNvSpPr>
          <p:nvPr/>
        </p:nvSpPr>
        <p:spPr>
          <a:xfrm>
            <a:off x="838200" y="1326701"/>
            <a:ext cx="7526867" cy="4547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GB" sz="1800" b="1">
                <a:solidFill>
                  <a:schemeClr val="bg2">
                    <a:lumMod val="10000"/>
                  </a:schemeClr>
                </a:solidFill>
              </a:rPr>
              <a:t>Seventy-one per cent </a:t>
            </a:r>
            <a:r>
              <a:rPr lang="en-GB" sz="1800">
                <a:solidFill>
                  <a:schemeClr val="bg2">
                    <a:lumMod val="10000"/>
                  </a:schemeClr>
                </a:solidFill>
              </a:rPr>
              <a:t>of women who sought work in the past year reported </a:t>
            </a:r>
            <a:r>
              <a:rPr lang="en-GB" sz="1800" b="1">
                <a:solidFill>
                  <a:schemeClr val="bg2">
                    <a:lumMod val="10000"/>
                  </a:schemeClr>
                </a:solidFill>
              </a:rPr>
              <a:t>negative experiences of finding a job in the borough</a:t>
            </a:r>
            <a:r>
              <a:rPr lang="en-GB" sz="1800">
                <a:solidFill>
                  <a:schemeClr val="bg2">
                    <a:lumMod val="10000"/>
                  </a:schemeClr>
                </a:solidFill>
              </a:rPr>
              <a:t>, facing wide-ranging and often overlapping challenges:</a:t>
            </a:r>
            <a:endParaRPr lang="en-GB" sz="1800" b="1">
              <a:solidFill>
                <a:schemeClr val="bg2">
                  <a:lumMod val="10000"/>
                </a:schemeClr>
              </a:solidFill>
            </a:endParaRPr>
          </a:p>
          <a:p>
            <a:pPr fontAlgn="base"/>
            <a:r>
              <a:rPr lang="en-GB" sz="1800" b="1">
                <a:solidFill>
                  <a:schemeClr val="bg2">
                    <a:lumMod val="10000"/>
                  </a:schemeClr>
                </a:solidFill>
              </a:rPr>
              <a:t>Fragmented job searches: </a:t>
            </a:r>
            <a:r>
              <a:rPr lang="en-GB" sz="1800">
                <a:solidFill>
                  <a:schemeClr val="bg2">
                    <a:lumMod val="10000"/>
                  </a:schemeClr>
                </a:solidFill>
              </a:rPr>
              <a:t>women had to search across multiple websites making it difficult to find job opportunities.</a:t>
            </a:r>
          </a:p>
          <a:p>
            <a:pPr fontAlgn="base"/>
            <a:r>
              <a:rPr lang="en-GB" sz="1800" b="1">
                <a:solidFill>
                  <a:schemeClr val="bg2">
                    <a:lumMod val="10000"/>
                  </a:schemeClr>
                </a:solidFill>
              </a:rPr>
              <a:t>Job Advertisements: </a:t>
            </a:r>
            <a:r>
              <a:rPr lang="en-GB" sz="1800">
                <a:solidFill>
                  <a:schemeClr val="bg2">
                    <a:lumMod val="10000"/>
                  </a:schemeClr>
                </a:solidFill>
              </a:rPr>
              <a:t>women reported rigid requirements and gendered working which discouraged them from applying, particularly among women who already face disadvantage (e.g. LGBT+ women)</a:t>
            </a:r>
          </a:p>
          <a:p>
            <a:pPr fontAlgn="base"/>
            <a:r>
              <a:rPr lang="en-GB" sz="1800" b="1">
                <a:solidFill>
                  <a:schemeClr val="bg2">
                    <a:lumMod val="10000"/>
                  </a:schemeClr>
                </a:solidFill>
              </a:rPr>
              <a:t>Application process: </a:t>
            </a:r>
            <a:r>
              <a:rPr lang="en-GB" sz="1800">
                <a:solidFill>
                  <a:schemeClr val="bg2">
                    <a:lumMod val="10000"/>
                  </a:schemeClr>
                </a:solidFill>
              </a:rPr>
              <a:t>unclear and complex processes left applicants uncertain about how to present their skills when they did not meet every listed requirement. </a:t>
            </a:r>
          </a:p>
          <a:p>
            <a:pPr fontAlgn="base"/>
            <a:r>
              <a:rPr lang="en-GB" sz="1800" b="1">
                <a:solidFill>
                  <a:schemeClr val="bg2">
                    <a:lumMod val="10000"/>
                  </a:schemeClr>
                </a:solidFill>
              </a:rPr>
              <a:t>Limited flexibility: </a:t>
            </a:r>
            <a:r>
              <a:rPr lang="en-GB" sz="1800">
                <a:solidFill>
                  <a:schemeClr val="bg2">
                    <a:lumMod val="10000"/>
                  </a:schemeClr>
                </a:solidFill>
              </a:rPr>
              <a:t>women noted a decline in available flexible work opportunities, including part-time, term-time, hybrid, remote or job-sharing roles, especially in sectors such as adult social care. </a:t>
            </a:r>
          </a:p>
        </p:txBody>
      </p:sp>
      <p:sp>
        <p:nvSpPr>
          <p:cNvPr id="4" name="Speech Bubble: Oval 3">
            <a:extLst>
              <a:ext uri="{FF2B5EF4-FFF2-40B4-BE49-F238E27FC236}">
                <a16:creationId xmlns:a16="http://schemas.microsoft.com/office/drawing/2014/main" id="{59B4C452-4C51-6C8F-E69B-F06091521CD7}"/>
              </a:ext>
            </a:extLst>
          </p:cNvPr>
          <p:cNvSpPr/>
          <p:nvPr/>
        </p:nvSpPr>
        <p:spPr>
          <a:xfrm>
            <a:off x="8515350" y="1500780"/>
            <a:ext cx="3083327" cy="1771058"/>
          </a:xfrm>
          <a:prstGeom prst="wedgeEllipseCallout">
            <a:avLst>
              <a:gd name="adj1" fmla="val 52168"/>
              <a:gd name="adj2" fmla="val 49212"/>
            </a:avLst>
          </a:prstGeom>
          <a:solidFill>
            <a:schemeClr val="bg1"/>
          </a:solid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defRPr/>
            </a:pPr>
            <a:r>
              <a:rPr lang="en-GB" sz="1200" i="1">
                <a:solidFill>
                  <a:schemeClr val="bg2">
                    <a:lumMod val="10000"/>
                  </a:schemeClr>
                </a:solidFill>
              </a:rPr>
              <a:t>“I do believe that the concept of flexible working is slowly starting dropping from job descriptions…which is not feasible for mothers”</a:t>
            </a:r>
            <a:endParaRPr lang="en-GB" sz="1200">
              <a:solidFill>
                <a:schemeClr val="bg2">
                  <a:lumMod val="10000"/>
                </a:schemeClr>
              </a:solidFill>
            </a:endParaRPr>
          </a:p>
        </p:txBody>
      </p:sp>
      <p:sp>
        <p:nvSpPr>
          <p:cNvPr id="5" name="Speech Bubble: Oval 4">
            <a:extLst>
              <a:ext uri="{FF2B5EF4-FFF2-40B4-BE49-F238E27FC236}">
                <a16:creationId xmlns:a16="http://schemas.microsoft.com/office/drawing/2014/main" id="{65C235E7-13C1-415F-299A-6CBC27A87FED}"/>
              </a:ext>
            </a:extLst>
          </p:cNvPr>
          <p:cNvSpPr/>
          <p:nvPr/>
        </p:nvSpPr>
        <p:spPr>
          <a:xfrm>
            <a:off x="8515349" y="3600540"/>
            <a:ext cx="3083327" cy="1771058"/>
          </a:xfrm>
          <a:prstGeom prst="wedgeEllipseCallout">
            <a:avLst>
              <a:gd name="adj1" fmla="val 52168"/>
              <a:gd name="adj2" fmla="val 49212"/>
            </a:avLst>
          </a:prstGeom>
          <a:solidFill>
            <a:schemeClr val="bg1"/>
          </a:solid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defRPr/>
            </a:pPr>
            <a:r>
              <a:rPr lang="en-GB" sz="1200" i="1">
                <a:solidFill>
                  <a:schemeClr val="bg2">
                    <a:lumMod val="10000"/>
                  </a:schemeClr>
                </a:solidFill>
              </a:rPr>
              <a:t>‘Be aware of the multiple responsibilities of women as carers, especially women of colour, Muslim and or Bengali woman who are looking after children, parents and in laws.”</a:t>
            </a:r>
            <a:endParaRPr lang="en-GB" sz="1200">
              <a:solidFill>
                <a:schemeClr val="bg2">
                  <a:lumMod val="10000"/>
                </a:schemeClr>
              </a:solidFill>
            </a:endParaRPr>
          </a:p>
        </p:txBody>
      </p:sp>
    </p:spTree>
    <p:extLst>
      <p:ext uri="{BB962C8B-B14F-4D97-AF65-F5344CB8AC3E}">
        <p14:creationId xmlns:p14="http://schemas.microsoft.com/office/powerpoint/2010/main" val="2256266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A34DA-CA75-399D-4CFF-B85D9639BF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99DEBA-AB50-CD6A-FD4A-1959D5470F0B}"/>
              </a:ext>
            </a:extLst>
          </p:cNvPr>
          <p:cNvSpPr>
            <a:spLocks noGrp="1"/>
          </p:cNvSpPr>
          <p:nvPr>
            <p:ph type="title"/>
          </p:nvPr>
        </p:nvSpPr>
        <p:spPr>
          <a:xfrm>
            <a:off x="838200" y="229198"/>
            <a:ext cx="9770616" cy="1325563"/>
          </a:xfrm>
        </p:spPr>
        <p:txBody>
          <a:bodyPr>
            <a:normAutofit/>
          </a:bodyPr>
          <a:lstStyle/>
          <a:p>
            <a:r>
              <a:rPr lang="en-GB" sz="2800">
                <a:solidFill>
                  <a:schemeClr val="bg2">
                    <a:lumMod val="10000"/>
                  </a:schemeClr>
                </a:solidFill>
              </a:rPr>
              <a:t>Women Returning to Work</a:t>
            </a:r>
          </a:p>
        </p:txBody>
      </p:sp>
      <p:sp>
        <p:nvSpPr>
          <p:cNvPr id="3" name="Content Placeholder 2">
            <a:extLst>
              <a:ext uri="{FF2B5EF4-FFF2-40B4-BE49-F238E27FC236}">
                <a16:creationId xmlns:a16="http://schemas.microsoft.com/office/drawing/2014/main" id="{F7EFB2A8-5650-C39E-97B9-A51ECF134E0E}"/>
              </a:ext>
            </a:extLst>
          </p:cNvPr>
          <p:cNvSpPr txBox="1">
            <a:spLocks/>
          </p:cNvSpPr>
          <p:nvPr/>
        </p:nvSpPr>
        <p:spPr>
          <a:xfrm>
            <a:off x="838200" y="1554761"/>
            <a:ext cx="6577013" cy="4547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GB" sz="1800">
                <a:solidFill>
                  <a:schemeClr val="bg2">
                    <a:lumMod val="10000"/>
                  </a:schemeClr>
                </a:solidFill>
              </a:rPr>
              <a:t>Women returning to work after career breaks, including mothers, carers and pensioners, reported that </a:t>
            </a:r>
            <a:r>
              <a:rPr lang="en-GB" sz="1800" b="1">
                <a:solidFill>
                  <a:schemeClr val="bg2">
                    <a:lumMod val="10000"/>
                  </a:schemeClr>
                </a:solidFill>
              </a:rPr>
              <a:t>existing provision did not adequately meet their needs. </a:t>
            </a:r>
            <a:endParaRPr lang="en-GB" sz="1800">
              <a:solidFill>
                <a:schemeClr val="bg2">
                  <a:lumMod val="10000"/>
                </a:schemeClr>
              </a:solidFill>
            </a:endParaRPr>
          </a:p>
          <a:p>
            <a:pPr fontAlgn="base"/>
            <a:r>
              <a:rPr lang="en-GB" sz="1800" b="1">
                <a:solidFill>
                  <a:schemeClr val="bg2">
                    <a:lumMod val="10000"/>
                  </a:schemeClr>
                </a:solidFill>
              </a:rPr>
              <a:t>Existing provision: </a:t>
            </a:r>
            <a:r>
              <a:rPr lang="en-GB" sz="1800">
                <a:solidFill>
                  <a:schemeClr val="bg2">
                    <a:lumMod val="10000"/>
                  </a:schemeClr>
                </a:solidFill>
              </a:rPr>
              <a:t>women noted that existing provision, such as training programmes or apprenticeships are often tailored for younger people. </a:t>
            </a:r>
            <a:endParaRPr lang="en-GB" sz="1800" b="1">
              <a:solidFill>
                <a:schemeClr val="bg2">
                  <a:lumMod val="10000"/>
                </a:schemeClr>
              </a:solidFill>
            </a:endParaRPr>
          </a:p>
          <a:p>
            <a:pPr fontAlgn="base"/>
            <a:r>
              <a:rPr lang="en-GB" sz="1800" b="1">
                <a:solidFill>
                  <a:schemeClr val="bg2">
                    <a:lumMod val="10000"/>
                  </a:schemeClr>
                </a:solidFill>
              </a:rPr>
              <a:t>Skills gaps: </a:t>
            </a:r>
            <a:r>
              <a:rPr lang="en-GB" sz="1800">
                <a:solidFill>
                  <a:schemeClr val="bg2">
                    <a:lumMod val="10000"/>
                  </a:schemeClr>
                </a:solidFill>
              </a:rPr>
              <a:t>women highlighted the need for practical, accessible training tailored to adults re-entering the workforce, such as digital skills (i.e. Microsoft Excel, Outlook and Teams).</a:t>
            </a:r>
          </a:p>
          <a:p>
            <a:pPr fontAlgn="base"/>
            <a:r>
              <a:rPr lang="en-GB" sz="1800" b="1">
                <a:solidFill>
                  <a:schemeClr val="bg2">
                    <a:lumMod val="10000"/>
                  </a:schemeClr>
                </a:solidFill>
              </a:rPr>
              <a:t>Lack of flexible options: </a:t>
            </a:r>
            <a:r>
              <a:rPr lang="en-GB" sz="1800">
                <a:solidFill>
                  <a:schemeClr val="bg2">
                    <a:lumMod val="10000"/>
                  </a:schemeClr>
                </a:solidFill>
              </a:rPr>
              <a:t>The absence of short, flexible courses created barriers, particularly for women balancing caring responsibilities alongside the need to retrain and upskill.</a:t>
            </a:r>
          </a:p>
        </p:txBody>
      </p:sp>
      <p:sp>
        <p:nvSpPr>
          <p:cNvPr id="4" name="Speech Bubble: Oval 3">
            <a:extLst>
              <a:ext uri="{FF2B5EF4-FFF2-40B4-BE49-F238E27FC236}">
                <a16:creationId xmlns:a16="http://schemas.microsoft.com/office/drawing/2014/main" id="{360AD617-5544-B909-762C-D893311D3949}"/>
              </a:ext>
            </a:extLst>
          </p:cNvPr>
          <p:cNvSpPr/>
          <p:nvPr/>
        </p:nvSpPr>
        <p:spPr>
          <a:xfrm>
            <a:off x="7928811" y="3828600"/>
            <a:ext cx="3498416" cy="1677108"/>
          </a:xfrm>
          <a:prstGeom prst="wedgeEllipseCallout">
            <a:avLst>
              <a:gd name="adj1" fmla="val 57327"/>
              <a:gd name="adj2" fmla="val 37634"/>
            </a:avLst>
          </a:prstGeom>
          <a:solidFill>
            <a:schemeClr val="bg1"/>
          </a:solid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200" i="1">
                <a:solidFill>
                  <a:schemeClr val="bg2">
                    <a:lumMod val="10000"/>
                  </a:schemeClr>
                </a:solidFill>
              </a:rPr>
              <a:t>“Opportunities such as apprenticeships for mature individuals as most are aimed towards youngsters. This would be very helpful e.g. for women who have had career breaks”</a:t>
            </a:r>
          </a:p>
        </p:txBody>
      </p:sp>
      <p:sp>
        <p:nvSpPr>
          <p:cNvPr id="5" name="Speech Bubble: Oval 4">
            <a:extLst>
              <a:ext uri="{FF2B5EF4-FFF2-40B4-BE49-F238E27FC236}">
                <a16:creationId xmlns:a16="http://schemas.microsoft.com/office/drawing/2014/main" id="{CE3C407F-14ED-7B59-062A-BCA11F4F5B6E}"/>
              </a:ext>
            </a:extLst>
          </p:cNvPr>
          <p:cNvSpPr/>
          <p:nvPr/>
        </p:nvSpPr>
        <p:spPr>
          <a:xfrm>
            <a:off x="7928811" y="1689573"/>
            <a:ext cx="3424989" cy="1677108"/>
          </a:xfrm>
          <a:prstGeom prst="wedgeEllipseCallout">
            <a:avLst>
              <a:gd name="adj1" fmla="val 52168"/>
              <a:gd name="adj2" fmla="val 49212"/>
            </a:avLst>
          </a:prstGeom>
          <a:solidFill>
            <a:schemeClr val="bg1"/>
          </a:solid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200" i="1">
                <a:solidFill>
                  <a:schemeClr val="bg2">
                    <a:lumMod val="10000"/>
                  </a:schemeClr>
                </a:solidFill>
              </a:rPr>
              <a:t>‘Being a relatively new mother - I feel the having to report the gap in my employment (for maternity leave) is an instant negative to employers. </a:t>
            </a:r>
            <a:endParaRPr lang="en-GB" sz="1200">
              <a:solidFill>
                <a:schemeClr val="bg2">
                  <a:lumMod val="10000"/>
                </a:schemeClr>
              </a:solidFill>
            </a:endParaRPr>
          </a:p>
        </p:txBody>
      </p:sp>
    </p:spTree>
    <p:extLst>
      <p:ext uri="{BB962C8B-B14F-4D97-AF65-F5344CB8AC3E}">
        <p14:creationId xmlns:p14="http://schemas.microsoft.com/office/powerpoint/2010/main" val="865449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0EF5B-E189-DA85-9531-7FC3AE9659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A432B2-2D0D-4226-06F9-84EC0A48855A}"/>
              </a:ext>
            </a:extLst>
          </p:cNvPr>
          <p:cNvSpPr>
            <a:spLocks noGrp="1"/>
          </p:cNvSpPr>
          <p:nvPr>
            <p:ph type="title"/>
          </p:nvPr>
        </p:nvSpPr>
        <p:spPr>
          <a:xfrm>
            <a:off x="838200" y="229198"/>
            <a:ext cx="9770616" cy="1325563"/>
          </a:xfrm>
        </p:spPr>
        <p:txBody>
          <a:bodyPr>
            <a:normAutofit/>
          </a:bodyPr>
          <a:lstStyle/>
          <a:p>
            <a:r>
              <a:rPr lang="en-GB" sz="2800">
                <a:solidFill>
                  <a:schemeClr val="bg2">
                    <a:lumMod val="10000"/>
                  </a:schemeClr>
                </a:solidFill>
              </a:rPr>
              <a:t>Volunteering as a Pathway to Employment</a:t>
            </a:r>
          </a:p>
        </p:txBody>
      </p:sp>
      <p:sp>
        <p:nvSpPr>
          <p:cNvPr id="3" name="Content Placeholder 2">
            <a:extLst>
              <a:ext uri="{FF2B5EF4-FFF2-40B4-BE49-F238E27FC236}">
                <a16:creationId xmlns:a16="http://schemas.microsoft.com/office/drawing/2014/main" id="{1B9259EF-49E4-6A62-4970-B3F88A3DA26F}"/>
              </a:ext>
            </a:extLst>
          </p:cNvPr>
          <p:cNvSpPr txBox="1">
            <a:spLocks/>
          </p:cNvSpPr>
          <p:nvPr/>
        </p:nvSpPr>
        <p:spPr>
          <a:xfrm>
            <a:off x="838200" y="1554761"/>
            <a:ext cx="6577013" cy="4547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GB" sz="1800">
                <a:solidFill>
                  <a:schemeClr val="bg2">
                    <a:lumMod val="10000"/>
                  </a:schemeClr>
                </a:solidFill>
                <a:latin typeface="Arial"/>
                <a:cs typeface="Arial"/>
              </a:rPr>
              <a:t>Women viewed </a:t>
            </a:r>
            <a:r>
              <a:rPr lang="en-GB" sz="1800" b="1">
                <a:solidFill>
                  <a:schemeClr val="bg2">
                    <a:lumMod val="10000"/>
                  </a:schemeClr>
                </a:solidFill>
                <a:latin typeface="Arial"/>
                <a:cs typeface="Arial"/>
              </a:rPr>
              <a:t>volunteering as a key stepping stone </a:t>
            </a:r>
            <a:r>
              <a:rPr lang="en-GB" sz="1800">
                <a:solidFill>
                  <a:schemeClr val="bg2">
                    <a:lumMod val="10000"/>
                  </a:schemeClr>
                </a:solidFill>
                <a:latin typeface="Arial"/>
                <a:cs typeface="Arial"/>
              </a:rPr>
              <a:t>into paid work, helping them to gain experience, transferable skills and also confidence. However, they noted </a:t>
            </a:r>
            <a:r>
              <a:rPr lang="en-GB" sz="1800" b="1">
                <a:solidFill>
                  <a:schemeClr val="bg2">
                    <a:lumMod val="10000"/>
                  </a:schemeClr>
                </a:solidFill>
                <a:latin typeface="Arial"/>
                <a:cs typeface="Arial"/>
              </a:rPr>
              <a:t>several barriers </a:t>
            </a:r>
            <a:r>
              <a:rPr lang="en-GB" sz="1800">
                <a:solidFill>
                  <a:schemeClr val="bg2">
                    <a:lumMod val="10000"/>
                  </a:schemeClr>
                </a:solidFill>
                <a:latin typeface="Arial"/>
                <a:cs typeface="Arial"/>
              </a:rPr>
              <a:t>that limit the uptake of volunteering opportunities:</a:t>
            </a:r>
          </a:p>
          <a:p>
            <a:pPr fontAlgn="base"/>
            <a:r>
              <a:rPr lang="en-GB" sz="1800" b="1">
                <a:solidFill>
                  <a:schemeClr val="bg2">
                    <a:lumMod val="10000"/>
                  </a:schemeClr>
                </a:solidFill>
                <a:latin typeface="Arial"/>
                <a:cs typeface="Arial"/>
              </a:rPr>
              <a:t>Limited opportunities: </a:t>
            </a:r>
            <a:r>
              <a:rPr lang="en-GB" sz="1800">
                <a:solidFill>
                  <a:schemeClr val="bg2">
                    <a:lumMod val="10000"/>
                  </a:schemeClr>
                </a:solidFill>
                <a:latin typeface="Arial"/>
                <a:cs typeface="Arial"/>
              </a:rPr>
              <a:t>women noted a shortage of meaningful placements across the borough.</a:t>
            </a:r>
          </a:p>
          <a:p>
            <a:pPr fontAlgn="base"/>
            <a:r>
              <a:rPr lang="en-GB" sz="1800" b="1">
                <a:solidFill>
                  <a:schemeClr val="bg2">
                    <a:lumMod val="10000"/>
                  </a:schemeClr>
                </a:solidFill>
                <a:latin typeface="Arial"/>
                <a:cs typeface="Arial"/>
              </a:rPr>
              <a:t>Barriers in access: </a:t>
            </a:r>
            <a:r>
              <a:rPr lang="en-GB" sz="1800">
                <a:solidFill>
                  <a:schemeClr val="bg2">
                    <a:lumMod val="10000"/>
                  </a:schemeClr>
                </a:solidFill>
                <a:latin typeface="Arial"/>
                <a:cs typeface="Arial"/>
              </a:rPr>
              <a:t>lengthy or complex application processes were noted as creating additional challenges, as well as a lack of referral support.</a:t>
            </a:r>
          </a:p>
          <a:p>
            <a:r>
              <a:rPr lang="en-GB" sz="1800" b="1">
                <a:solidFill>
                  <a:schemeClr val="bg2">
                    <a:lumMod val="10000"/>
                  </a:schemeClr>
                </a:solidFill>
                <a:latin typeface="Arial"/>
                <a:cs typeface="Arial"/>
              </a:rPr>
              <a:t>Universal Credit constraints: </a:t>
            </a:r>
            <a:r>
              <a:rPr lang="en-GB" sz="1800">
                <a:solidFill>
                  <a:schemeClr val="bg2">
                    <a:lumMod val="10000"/>
                  </a:schemeClr>
                </a:solidFill>
                <a:latin typeface="Arial"/>
                <a:cs typeface="Arial"/>
              </a:rPr>
              <a:t>Requirements for job applications limited time for volunteering, and volunteering experiences were not recognised as relevant work experience.</a:t>
            </a:r>
            <a:endParaRPr lang="en-GB">
              <a:solidFill>
                <a:schemeClr val="bg2">
                  <a:lumMod val="10000"/>
                </a:schemeClr>
              </a:solidFill>
            </a:endParaRPr>
          </a:p>
          <a:p>
            <a:pPr marL="0" indent="0" fontAlgn="base">
              <a:buNone/>
            </a:pPr>
            <a:r>
              <a:rPr lang="en-GB" sz="1800">
                <a:solidFill>
                  <a:schemeClr val="bg2">
                    <a:lumMod val="10000"/>
                  </a:schemeClr>
                </a:solidFill>
                <a:latin typeface="Arial"/>
                <a:cs typeface="Arial"/>
              </a:rPr>
              <a:t>Women called for more </a:t>
            </a:r>
            <a:r>
              <a:rPr lang="en-GB" sz="1800" b="1">
                <a:solidFill>
                  <a:schemeClr val="bg2">
                    <a:lumMod val="10000"/>
                  </a:schemeClr>
                </a:solidFill>
                <a:latin typeface="Arial"/>
                <a:cs typeface="Arial"/>
              </a:rPr>
              <a:t>accessible, flexible and skill-focused volunteering opportunities </a:t>
            </a:r>
            <a:r>
              <a:rPr lang="en-GB" sz="1800">
                <a:solidFill>
                  <a:schemeClr val="bg2">
                    <a:lumMod val="10000"/>
                  </a:schemeClr>
                </a:solidFill>
                <a:latin typeface="Arial"/>
                <a:cs typeface="Arial"/>
              </a:rPr>
              <a:t>to make it a genuine route into employment. </a:t>
            </a:r>
          </a:p>
        </p:txBody>
      </p:sp>
      <p:sp>
        <p:nvSpPr>
          <p:cNvPr id="4" name="Speech Bubble: Oval 3">
            <a:extLst>
              <a:ext uri="{FF2B5EF4-FFF2-40B4-BE49-F238E27FC236}">
                <a16:creationId xmlns:a16="http://schemas.microsoft.com/office/drawing/2014/main" id="{9E95D40C-F10B-F243-5D39-1049B1AB533F}"/>
              </a:ext>
            </a:extLst>
          </p:cNvPr>
          <p:cNvSpPr/>
          <p:nvPr/>
        </p:nvSpPr>
        <p:spPr>
          <a:xfrm>
            <a:off x="7676145" y="3828600"/>
            <a:ext cx="3893957" cy="1902904"/>
          </a:xfrm>
          <a:prstGeom prst="wedgeEllipseCallout">
            <a:avLst>
              <a:gd name="adj1" fmla="val 52168"/>
              <a:gd name="adj2" fmla="val 49212"/>
            </a:avLst>
          </a:prstGeom>
          <a:solidFill>
            <a:schemeClr val="bg1"/>
          </a:solid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200" i="1">
                <a:solidFill>
                  <a:schemeClr val="bg2">
                    <a:lumMod val="10000"/>
                  </a:schemeClr>
                </a:solidFill>
              </a:rPr>
              <a:t>“Organisations ask for a lot of questions before applying, this makes it hard to have the time to apply—this is for both voluntary and paid positions. Not many organisations provide a reference, or certificate, or signpost to available jobs to volunteers”</a:t>
            </a:r>
            <a:endParaRPr lang="en-GB" sz="1200">
              <a:solidFill>
                <a:schemeClr val="bg2">
                  <a:lumMod val="10000"/>
                </a:schemeClr>
              </a:solidFill>
            </a:endParaRPr>
          </a:p>
        </p:txBody>
      </p:sp>
      <p:sp>
        <p:nvSpPr>
          <p:cNvPr id="5" name="Speech Bubble: Oval 4">
            <a:extLst>
              <a:ext uri="{FF2B5EF4-FFF2-40B4-BE49-F238E27FC236}">
                <a16:creationId xmlns:a16="http://schemas.microsoft.com/office/drawing/2014/main" id="{36094BCC-3C6D-A2F2-CCA9-0A5E6EB924C6}"/>
              </a:ext>
            </a:extLst>
          </p:cNvPr>
          <p:cNvSpPr/>
          <p:nvPr/>
        </p:nvSpPr>
        <p:spPr>
          <a:xfrm>
            <a:off x="7676146" y="1554762"/>
            <a:ext cx="3677653" cy="1902904"/>
          </a:xfrm>
          <a:prstGeom prst="wedgeEllipseCallout">
            <a:avLst>
              <a:gd name="adj1" fmla="val 52168"/>
              <a:gd name="adj2" fmla="val 49212"/>
            </a:avLst>
          </a:prstGeom>
          <a:solidFill>
            <a:schemeClr val="bg1"/>
          </a:solid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200" i="1">
                <a:solidFill>
                  <a:schemeClr val="bg2">
                    <a:lumMod val="10000"/>
                  </a:schemeClr>
                </a:solidFill>
              </a:rPr>
              <a:t>”There’s not enough hands on experience for customer service or admin—it’s only possible through voluntary, so it’s unpaid, and you need to go through interviews, and there’s a lack of opportunities”</a:t>
            </a:r>
            <a:endParaRPr lang="en-GB" sz="1200">
              <a:solidFill>
                <a:schemeClr val="bg2">
                  <a:lumMod val="10000"/>
                </a:schemeClr>
              </a:solidFill>
            </a:endParaRPr>
          </a:p>
        </p:txBody>
      </p:sp>
    </p:spTree>
    <p:extLst>
      <p:ext uri="{BB962C8B-B14F-4D97-AF65-F5344CB8AC3E}">
        <p14:creationId xmlns:p14="http://schemas.microsoft.com/office/powerpoint/2010/main" val="737056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4EAD8-406E-0839-6C95-8557B040FB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76D974-48F8-25EC-4682-49FF2A33E19B}"/>
              </a:ext>
            </a:extLst>
          </p:cNvPr>
          <p:cNvSpPr>
            <a:spLocks noGrp="1"/>
          </p:cNvSpPr>
          <p:nvPr>
            <p:ph type="title"/>
          </p:nvPr>
        </p:nvSpPr>
        <p:spPr>
          <a:xfrm>
            <a:off x="838200" y="229198"/>
            <a:ext cx="9770616" cy="1325563"/>
          </a:xfrm>
        </p:spPr>
        <p:txBody>
          <a:bodyPr>
            <a:normAutofit/>
          </a:bodyPr>
          <a:lstStyle/>
          <a:p>
            <a:r>
              <a:rPr lang="en-GB" sz="2800">
                <a:solidFill>
                  <a:schemeClr val="bg2">
                    <a:lumMod val="10000"/>
                  </a:schemeClr>
                </a:solidFill>
              </a:rPr>
              <a:t>Discrimination</a:t>
            </a:r>
          </a:p>
        </p:txBody>
      </p:sp>
      <p:sp>
        <p:nvSpPr>
          <p:cNvPr id="3" name="Content Placeholder 2">
            <a:extLst>
              <a:ext uri="{FF2B5EF4-FFF2-40B4-BE49-F238E27FC236}">
                <a16:creationId xmlns:a16="http://schemas.microsoft.com/office/drawing/2014/main" id="{7D4548DC-A3C5-AB89-0A5E-9954474AB170}"/>
              </a:ext>
            </a:extLst>
          </p:cNvPr>
          <p:cNvSpPr txBox="1">
            <a:spLocks/>
          </p:cNvSpPr>
          <p:nvPr/>
        </p:nvSpPr>
        <p:spPr>
          <a:xfrm>
            <a:off x="838200" y="1554761"/>
            <a:ext cx="6577013" cy="36391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GB" sz="1800">
                <a:solidFill>
                  <a:schemeClr val="bg2">
                    <a:lumMod val="10000"/>
                  </a:schemeClr>
                </a:solidFill>
              </a:rPr>
              <a:t>Many women reported facing discrimination throughout the job application process, which affected both their ability to secure employment and progress within their roles. </a:t>
            </a:r>
            <a:endParaRPr lang="en-GB" sz="1800" b="1">
              <a:solidFill>
                <a:schemeClr val="bg2">
                  <a:lumMod val="10000"/>
                </a:schemeClr>
              </a:solidFill>
            </a:endParaRPr>
          </a:p>
          <a:p>
            <a:pPr fontAlgn="base"/>
            <a:r>
              <a:rPr lang="en-GB" sz="1800" b="1">
                <a:solidFill>
                  <a:schemeClr val="bg2">
                    <a:lumMod val="10000"/>
                  </a:schemeClr>
                </a:solidFill>
              </a:rPr>
              <a:t>Recruitment barriers: </a:t>
            </a:r>
            <a:r>
              <a:rPr lang="en-GB" sz="1800">
                <a:solidFill>
                  <a:schemeClr val="bg2">
                    <a:lumMod val="10000"/>
                  </a:schemeClr>
                </a:solidFill>
              </a:rPr>
              <a:t>Women reported discrimination affecting hiring and promotion, including bias against those with childcare responsibilities and older women.</a:t>
            </a:r>
            <a:endParaRPr lang="en-GB" sz="1800" b="1">
              <a:solidFill>
                <a:schemeClr val="bg2">
                  <a:lumMod val="10000"/>
                </a:schemeClr>
              </a:solidFill>
            </a:endParaRPr>
          </a:p>
          <a:p>
            <a:pPr fontAlgn="base"/>
            <a:r>
              <a:rPr lang="en-GB" sz="1800" b="1">
                <a:solidFill>
                  <a:schemeClr val="bg2">
                    <a:lumMod val="10000"/>
                  </a:schemeClr>
                </a:solidFill>
              </a:rPr>
              <a:t>Workplace culture: </a:t>
            </a:r>
            <a:r>
              <a:rPr lang="en-GB" sz="1800">
                <a:solidFill>
                  <a:schemeClr val="bg2">
                    <a:lumMod val="10000"/>
                  </a:schemeClr>
                </a:solidFill>
              </a:rPr>
              <a:t>sexual harassment and a biased, hostile working environment impacted the women we spoke to.</a:t>
            </a:r>
            <a:endParaRPr lang="en-GB" sz="1800" b="1">
              <a:solidFill>
                <a:schemeClr val="bg2">
                  <a:lumMod val="10000"/>
                </a:schemeClr>
              </a:solidFill>
            </a:endParaRPr>
          </a:p>
          <a:p>
            <a:pPr fontAlgn="base"/>
            <a:r>
              <a:rPr lang="en-GB" sz="1800" b="1">
                <a:solidFill>
                  <a:schemeClr val="bg2">
                    <a:lumMod val="10000"/>
                  </a:schemeClr>
                </a:solidFill>
              </a:rPr>
              <a:t>Intersectional challenges: </a:t>
            </a:r>
            <a:r>
              <a:rPr lang="en-GB" sz="1800">
                <a:solidFill>
                  <a:schemeClr val="bg2">
                    <a:lumMod val="10000"/>
                  </a:schemeClr>
                </a:solidFill>
              </a:rPr>
              <a:t>discrimination often intersected with other protected characteristics such as race and religion. </a:t>
            </a:r>
            <a:endParaRPr lang="en-GB" sz="1800" b="1">
              <a:solidFill>
                <a:schemeClr val="bg2">
                  <a:lumMod val="10000"/>
                </a:schemeClr>
              </a:solidFill>
            </a:endParaRPr>
          </a:p>
        </p:txBody>
      </p:sp>
      <p:sp>
        <p:nvSpPr>
          <p:cNvPr id="5" name="Speech Bubble: Oval 4">
            <a:extLst>
              <a:ext uri="{FF2B5EF4-FFF2-40B4-BE49-F238E27FC236}">
                <a16:creationId xmlns:a16="http://schemas.microsoft.com/office/drawing/2014/main" id="{8FAD7EBF-7B98-AAF0-48A9-FE3889F588C5}"/>
              </a:ext>
            </a:extLst>
          </p:cNvPr>
          <p:cNvSpPr/>
          <p:nvPr/>
        </p:nvSpPr>
        <p:spPr>
          <a:xfrm>
            <a:off x="7929625" y="3842256"/>
            <a:ext cx="3445933" cy="1131459"/>
          </a:xfrm>
          <a:prstGeom prst="wedgeEllipseCallout">
            <a:avLst>
              <a:gd name="adj1" fmla="val 52168"/>
              <a:gd name="adj2" fmla="val 49212"/>
            </a:avLst>
          </a:prstGeom>
          <a:solidFill>
            <a:schemeClr val="bg1"/>
          </a:solid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200" i="1">
                <a:solidFill>
                  <a:schemeClr val="bg2">
                    <a:lumMod val="10000"/>
                  </a:schemeClr>
                </a:solidFill>
              </a:rPr>
              <a:t>‘As a women who wears Islamic clothing hijab and abaya, I fear not being able to get a job because of this.’</a:t>
            </a:r>
            <a:endParaRPr lang="en-GB" sz="1200">
              <a:solidFill>
                <a:schemeClr val="bg2">
                  <a:lumMod val="10000"/>
                </a:schemeClr>
              </a:solidFill>
            </a:endParaRPr>
          </a:p>
        </p:txBody>
      </p:sp>
      <p:sp>
        <p:nvSpPr>
          <p:cNvPr id="6" name="Speech Bubble: Oval 5">
            <a:extLst>
              <a:ext uri="{FF2B5EF4-FFF2-40B4-BE49-F238E27FC236}">
                <a16:creationId xmlns:a16="http://schemas.microsoft.com/office/drawing/2014/main" id="{7D35516D-C844-361E-4727-50B4253190F2}"/>
              </a:ext>
            </a:extLst>
          </p:cNvPr>
          <p:cNvSpPr/>
          <p:nvPr/>
        </p:nvSpPr>
        <p:spPr>
          <a:xfrm>
            <a:off x="7907867" y="2450014"/>
            <a:ext cx="3445933" cy="1131459"/>
          </a:xfrm>
          <a:prstGeom prst="wedgeEllipseCallout">
            <a:avLst>
              <a:gd name="adj1" fmla="val 52168"/>
              <a:gd name="adj2" fmla="val 49212"/>
            </a:avLst>
          </a:prstGeom>
          <a:solidFill>
            <a:schemeClr val="bg1"/>
          </a:solid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200" i="1">
                <a:solidFill>
                  <a:schemeClr val="bg2">
                    <a:lumMod val="10000"/>
                  </a:schemeClr>
                </a:solidFill>
              </a:rPr>
              <a:t>“Employers do not need to know if women have children at home. It doesn’t make women less employable…”</a:t>
            </a:r>
            <a:endParaRPr lang="en-GB" sz="1200">
              <a:solidFill>
                <a:schemeClr val="bg2">
                  <a:lumMod val="10000"/>
                </a:schemeClr>
              </a:solidFill>
            </a:endParaRPr>
          </a:p>
        </p:txBody>
      </p:sp>
    </p:spTree>
    <p:extLst>
      <p:ext uri="{BB962C8B-B14F-4D97-AF65-F5344CB8AC3E}">
        <p14:creationId xmlns:p14="http://schemas.microsoft.com/office/powerpoint/2010/main" val="1314692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0525B-8D2D-4215-1684-0E2807C82B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BBCCD9-1B6C-6332-C15D-B40FD5014F10}"/>
              </a:ext>
            </a:extLst>
          </p:cNvPr>
          <p:cNvSpPr>
            <a:spLocks noGrp="1"/>
          </p:cNvSpPr>
          <p:nvPr>
            <p:ph type="title"/>
          </p:nvPr>
        </p:nvSpPr>
        <p:spPr>
          <a:xfrm>
            <a:off x="838200" y="229198"/>
            <a:ext cx="9770616" cy="1325563"/>
          </a:xfrm>
        </p:spPr>
        <p:txBody>
          <a:bodyPr>
            <a:normAutofit/>
          </a:bodyPr>
          <a:lstStyle/>
          <a:p>
            <a:r>
              <a:rPr lang="en-GB" sz="2800">
                <a:solidFill>
                  <a:schemeClr val="bg2">
                    <a:lumMod val="10000"/>
                  </a:schemeClr>
                </a:solidFill>
              </a:rPr>
              <a:t>The Gender Pay Gap</a:t>
            </a:r>
          </a:p>
        </p:txBody>
      </p:sp>
      <p:sp>
        <p:nvSpPr>
          <p:cNvPr id="3" name="Content Placeholder 2">
            <a:extLst>
              <a:ext uri="{FF2B5EF4-FFF2-40B4-BE49-F238E27FC236}">
                <a16:creationId xmlns:a16="http://schemas.microsoft.com/office/drawing/2014/main" id="{2A022DAA-12CB-90C9-686B-D66805A42EC5}"/>
              </a:ext>
            </a:extLst>
          </p:cNvPr>
          <p:cNvSpPr txBox="1">
            <a:spLocks/>
          </p:cNvSpPr>
          <p:nvPr/>
        </p:nvSpPr>
        <p:spPr>
          <a:xfrm>
            <a:off x="838200" y="1554761"/>
            <a:ext cx="6577013" cy="4547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GB" sz="1800">
                <a:solidFill>
                  <a:schemeClr val="bg2">
                    <a:lumMod val="10000"/>
                  </a:schemeClr>
                </a:solidFill>
              </a:rPr>
              <a:t>Many women reported disparities in pay within organisations, with women often earning less than men for similar roles and responsibilities.</a:t>
            </a:r>
            <a:br>
              <a:rPr lang="en-GB" sz="1800">
                <a:solidFill>
                  <a:schemeClr val="bg2">
                    <a:lumMod val="10000"/>
                  </a:schemeClr>
                </a:solidFill>
              </a:rPr>
            </a:br>
            <a:r>
              <a:rPr lang="en-GB" sz="1800">
                <a:solidFill>
                  <a:schemeClr val="bg2">
                    <a:lumMod val="10000"/>
                  </a:schemeClr>
                </a:solidFill>
              </a:rPr>
              <a:t> </a:t>
            </a:r>
          </a:p>
          <a:p>
            <a:pPr fontAlgn="base"/>
            <a:r>
              <a:rPr lang="en-GB" sz="1800" b="1">
                <a:solidFill>
                  <a:schemeClr val="bg2">
                    <a:lumMod val="10000"/>
                  </a:schemeClr>
                </a:solidFill>
              </a:rPr>
              <a:t>Pay disparities: </a:t>
            </a:r>
            <a:r>
              <a:rPr lang="en-GB" sz="1800">
                <a:solidFill>
                  <a:schemeClr val="bg2">
                    <a:lumMod val="10000"/>
                  </a:schemeClr>
                </a:solidFill>
              </a:rPr>
              <a:t>women often earn less than men for similar roles, influenced by bias, part-time work and career breaks for caring responsibilities.</a:t>
            </a:r>
          </a:p>
          <a:p>
            <a:pPr fontAlgn="base"/>
            <a:r>
              <a:rPr lang="en-GB" sz="1800" b="1">
                <a:solidFill>
                  <a:schemeClr val="bg2">
                    <a:lumMod val="10000"/>
                  </a:schemeClr>
                </a:solidFill>
              </a:rPr>
              <a:t>Impact on progression: </a:t>
            </a:r>
            <a:r>
              <a:rPr lang="en-GB" sz="1800">
                <a:solidFill>
                  <a:schemeClr val="bg2">
                    <a:lumMod val="10000"/>
                  </a:schemeClr>
                </a:solidFill>
              </a:rPr>
              <a:t>reduced earnings were seen to limit opportunities for promotions, savings and economic independence.</a:t>
            </a:r>
          </a:p>
          <a:p>
            <a:pPr fontAlgn="base"/>
            <a:r>
              <a:rPr lang="en-GB" sz="1800" b="1">
                <a:solidFill>
                  <a:schemeClr val="bg2">
                    <a:lumMod val="10000"/>
                  </a:schemeClr>
                </a:solidFill>
              </a:rPr>
              <a:t>Reinforcing inequality: </a:t>
            </a:r>
            <a:r>
              <a:rPr lang="en-GB" sz="1800">
                <a:solidFill>
                  <a:schemeClr val="bg2">
                    <a:lumMod val="10000"/>
                  </a:schemeClr>
                </a:solidFill>
              </a:rPr>
              <a:t>women felt that unequal pay contributes to systemic disadvantage and persistent gender inequality in the workplace and wider life.</a:t>
            </a:r>
          </a:p>
        </p:txBody>
      </p:sp>
      <p:sp>
        <p:nvSpPr>
          <p:cNvPr id="4" name="Speech Bubble: Oval 3">
            <a:extLst>
              <a:ext uri="{FF2B5EF4-FFF2-40B4-BE49-F238E27FC236}">
                <a16:creationId xmlns:a16="http://schemas.microsoft.com/office/drawing/2014/main" id="{EE1B904B-1AE1-AE36-6FC1-7BAF63C2F9E3}"/>
              </a:ext>
            </a:extLst>
          </p:cNvPr>
          <p:cNvSpPr/>
          <p:nvPr/>
        </p:nvSpPr>
        <p:spPr>
          <a:xfrm>
            <a:off x="8156173" y="4018546"/>
            <a:ext cx="3197627" cy="1503948"/>
          </a:xfrm>
          <a:prstGeom prst="wedgeEllipseCallout">
            <a:avLst>
              <a:gd name="adj1" fmla="val 52168"/>
              <a:gd name="adj2" fmla="val 49212"/>
            </a:avLst>
          </a:prstGeom>
          <a:solidFill>
            <a:schemeClr val="bg1"/>
          </a:solid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100" i="1">
                <a:solidFill>
                  <a:schemeClr val="bg2">
                    <a:lumMod val="10000"/>
                  </a:schemeClr>
                </a:solidFill>
              </a:rPr>
              <a:t>“For certain level of employment which includes senior positions and team leader roles it has been noted that more and more males are selected as opposed to women”</a:t>
            </a:r>
            <a:endParaRPr lang="en-GB" sz="1100">
              <a:solidFill>
                <a:schemeClr val="bg2">
                  <a:lumMod val="10000"/>
                </a:schemeClr>
              </a:solidFill>
            </a:endParaRPr>
          </a:p>
        </p:txBody>
      </p:sp>
      <p:sp>
        <p:nvSpPr>
          <p:cNvPr id="5" name="Speech Bubble: Oval 4">
            <a:extLst>
              <a:ext uri="{FF2B5EF4-FFF2-40B4-BE49-F238E27FC236}">
                <a16:creationId xmlns:a16="http://schemas.microsoft.com/office/drawing/2014/main" id="{B22C48FD-64FE-CA4A-BEA6-95005692EC6A}"/>
              </a:ext>
            </a:extLst>
          </p:cNvPr>
          <p:cNvSpPr/>
          <p:nvPr/>
        </p:nvSpPr>
        <p:spPr>
          <a:xfrm>
            <a:off x="8156173" y="2034679"/>
            <a:ext cx="2914265" cy="1503948"/>
          </a:xfrm>
          <a:prstGeom prst="wedgeEllipseCallout">
            <a:avLst>
              <a:gd name="adj1" fmla="val 57364"/>
              <a:gd name="adj2" fmla="val 46200"/>
            </a:avLst>
          </a:prstGeom>
          <a:solidFill>
            <a:schemeClr val="bg1"/>
          </a:solid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100" i="1">
                <a:solidFill>
                  <a:schemeClr val="bg2">
                    <a:lumMod val="10000"/>
                  </a:schemeClr>
                </a:solidFill>
              </a:rPr>
              <a:t>“My gender has stopped me from being promoted to senior leadership roles”</a:t>
            </a:r>
            <a:endParaRPr lang="en-GB" sz="1100">
              <a:solidFill>
                <a:schemeClr val="bg2">
                  <a:lumMod val="10000"/>
                </a:schemeClr>
              </a:solidFill>
            </a:endParaRPr>
          </a:p>
        </p:txBody>
      </p:sp>
    </p:spTree>
    <p:extLst>
      <p:ext uri="{BB962C8B-B14F-4D97-AF65-F5344CB8AC3E}">
        <p14:creationId xmlns:p14="http://schemas.microsoft.com/office/powerpoint/2010/main" val="3975441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A3E9A-5079-D496-C2A1-791E3D2ACE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4CDA3D-0A22-B91B-ECE1-9A03E8723DBD}"/>
              </a:ext>
            </a:extLst>
          </p:cNvPr>
          <p:cNvSpPr>
            <a:spLocks noGrp="1"/>
          </p:cNvSpPr>
          <p:nvPr>
            <p:ph type="title"/>
          </p:nvPr>
        </p:nvSpPr>
        <p:spPr>
          <a:xfrm>
            <a:off x="838200" y="229198"/>
            <a:ext cx="9770616" cy="1325563"/>
          </a:xfrm>
        </p:spPr>
        <p:txBody>
          <a:bodyPr>
            <a:normAutofit/>
          </a:bodyPr>
          <a:lstStyle/>
          <a:p>
            <a:r>
              <a:rPr lang="en-GB" sz="2800">
                <a:solidFill>
                  <a:schemeClr val="bg2">
                    <a:lumMod val="10000"/>
                  </a:schemeClr>
                </a:solidFill>
              </a:rPr>
              <a:t>Creating an Inclusive Employment Sector</a:t>
            </a:r>
          </a:p>
        </p:txBody>
      </p:sp>
      <p:sp>
        <p:nvSpPr>
          <p:cNvPr id="3" name="Content Placeholder 2">
            <a:extLst>
              <a:ext uri="{FF2B5EF4-FFF2-40B4-BE49-F238E27FC236}">
                <a16:creationId xmlns:a16="http://schemas.microsoft.com/office/drawing/2014/main" id="{C0F29C30-7155-2D60-D8DB-E98646A154A5}"/>
              </a:ext>
            </a:extLst>
          </p:cNvPr>
          <p:cNvSpPr txBox="1">
            <a:spLocks/>
          </p:cNvSpPr>
          <p:nvPr/>
        </p:nvSpPr>
        <p:spPr>
          <a:xfrm>
            <a:off x="968542" y="1294077"/>
            <a:ext cx="6577013" cy="4547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GB" sz="1800">
                <a:solidFill>
                  <a:schemeClr val="bg2">
                    <a:lumMod val="10000"/>
                  </a:schemeClr>
                </a:solidFill>
                <a:latin typeface="Arial"/>
                <a:cs typeface="Arial"/>
              </a:rPr>
              <a:t>Women highlighted the need for an inclusive employment sector across the borough to tackle intersecting barriers and ensure women can participate fully in the job market. </a:t>
            </a:r>
          </a:p>
          <a:p>
            <a:pPr fontAlgn="base"/>
            <a:r>
              <a:rPr lang="en-GB" sz="1800" b="1">
                <a:solidFill>
                  <a:schemeClr val="bg2">
                    <a:lumMod val="10000"/>
                  </a:schemeClr>
                </a:solidFill>
                <a:latin typeface="Arial"/>
                <a:cs typeface="Arial"/>
              </a:rPr>
              <a:t>Gender-related health support: </a:t>
            </a:r>
            <a:r>
              <a:rPr lang="en-GB" sz="1800">
                <a:solidFill>
                  <a:schemeClr val="bg2">
                    <a:lumMod val="10000"/>
                  </a:schemeClr>
                </a:solidFill>
                <a:latin typeface="Arial"/>
                <a:cs typeface="Arial"/>
              </a:rPr>
              <a:t>lack of awareness and accommodations for women who struggle with menstrual conditions or menopause.</a:t>
            </a:r>
          </a:p>
          <a:p>
            <a:pPr fontAlgn="base"/>
            <a:r>
              <a:rPr lang="en-GB" sz="1800" b="1">
                <a:solidFill>
                  <a:schemeClr val="bg2">
                    <a:lumMod val="10000"/>
                  </a:schemeClr>
                </a:solidFill>
                <a:latin typeface="Arial"/>
                <a:cs typeface="Arial"/>
              </a:rPr>
              <a:t>Barriers from workplace norms: </a:t>
            </a:r>
            <a:r>
              <a:rPr lang="en-GB" sz="1800">
                <a:solidFill>
                  <a:schemeClr val="bg2">
                    <a:lumMod val="10000"/>
                  </a:schemeClr>
                </a:solidFill>
                <a:latin typeface="Arial"/>
                <a:cs typeface="Arial"/>
              </a:rPr>
              <a:t>prioritising uninterrupted careers, younger people, or full-time availability created challenges for women looking to re-enter into the workforce or those requiring flexible working arrangements.</a:t>
            </a:r>
          </a:p>
          <a:p>
            <a:r>
              <a:rPr lang="en-GB" sz="1800" b="1">
                <a:solidFill>
                  <a:schemeClr val="bg2">
                    <a:lumMod val="10000"/>
                  </a:schemeClr>
                </a:solidFill>
                <a:latin typeface="Arial"/>
                <a:cs typeface="Arial"/>
              </a:rPr>
              <a:t>Childcare support:</a:t>
            </a:r>
            <a:r>
              <a:rPr lang="en-GB" sz="1800">
                <a:solidFill>
                  <a:schemeClr val="bg2">
                    <a:lumMod val="10000"/>
                  </a:schemeClr>
                </a:solidFill>
                <a:latin typeface="Arial"/>
                <a:cs typeface="Arial"/>
              </a:rPr>
              <a:t> Women shared that a lack of childcare support forces women into unemployment. Women noted that creche services are not enough. </a:t>
            </a:r>
          </a:p>
          <a:p>
            <a:pPr marL="0" indent="0" fontAlgn="base">
              <a:buNone/>
            </a:pPr>
            <a:r>
              <a:rPr lang="en-GB" sz="1800">
                <a:solidFill>
                  <a:schemeClr val="bg2">
                    <a:lumMod val="10000"/>
                  </a:schemeClr>
                </a:solidFill>
                <a:latin typeface="Arial"/>
                <a:cs typeface="Arial"/>
              </a:rPr>
              <a:t>To foster inclusivity, women noted that organisations should offer flexible career pathways, implement supportive policies and value all contributions regardless of background or identity. </a:t>
            </a:r>
          </a:p>
          <a:p>
            <a:pPr fontAlgn="base"/>
            <a:endParaRPr lang="en-GB" sz="1800" b="1">
              <a:solidFill>
                <a:schemeClr val="bg2">
                  <a:lumMod val="10000"/>
                </a:schemeClr>
              </a:solidFill>
            </a:endParaRPr>
          </a:p>
        </p:txBody>
      </p:sp>
      <p:sp>
        <p:nvSpPr>
          <p:cNvPr id="6" name="Content Placeholder 2">
            <a:extLst>
              <a:ext uri="{FF2B5EF4-FFF2-40B4-BE49-F238E27FC236}">
                <a16:creationId xmlns:a16="http://schemas.microsoft.com/office/drawing/2014/main" id="{54C15D06-EAC1-C441-8D16-6D565C3E3BFD}"/>
              </a:ext>
            </a:extLst>
          </p:cNvPr>
          <p:cNvSpPr txBox="1">
            <a:spLocks/>
          </p:cNvSpPr>
          <p:nvPr/>
        </p:nvSpPr>
        <p:spPr>
          <a:xfrm>
            <a:off x="9563364" y="2062056"/>
            <a:ext cx="2280957" cy="3886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600" b="1">
                <a:solidFill>
                  <a:srgbClr val="01475F"/>
                </a:solidFill>
              </a:rPr>
              <a:t>Tackling Sexism</a:t>
            </a:r>
          </a:p>
          <a:p>
            <a:pPr>
              <a:lnSpc>
                <a:spcPct val="160000"/>
              </a:lnSpc>
            </a:pPr>
            <a:endParaRPr lang="en-GB" sz="1200" b="1">
              <a:solidFill>
                <a:srgbClr val="01475F"/>
              </a:solidFill>
            </a:endParaRPr>
          </a:p>
        </p:txBody>
      </p:sp>
      <p:sp>
        <p:nvSpPr>
          <p:cNvPr id="7" name="Content Placeholder 2">
            <a:extLst>
              <a:ext uri="{FF2B5EF4-FFF2-40B4-BE49-F238E27FC236}">
                <a16:creationId xmlns:a16="http://schemas.microsoft.com/office/drawing/2014/main" id="{ED77F298-6036-13DD-48F2-37410E924E2B}"/>
              </a:ext>
            </a:extLst>
          </p:cNvPr>
          <p:cNvSpPr txBox="1">
            <a:spLocks/>
          </p:cNvSpPr>
          <p:nvPr/>
        </p:nvSpPr>
        <p:spPr>
          <a:xfrm>
            <a:off x="8227397" y="2686457"/>
            <a:ext cx="2087436" cy="807003"/>
          </a:xfrm>
          <a:prstGeom prst="rect">
            <a:avLst/>
          </a:prstGeom>
        </p:spPr>
        <p:txBody>
          <a:bodyPr vert="horz" lIns="91440" tIns="45720" rIns="91440" bIns="45720" rtlCol="0">
            <a:normAutofit/>
          </a:bodyPr>
          <a:lstStyle>
            <a:defPPr>
              <a:defRPr lang="en-US"/>
            </a:defPPr>
            <a:lvl1pPr indent="0">
              <a:lnSpc>
                <a:spcPct val="100000"/>
              </a:lnSpc>
              <a:spcBef>
                <a:spcPts val="1000"/>
              </a:spcBef>
              <a:buFont typeface="Arial" panose="020B0604020202020204" pitchFamily="34" charset="0"/>
              <a:buNone/>
              <a:defRPr sz="2400" b="1">
                <a:solidFill>
                  <a:srgbClr val="01475F"/>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rgbClr val="003366"/>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03366"/>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03366"/>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03366"/>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1700">
                <a:solidFill>
                  <a:srgbClr val="003366"/>
                </a:solidFill>
              </a:rPr>
              <a:t>Progression Opportunities</a:t>
            </a:r>
          </a:p>
        </p:txBody>
      </p:sp>
      <p:sp>
        <p:nvSpPr>
          <p:cNvPr id="8" name="Content Placeholder 2">
            <a:extLst>
              <a:ext uri="{FF2B5EF4-FFF2-40B4-BE49-F238E27FC236}">
                <a16:creationId xmlns:a16="http://schemas.microsoft.com/office/drawing/2014/main" id="{3440258D-48E4-8729-CA62-534FEC28EF55}"/>
              </a:ext>
            </a:extLst>
          </p:cNvPr>
          <p:cNvSpPr txBox="1">
            <a:spLocks/>
          </p:cNvSpPr>
          <p:nvPr/>
        </p:nvSpPr>
        <p:spPr>
          <a:xfrm>
            <a:off x="8273040" y="3657009"/>
            <a:ext cx="1733107" cy="69140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000" b="1">
                <a:solidFill>
                  <a:srgbClr val="00B2BC"/>
                </a:solidFill>
              </a:rPr>
              <a:t>Supportive policies</a:t>
            </a:r>
          </a:p>
          <a:p>
            <a:pPr>
              <a:lnSpc>
                <a:spcPct val="160000"/>
              </a:lnSpc>
            </a:pPr>
            <a:endParaRPr lang="en-GB" sz="2000" b="1">
              <a:solidFill>
                <a:srgbClr val="00B2BC"/>
              </a:solidFill>
            </a:endParaRPr>
          </a:p>
        </p:txBody>
      </p:sp>
      <p:sp>
        <p:nvSpPr>
          <p:cNvPr id="9" name="Content Placeholder 2">
            <a:extLst>
              <a:ext uri="{FF2B5EF4-FFF2-40B4-BE49-F238E27FC236}">
                <a16:creationId xmlns:a16="http://schemas.microsoft.com/office/drawing/2014/main" id="{43A8879F-8A9F-2E18-8BA9-AFACF3DFC23C}"/>
              </a:ext>
            </a:extLst>
          </p:cNvPr>
          <p:cNvSpPr txBox="1">
            <a:spLocks/>
          </p:cNvSpPr>
          <p:nvPr/>
        </p:nvSpPr>
        <p:spPr>
          <a:xfrm>
            <a:off x="9662743" y="3842828"/>
            <a:ext cx="1627297" cy="9262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en-GB" sz="2000" b="1">
                <a:solidFill>
                  <a:srgbClr val="01475F"/>
                </a:solidFill>
              </a:rPr>
              <a:t>Addressing Bias</a:t>
            </a:r>
          </a:p>
          <a:p>
            <a:pPr algn="r">
              <a:lnSpc>
                <a:spcPct val="160000"/>
              </a:lnSpc>
            </a:pPr>
            <a:endParaRPr lang="en-GB" sz="2000" b="1">
              <a:solidFill>
                <a:srgbClr val="01475F"/>
              </a:solidFill>
            </a:endParaRPr>
          </a:p>
        </p:txBody>
      </p:sp>
      <p:sp>
        <p:nvSpPr>
          <p:cNvPr id="10" name="Content Placeholder 2">
            <a:extLst>
              <a:ext uri="{FF2B5EF4-FFF2-40B4-BE49-F238E27FC236}">
                <a16:creationId xmlns:a16="http://schemas.microsoft.com/office/drawing/2014/main" id="{340EBC9A-A39D-A3FA-F6DE-98E745A5D686}"/>
              </a:ext>
            </a:extLst>
          </p:cNvPr>
          <p:cNvSpPr txBox="1">
            <a:spLocks/>
          </p:cNvSpPr>
          <p:nvPr/>
        </p:nvSpPr>
        <p:spPr>
          <a:xfrm>
            <a:off x="8285952" y="4266773"/>
            <a:ext cx="2224140" cy="51518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000" b="1">
                <a:solidFill>
                  <a:srgbClr val="01475F"/>
                </a:solidFill>
              </a:rPr>
              <a:t>No Gender Pay Gap</a:t>
            </a:r>
          </a:p>
          <a:p>
            <a:pPr>
              <a:lnSpc>
                <a:spcPct val="160000"/>
              </a:lnSpc>
            </a:pPr>
            <a:endParaRPr lang="en-GB" sz="2000" b="1">
              <a:solidFill>
                <a:srgbClr val="01475F"/>
              </a:solidFill>
            </a:endParaRPr>
          </a:p>
        </p:txBody>
      </p:sp>
      <p:sp>
        <p:nvSpPr>
          <p:cNvPr id="11" name="Content Placeholder 2">
            <a:extLst>
              <a:ext uri="{FF2B5EF4-FFF2-40B4-BE49-F238E27FC236}">
                <a16:creationId xmlns:a16="http://schemas.microsoft.com/office/drawing/2014/main" id="{25797FE7-6AF4-43F0-FFFF-7CED27E04F1B}"/>
              </a:ext>
            </a:extLst>
          </p:cNvPr>
          <p:cNvSpPr txBox="1">
            <a:spLocks/>
          </p:cNvSpPr>
          <p:nvPr/>
        </p:nvSpPr>
        <p:spPr>
          <a:xfrm>
            <a:off x="8046151" y="2411191"/>
            <a:ext cx="1754816" cy="375637"/>
          </a:xfrm>
          <a:prstGeom prst="rect">
            <a:avLst/>
          </a:prstGeom>
        </p:spPr>
        <p:txBody>
          <a:bodyPr vert="horz" lIns="91440" tIns="45720" rIns="91440" bIns="45720" rtlCol="0">
            <a:normAutofit/>
          </a:bodyPr>
          <a:lstStyle>
            <a:defPPr>
              <a:defRPr lang="en-US"/>
            </a:defPPr>
            <a:lvl1pPr indent="0">
              <a:lnSpc>
                <a:spcPct val="100000"/>
              </a:lnSpc>
              <a:spcBef>
                <a:spcPts val="1000"/>
              </a:spcBef>
              <a:buFont typeface="Arial" panose="020B0604020202020204" pitchFamily="34" charset="0"/>
              <a:buNone/>
              <a:defRPr sz="2400" b="1">
                <a:solidFill>
                  <a:srgbClr val="01475F"/>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rgbClr val="003366"/>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03366"/>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03366"/>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03366"/>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GB" sz="1700">
                <a:solidFill>
                  <a:srgbClr val="00B2BC"/>
                </a:solidFill>
              </a:rPr>
              <a:t>Menopause</a:t>
            </a:r>
          </a:p>
          <a:p>
            <a:pPr algn="ctr"/>
            <a:endParaRPr lang="en-GB">
              <a:solidFill>
                <a:srgbClr val="00B2BC"/>
              </a:solidFill>
            </a:endParaRPr>
          </a:p>
        </p:txBody>
      </p:sp>
      <p:sp>
        <p:nvSpPr>
          <p:cNvPr id="12" name="Content Placeholder 2">
            <a:extLst>
              <a:ext uri="{FF2B5EF4-FFF2-40B4-BE49-F238E27FC236}">
                <a16:creationId xmlns:a16="http://schemas.microsoft.com/office/drawing/2014/main" id="{2077AA31-698D-CFEF-0F5E-FA744C7875E0}"/>
              </a:ext>
            </a:extLst>
          </p:cNvPr>
          <p:cNvSpPr txBox="1">
            <a:spLocks/>
          </p:cNvSpPr>
          <p:nvPr/>
        </p:nvSpPr>
        <p:spPr>
          <a:xfrm>
            <a:off x="8227397" y="4539429"/>
            <a:ext cx="3452658" cy="374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800" b="1">
                <a:solidFill>
                  <a:srgbClr val="BBD035"/>
                </a:solidFill>
              </a:rPr>
              <a:t>Tackling Sexual Harassment</a:t>
            </a:r>
          </a:p>
          <a:p>
            <a:pPr algn="r">
              <a:lnSpc>
                <a:spcPct val="160000"/>
              </a:lnSpc>
            </a:pPr>
            <a:endParaRPr lang="en-GB" sz="1800" b="1">
              <a:solidFill>
                <a:srgbClr val="BBD035"/>
              </a:solidFill>
            </a:endParaRPr>
          </a:p>
        </p:txBody>
      </p:sp>
      <p:sp>
        <p:nvSpPr>
          <p:cNvPr id="13" name="Content Placeholder 2">
            <a:extLst>
              <a:ext uri="{FF2B5EF4-FFF2-40B4-BE49-F238E27FC236}">
                <a16:creationId xmlns:a16="http://schemas.microsoft.com/office/drawing/2014/main" id="{B191744F-D7C7-7296-167B-7E32022E07D9}"/>
              </a:ext>
            </a:extLst>
          </p:cNvPr>
          <p:cNvSpPr txBox="1">
            <a:spLocks/>
          </p:cNvSpPr>
          <p:nvPr/>
        </p:nvSpPr>
        <p:spPr>
          <a:xfrm>
            <a:off x="9767282" y="2274320"/>
            <a:ext cx="1754815" cy="88864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b="1">
                <a:solidFill>
                  <a:srgbClr val="BBD035"/>
                </a:solidFill>
              </a:rPr>
              <a:t>Flexible Working</a:t>
            </a:r>
          </a:p>
          <a:p>
            <a:pPr>
              <a:lnSpc>
                <a:spcPct val="160000"/>
              </a:lnSpc>
            </a:pPr>
            <a:endParaRPr lang="en-GB" b="1">
              <a:solidFill>
                <a:srgbClr val="BBD035"/>
              </a:solidFill>
            </a:endParaRPr>
          </a:p>
        </p:txBody>
      </p:sp>
      <p:sp>
        <p:nvSpPr>
          <p:cNvPr id="14" name="Content Placeholder 2">
            <a:extLst>
              <a:ext uri="{FF2B5EF4-FFF2-40B4-BE49-F238E27FC236}">
                <a16:creationId xmlns:a16="http://schemas.microsoft.com/office/drawing/2014/main" id="{7C068D40-E43D-84D1-0DCA-112A5E80CF93}"/>
              </a:ext>
            </a:extLst>
          </p:cNvPr>
          <p:cNvSpPr txBox="1">
            <a:spLocks/>
          </p:cNvSpPr>
          <p:nvPr/>
        </p:nvSpPr>
        <p:spPr>
          <a:xfrm>
            <a:off x="9598984" y="3058059"/>
            <a:ext cx="1754816" cy="375637"/>
          </a:xfrm>
          <a:prstGeom prst="rect">
            <a:avLst/>
          </a:prstGeom>
        </p:spPr>
        <p:txBody>
          <a:bodyPr vert="horz" lIns="91440" tIns="45720" rIns="91440" bIns="45720" rtlCol="0">
            <a:normAutofit/>
          </a:bodyPr>
          <a:lstStyle>
            <a:defPPr>
              <a:defRPr lang="en-US"/>
            </a:defPPr>
            <a:lvl1pPr indent="0">
              <a:lnSpc>
                <a:spcPct val="100000"/>
              </a:lnSpc>
              <a:spcBef>
                <a:spcPts val="1000"/>
              </a:spcBef>
              <a:buFont typeface="Arial" panose="020B0604020202020204" pitchFamily="34" charset="0"/>
              <a:buNone/>
              <a:defRPr sz="2400" b="1">
                <a:solidFill>
                  <a:srgbClr val="01475F"/>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rgbClr val="003366"/>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03366"/>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03366"/>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03366"/>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GB" sz="1700">
                <a:solidFill>
                  <a:srgbClr val="00B2BC"/>
                </a:solidFill>
              </a:rPr>
              <a:t>Menstruation</a:t>
            </a:r>
          </a:p>
          <a:p>
            <a:pPr algn="ctr"/>
            <a:endParaRPr lang="en-GB">
              <a:solidFill>
                <a:srgbClr val="00B2BC"/>
              </a:solidFill>
            </a:endParaRPr>
          </a:p>
        </p:txBody>
      </p:sp>
      <p:sp>
        <p:nvSpPr>
          <p:cNvPr id="15" name="Content Placeholder 2">
            <a:extLst>
              <a:ext uri="{FF2B5EF4-FFF2-40B4-BE49-F238E27FC236}">
                <a16:creationId xmlns:a16="http://schemas.microsoft.com/office/drawing/2014/main" id="{A6AD8870-6A37-FFF7-CE0F-4322F09EAEC7}"/>
              </a:ext>
            </a:extLst>
          </p:cNvPr>
          <p:cNvSpPr txBox="1">
            <a:spLocks/>
          </p:cNvSpPr>
          <p:nvPr/>
        </p:nvSpPr>
        <p:spPr>
          <a:xfrm>
            <a:off x="8024014" y="3305252"/>
            <a:ext cx="3377524" cy="374027"/>
          </a:xfrm>
          <a:prstGeom prst="rect">
            <a:avLst/>
          </a:prstGeom>
        </p:spPr>
        <p:txBody>
          <a:bodyPr vert="horz" lIns="91440" tIns="45720" rIns="91440" bIns="45720" rtlCol="0">
            <a:normAutofit/>
          </a:bodyPr>
          <a:lstStyle>
            <a:defPPr>
              <a:defRPr lang="en-US"/>
            </a:defPPr>
            <a:lvl1pPr indent="0">
              <a:lnSpc>
                <a:spcPct val="100000"/>
              </a:lnSpc>
              <a:spcBef>
                <a:spcPts val="1000"/>
              </a:spcBef>
              <a:buFont typeface="Arial" panose="020B0604020202020204" pitchFamily="34" charset="0"/>
              <a:buNone/>
              <a:defRPr sz="2400" b="1">
                <a:solidFill>
                  <a:srgbClr val="01475F"/>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rgbClr val="003366"/>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03366"/>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03366"/>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03366"/>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GB" sz="1800">
                <a:solidFill>
                  <a:srgbClr val="BBD035"/>
                </a:solidFill>
              </a:rPr>
              <a:t>Gender inclusive language</a:t>
            </a:r>
          </a:p>
          <a:p>
            <a:pPr algn="ctr"/>
            <a:endParaRPr lang="en-GB" sz="2000">
              <a:solidFill>
                <a:srgbClr val="BBD035"/>
              </a:solidFill>
            </a:endParaRPr>
          </a:p>
        </p:txBody>
      </p:sp>
      <p:sp>
        <p:nvSpPr>
          <p:cNvPr id="16" name="Content Placeholder 2">
            <a:extLst>
              <a:ext uri="{FF2B5EF4-FFF2-40B4-BE49-F238E27FC236}">
                <a16:creationId xmlns:a16="http://schemas.microsoft.com/office/drawing/2014/main" id="{FD155614-D387-D396-C0DE-AB897725C75B}"/>
              </a:ext>
            </a:extLst>
          </p:cNvPr>
          <p:cNvSpPr txBox="1">
            <a:spLocks/>
          </p:cNvSpPr>
          <p:nvPr/>
        </p:nvSpPr>
        <p:spPr>
          <a:xfrm>
            <a:off x="9660125" y="3686272"/>
            <a:ext cx="2087436" cy="4441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200" b="1">
                <a:solidFill>
                  <a:srgbClr val="01475F"/>
                </a:solidFill>
              </a:rPr>
              <a:t>Training opportunities</a:t>
            </a:r>
          </a:p>
          <a:p>
            <a:pPr>
              <a:lnSpc>
                <a:spcPct val="160000"/>
              </a:lnSpc>
            </a:pPr>
            <a:endParaRPr lang="en-GB" sz="1000" b="1">
              <a:solidFill>
                <a:srgbClr val="01475F"/>
              </a:solidFill>
            </a:endParaRPr>
          </a:p>
        </p:txBody>
      </p:sp>
      <p:sp>
        <p:nvSpPr>
          <p:cNvPr id="17" name="Content Placeholder 2">
            <a:extLst>
              <a:ext uri="{FF2B5EF4-FFF2-40B4-BE49-F238E27FC236}">
                <a16:creationId xmlns:a16="http://schemas.microsoft.com/office/drawing/2014/main" id="{BEC68F33-519B-029F-0110-1321A6D8F2D7}"/>
              </a:ext>
            </a:extLst>
          </p:cNvPr>
          <p:cNvSpPr txBox="1">
            <a:spLocks/>
          </p:cNvSpPr>
          <p:nvPr/>
        </p:nvSpPr>
        <p:spPr>
          <a:xfrm>
            <a:off x="8205997" y="2137992"/>
            <a:ext cx="1754816" cy="375637"/>
          </a:xfrm>
          <a:prstGeom prst="rect">
            <a:avLst/>
          </a:prstGeom>
        </p:spPr>
        <p:txBody>
          <a:bodyPr vert="horz" lIns="91440" tIns="45720" rIns="91440" bIns="45720" rtlCol="0">
            <a:normAutofit fontScale="62500" lnSpcReduction="20000"/>
          </a:bodyPr>
          <a:lstStyle>
            <a:defPPr>
              <a:defRPr lang="en-US"/>
            </a:defPPr>
            <a:lvl1pPr indent="0">
              <a:lnSpc>
                <a:spcPct val="100000"/>
              </a:lnSpc>
              <a:spcBef>
                <a:spcPts val="1000"/>
              </a:spcBef>
              <a:buFont typeface="Arial" panose="020B0604020202020204" pitchFamily="34" charset="0"/>
              <a:buNone/>
              <a:defRPr sz="2400" b="1">
                <a:solidFill>
                  <a:srgbClr val="01475F"/>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rgbClr val="003366"/>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03366"/>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03366"/>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03366"/>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1700">
                <a:solidFill>
                  <a:srgbClr val="BBD035"/>
                </a:solidFill>
              </a:rPr>
              <a:t>Improved pathways </a:t>
            </a:r>
            <a:br>
              <a:rPr lang="en-GB" sz="1700">
                <a:solidFill>
                  <a:srgbClr val="BBD035"/>
                </a:solidFill>
              </a:rPr>
            </a:br>
            <a:r>
              <a:rPr lang="en-GB" sz="1700">
                <a:solidFill>
                  <a:srgbClr val="BBD035"/>
                </a:solidFill>
              </a:rPr>
              <a:t>to employment</a:t>
            </a:r>
            <a:endParaRPr lang="en-GB">
              <a:solidFill>
                <a:srgbClr val="BBD035"/>
              </a:solidFill>
            </a:endParaRPr>
          </a:p>
        </p:txBody>
      </p:sp>
    </p:spTree>
    <p:extLst>
      <p:ext uri="{BB962C8B-B14F-4D97-AF65-F5344CB8AC3E}">
        <p14:creationId xmlns:p14="http://schemas.microsoft.com/office/powerpoint/2010/main" val="206675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2C2F5-2398-05AA-451F-1E75CF3DF0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F41072-43D6-3D5D-3EF5-A4DBB4555D15}"/>
              </a:ext>
            </a:extLst>
          </p:cNvPr>
          <p:cNvSpPr>
            <a:spLocks noGrp="1"/>
          </p:cNvSpPr>
          <p:nvPr>
            <p:ph type="title"/>
          </p:nvPr>
        </p:nvSpPr>
        <p:spPr/>
        <p:txBody>
          <a:bodyPr>
            <a:normAutofit/>
          </a:bodyPr>
          <a:lstStyle/>
          <a:p>
            <a:r>
              <a:rPr lang="en-GB" sz="2800">
                <a:solidFill>
                  <a:schemeClr val="bg2">
                    <a:lumMod val="10000"/>
                  </a:schemeClr>
                </a:solidFill>
              </a:rPr>
              <a:t>Summary (1)</a:t>
            </a:r>
          </a:p>
        </p:txBody>
      </p:sp>
      <p:sp>
        <p:nvSpPr>
          <p:cNvPr id="3" name="Content Placeholder 2">
            <a:extLst>
              <a:ext uri="{FF2B5EF4-FFF2-40B4-BE49-F238E27FC236}">
                <a16:creationId xmlns:a16="http://schemas.microsoft.com/office/drawing/2014/main" id="{1823C824-B0AE-DCE9-392C-27DD4E8282FA}"/>
              </a:ext>
            </a:extLst>
          </p:cNvPr>
          <p:cNvSpPr txBox="1">
            <a:spLocks/>
          </p:cNvSpPr>
          <p:nvPr/>
        </p:nvSpPr>
        <p:spPr>
          <a:xfrm>
            <a:off x="838200" y="1326701"/>
            <a:ext cx="10722429" cy="4547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GB" sz="1700" b="1" u="sng">
                <a:solidFill>
                  <a:schemeClr val="bg2">
                    <a:lumMod val="10000"/>
                  </a:schemeClr>
                </a:solidFill>
                <a:latin typeface="Arial"/>
                <a:cs typeface="Arial"/>
              </a:rPr>
              <a:t>Barriers to Job Opportunities</a:t>
            </a:r>
            <a:br>
              <a:rPr lang="en-GB" sz="1700">
                <a:solidFill>
                  <a:schemeClr val="bg2">
                    <a:lumMod val="10000"/>
                  </a:schemeClr>
                </a:solidFill>
              </a:rPr>
            </a:br>
            <a:r>
              <a:rPr lang="en-GB" sz="1700">
                <a:solidFill>
                  <a:schemeClr val="bg2">
                    <a:lumMod val="10000"/>
                  </a:schemeClr>
                </a:solidFill>
                <a:latin typeface="Arial"/>
                <a:cs typeface="Arial"/>
              </a:rPr>
              <a:t>Fragmented job listing pages, discoursing language in adverts, unclear application processes, and limited flexible opportunities. </a:t>
            </a:r>
          </a:p>
          <a:p>
            <a:pPr marL="0" indent="0" fontAlgn="base">
              <a:buNone/>
            </a:pPr>
            <a:r>
              <a:rPr lang="en-GB" sz="1700" b="1" i="1">
                <a:solidFill>
                  <a:schemeClr val="bg2">
                    <a:lumMod val="10000"/>
                  </a:schemeClr>
                </a:solidFill>
                <a:latin typeface="Arial"/>
                <a:cs typeface="Arial"/>
              </a:rPr>
              <a:t>Recommendations from women</a:t>
            </a:r>
          </a:p>
          <a:p>
            <a:pPr fontAlgn="base">
              <a:buFont typeface="Wingdings" panose="05000000000000000000" pitchFamily="2" charset="2"/>
              <a:buChar char="Ø"/>
            </a:pPr>
            <a:r>
              <a:rPr lang="en-GB" sz="1700">
                <a:solidFill>
                  <a:schemeClr val="bg2">
                    <a:lumMod val="10000"/>
                  </a:schemeClr>
                </a:solidFill>
                <a:latin typeface="Arial"/>
                <a:cs typeface="Arial"/>
              </a:rPr>
              <a:t>One central job listing site advertising all opportunities in the borough.</a:t>
            </a:r>
          </a:p>
          <a:p>
            <a:pPr fontAlgn="base">
              <a:buFont typeface="Wingdings" panose="05000000000000000000" pitchFamily="2" charset="2"/>
              <a:buChar char="Ø"/>
            </a:pPr>
            <a:r>
              <a:rPr lang="en-GB" sz="1700">
                <a:solidFill>
                  <a:schemeClr val="bg2">
                    <a:lumMod val="10000"/>
                  </a:schemeClr>
                </a:solidFill>
                <a:latin typeface="Arial"/>
                <a:cs typeface="Arial"/>
              </a:rPr>
              <a:t>Gender inclusive language on job descriptions.</a:t>
            </a:r>
          </a:p>
          <a:p>
            <a:pPr>
              <a:buFont typeface="Wingdings" panose="05000000000000000000" pitchFamily="2" charset="2"/>
              <a:buChar char="Ø"/>
            </a:pPr>
            <a:r>
              <a:rPr lang="en-GB" sz="1700">
                <a:solidFill>
                  <a:schemeClr val="bg2">
                    <a:lumMod val="10000"/>
                  </a:schemeClr>
                </a:solidFill>
              </a:rPr>
              <a:t>Publicly available referral systems and mentorship opportunities.</a:t>
            </a:r>
          </a:p>
          <a:p>
            <a:pPr marL="0" indent="0">
              <a:buNone/>
            </a:pPr>
            <a:br>
              <a:rPr lang="en-GB" sz="1700" b="1" u="sng">
                <a:solidFill>
                  <a:schemeClr val="bg2">
                    <a:lumMod val="10000"/>
                  </a:schemeClr>
                </a:solidFill>
              </a:rPr>
            </a:br>
            <a:r>
              <a:rPr lang="en-GB" sz="1700" b="1" u="sng">
                <a:solidFill>
                  <a:schemeClr val="bg2">
                    <a:lumMod val="10000"/>
                  </a:schemeClr>
                </a:solidFill>
                <a:latin typeface="Arial"/>
                <a:cs typeface="Arial"/>
              </a:rPr>
              <a:t>Supporting Women Returning to Work</a:t>
            </a:r>
            <a:br>
              <a:rPr lang="en-GB" sz="1700" b="1">
                <a:solidFill>
                  <a:schemeClr val="bg2">
                    <a:lumMod val="10000"/>
                  </a:schemeClr>
                </a:solidFill>
              </a:rPr>
            </a:br>
            <a:r>
              <a:rPr lang="en-GB" sz="1700">
                <a:solidFill>
                  <a:schemeClr val="bg2">
                    <a:lumMod val="10000"/>
                  </a:schemeClr>
                </a:solidFill>
                <a:latin typeface="Arial"/>
                <a:cs typeface="Arial"/>
              </a:rPr>
              <a:t>Existing training and apprenticeship programmes often </a:t>
            </a:r>
            <a:r>
              <a:rPr lang="en-GB" sz="1700" b="1">
                <a:solidFill>
                  <a:schemeClr val="bg2">
                    <a:lumMod val="10000"/>
                  </a:schemeClr>
                </a:solidFill>
                <a:latin typeface="Arial"/>
                <a:cs typeface="Arial"/>
              </a:rPr>
              <a:t>target younger people</a:t>
            </a:r>
            <a:r>
              <a:rPr lang="en-GB" sz="1700">
                <a:solidFill>
                  <a:schemeClr val="bg2">
                    <a:lumMod val="10000"/>
                  </a:schemeClr>
                </a:solidFill>
                <a:latin typeface="Arial"/>
                <a:cs typeface="Arial"/>
              </a:rPr>
              <a:t>, leaving gaps for those seeking to retrain, refresh skills or re-enter the workforce. </a:t>
            </a:r>
            <a:endParaRPr lang="en-GB">
              <a:solidFill>
                <a:schemeClr val="bg2">
                  <a:lumMod val="10000"/>
                </a:schemeClr>
              </a:solidFill>
            </a:endParaRPr>
          </a:p>
          <a:p>
            <a:pPr marL="0" indent="0" fontAlgn="base">
              <a:buNone/>
            </a:pPr>
            <a:r>
              <a:rPr lang="en-GB" sz="1700" b="1" i="1">
                <a:solidFill>
                  <a:schemeClr val="bg2">
                    <a:lumMod val="10000"/>
                  </a:schemeClr>
                </a:solidFill>
                <a:latin typeface="Arial"/>
                <a:cs typeface="Arial"/>
              </a:rPr>
              <a:t>Recommendations from women</a:t>
            </a:r>
          </a:p>
          <a:p>
            <a:pPr fontAlgn="base">
              <a:buFont typeface="Wingdings" panose="05000000000000000000" pitchFamily="2" charset="2"/>
              <a:buChar char="Ø"/>
            </a:pPr>
            <a:r>
              <a:rPr lang="en-GB" sz="1700">
                <a:solidFill>
                  <a:schemeClr val="bg2">
                    <a:lumMod val="10000"/>
                  </a:schemeClr>
                </a:solidFill>
                <a:latin typeface="Arial"/>
                <a:cs typeface="Arial"/>
              </a:rPr>
              <a:t>Improved opportunities for women re-entering the workforce.</a:t>
            </a:r>
          </a:p>
          <a:p>
            <a:pPr fontAlgn="base">
              <a:buFont typeface="Wingdings" panose="05000000000000000000" pitchFamily="2" charset="2"/>
              <a:buChar char="Ø"/>
            </a:pPr>
            <a:r>
              <a:rPr lang="en-GB" sz="1700">
                <a:solidFill>
                  <a:schemeClr val="bg2">
                    <a:lumMod val="10000"/>
                  </a:schemeClr>
                </a:solidFill>
                <a:latin typeface="Arial"/>
                <a:cs typeface="Arial"/>
              </a:rPr>
              <a:t>Relevant training programmes to upskill women.</a:t>
            </a:r>
          </a:p>
        </p:txBody>
      </p:sp>
    </p:spTree>
    <p:extLst>
      <p:ext uri="{BB962C8B-B14F-4D97-AF65-F5344CB8AC3E}">
        <p14:creationId xmlns:p14="http://schemas.microsoft.com/office/powerpoint/2010/main" val="4017667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4D209-F8C8-E7AE-DB15-6BB4181B24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D02E7E-1326-D484-AD17-E50118EA5614}"/>
              </a:ext>
            </a:extLst>
          </p:cNvPr>
          <p:cNvSpPr>
            <a:spLocks noGrp="1"/>
          </p:cNvSpPr>
          <p:nvPr>
            <p:ph type="title"/>
          </p:nvPr>
        </p:nvSpPr>
        <p:spPr/>
        <p:txBody>
          <a:bodyPr>
            <a:normAutofit/>
          </a:bodyPr>
          <a:lstStyle/>
          <a:p>
            <a:r>
              <a:rPr lang="en-GB" sz="2800">
                <a:solidFill>
                  <a:schemeClr val="bg2">
                    <a:lumMod val="10000"/>
                  </a:schemeClr>
                </a:solidFill>
              </a:rPr>
              <a:t>Summary (2)</a:t>
            </a:r>
          </a:p>
        </p:txBody>
      </p:sp>
      <p:sp>
        <p:nvSpPr>
          <p:cNvPr id="3" name="Content Placeholder 2">
            <a:extLst>
              <a:ext uri="{FF2B5EF4-FFF2-40B4-BE49-F238E27FC236}">
                <a16:creationId xmlns:a16="http://schemas.microsoft.com/office/drawing/2014/main" id="{593F0E40-C168-9D70-8CE9-FE5C5CCCC897}"/>
              </a:ext>
            </a:extLst>
          </p:cNvPr>
          <p:cNvSpPr txBox="1">
            <a:spLocks/>
          </p:cNvSpPr>
          <p:nvPr/>
        </p:nvSpPr>
        <p:spPr>
          <a:xfrm>
            <a:off x="838200" y="1156254"/>
            <a:ext cx="10722429" cy="4547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u="sng">
                <a:solidFill>
                  <a:schemeClr val="bg2">
                    <a:lumMod val="10000"/>
                  </a:schemeClr>
                </a:solidFill>
                <a:latin typeface="Arial"/>
                <a:cs typeface="Arial"/>
              </a:rPr>
              <a:t>Volunteering as a Pathway to Employment </a:t>
            </a:r>
            <a:br>
              <a:rPr lang="en-GB" sz="1800">
                <a:solidFill>
                  <a:schemeClr val="bg2">
                    <a:lumMod val="10000"/>
                  </a:schemeClr>
                </a:solidFill>
              </a:rPr>
            </a:br>
            <a:r>
              <a:rPr lang="en-GB" sz="1800">
                <a:solidFill>
                  <a:schemeClr val="bg2">
                    <a:lumMod val="10000"/>
                  </a:schemeClr>
                </a:solidFill>
                <a:latin typeface="Arial"/>
                <a:cs typeface="Arial"/>
              </a:rPr>
              <a:t>Volunteering was viewed as an important </a:t>
            </a:r>
            <a:r>
              <a:rPr lang="en-GB" sz="1800" b="1">
                <a:solidFill>
                  <a:schemeClr val="bg2">
                    <a:lumMod val="10000"/>
                  </a:schemeClr>
                </a:solidFill>
                <a:latin typeface="Arial"/>
                <a:cs typeface="Arial"/>
              </a:rPr>
              <a:t>stepping stone into employment</a:t>
            </a:r>
            <a:r>
              <a:rPr lang="en-GB" sz="1800">
                <a:solidFill>
                  <a:schemeClr val="bg2">
                    <a:lumMod val="10000"/>
                  </a:schemeClr>
                </a:solidFill>
                <a:latin typeface="Arial"/>
                <a:cs typeface="Arial"/>
              </a:rPr>
              <a:t>, but women faced barriers such as </a:t>
            </a:r>
            <a:r>
              <a:rPr lang="en-GB" sz="1800" b="1">
                <a:solidFill>
                  <a:schemeClr val="bg2">
                    <a:lumMod val="10000"/>
                  </a:schemeClr>
                </a:solidFill>
                <a:latin typeface="Arial"/>
                <a:cs typeface="Arial"/>
              </a:rPr>
              <a:t>limited placements</a:t>
            </a:r>
            <a:r>
              <a:rPr lang="en-GB" sz="1800">
                <a:solidFill>
                  <a:schemeClr val="bg2">
                    <a:lumMod val="10000"/>
                  </a:schemeClr>
                </a:solidFill>
                <a:latin typeface="Arial"/>
                <a:cs typeface="Arial"/>
              </a:rPr>
              <a:t>, lengthy application processes and constraints by Universal Credit.</a:t>
            </a:r>
          </a:p>
          <a:p>
            <a:pPr marL="0" indent="0" fontAlgn="base">
              <a:buNone/>
            </a:pPr>
            <a:r>
              <a:rPr lang="en-GB" sz="1800" b="1" i="1">
                <a:solidFill>
                  <a:schemeClr val="bg2">
                    <a:lumMod val="10000"/>
                  </a:schemeClr>
                </a:solidFill>
                <a:latin typeface="Arial"/>
                <a:cs typeface="Arial"/>
              </a:rPr>
              <a:t>Recommendations from women</a:t>
            </a:r>
          </a:p>
          <a:p>
            <a:pPr>
              <a:buFont typeface="Wingdings" panose="05000000000000000000" pitchFamily="2" charset="2"/>
              <a:buChar char="Ø"/>
            </a:pPr>
            <a:r>
              <a:rPr lang="en-GB" sz="1800">
                <a:solidFill>
                  <a:schemeClr val="bg2">
                    <a:lumMod val="10000"/>
                  </a:schemeClr>
                </a:solidFill>
                <a:latin typeface="Arial"/>
                <a:cs typeface="Arial"/>
              </a:rPr>
              <a:t>Simplify the application process for volunteering roles.</a:t>
            </a:r>
          </a:p>
          <a:p>
            <a:pPr>
              <a:buFont typeface="Wingdings" panose="05000000000000000000" pitchFamily="2" charset="2"/>
              <a:buChar char="Ø"/>
            </a:pPr>
            <a:r>
              <a:rPr lang="en-GB" sz="1800">
                <a:solidFill>
                  <a:schemeClr val="bg2">
                    <a:lumMod val="10000"/>
                  </a:schemeClr>
                </a:solidFill>
                <a:latin typeface="Arial"/>
                <a:cs typeface="Arial"/>
              </a:rPr>
              <a:t>Centralised site with volunteering opportunities across the borough.</a:t>
            </a:r>
          </a:p>
          <a:p>
            <a:pPr>
              <a:buFont typeface="Wingdings" panose="05000000000000000000" pitchFamily="2" charset="2"/>
              <a:buChar char="Ø"/>
            </a:pPr>
            <a:r>
              <a:rPr lang="en-GB" sz="1700">
                <a:solidFill>
                  <a:schemeClr val="bg2">
                    <a:lumMod val="10000"/>
                  </a:schemeClr>
                </a:solidFill>
                <a:latin typeface="Arial"/>
                <a:cs typeface="Arial"/>
              </a:rPr>
              <a:t>Publicly available referral systems and mentorship opportunities.</a:t>
            </a:r>
            <a:endParaRPr lang="en-GB" sz="1700">
              <a:solidFill>
                <a:schemeClr val="bg2">
                  <a:lumMod val="10000"/>
                </a:schemeClr>
              </a:solidFill>
            </a:endParaRPr>
          </a:p>
          <a:p>
            <a:pPr marL="0" indent="0">
              <a:buNone/>
            </a:pPr>
            <a:br>
              <a:rPr lang="en-GB" sz="1800" b="1" u="sng">
                <a:solidFill>
                  <a:schemeClr val="bg2">
                    <a:lumMod val="10000"/>
                  </a:schemeClr>
                </a:solidFill>
              </a:rPr>
            </a:br>
            <a:r>
              <a:rPr lang="en-GB" sz="1800" b="1" u="sng">
                <a:solidFill>
                  <a:schemeClr val="bg2">
                    <a:lumMod val="10000"/>
                  </a:schemeClr>
                </a:solidFill>
                <a:latin typeface="Arial"/>
                <a:cs typeface="Arial"/>
              </a:rPr>
              <a:t>Workplace Discrimination</a:t>
            </a:r>
            <a:br>
              <a:rPr lang="en-GB" sz="1800" b="1">
                <a:solidFill>
                  <a:schemeClr val="bg2">
                    <a:lumMod val="10000"/>
                  </a:schemeClr>
                </a:solidFill>
              </a:rPr>
            </a:br>
            <a:r>
              <a:rPr lang="en-GB" sz="1800">
                <a:solidFill>
                  <a:schemeClr val="bg2">
                    <a:lumMod val="10000"/>
                  </a:schemeClr>
                </a:solidFill>
                <a:latin typeface="Arial"/>
                <a:cs typeface="Arial"/>
              </a:rPr>
              <a:t>Discrimination during recruitment processes and in the workplace, including </a:t>
            </a:r>
            <a:r>
              <a:rPr lang="en-GB" sz="1800" b="1">
                <a:solidFill>
                  <a:schemeClr val="bg2">
                    <a:lumMod val="10000"/>
                  </a:schemeClr>
                </a:solidFill>
                <a:latin typeface="Arial"/>
                <a:cs typeface="Arial"/>
              </a:rPr>
              <a:t>sexual harassment </a:t>
            </a:r>
            <a:r>
              <a:rPr lang="en-GB" sz="1800">
                <a:solidFill>
                  <a:schemeClr val="bg2">
                    <a:lumMod val="10000"/>
                  </a:schemeClr>
                </a:solidFill>
                <a:latin typeface="Arial"/>
                <a:cs typeface="Arial"/>
              </a:rPr>
              <a:t>and </a:t>
            </a:r>
            <a:r>
              <a:rPr lang="en-GB" sz="1800" b="1">
                <a:solidFill>
                  <a:schemeClr val="bg2">
                    <a:lumMod val="10000"/>
                  </a:schemeClr>
                </a:solidFill>
                <a:latin typeface="Arial"/>
                <a:cs typeface="Arial"/>
              </a:rPr>
              <a:t>biases about hiring or promoting women</a:t>
            </a:r>
            <a:r>
              <a:rPr lang="en-GB" sz="1800">
                <a:solidFill>
                  <a:schemeClr val="bg2">
                    <a:lumMod val="10000"/>
                  </a:schemeClr>
                </a:solidFill>
                <a:latin typeface="Arial"/>
                <a:cs typeface="Arial"/>
              </a:rPr>
              <a:t>, particularly those with childcare responsibilities or older workers. </a:t>
            </a:r>
            <a:endParaRPr lang="en-GB">
              <a:solidFill>
                <a:schemeClr val="bg2">
                  <a:lumMod val="10000"/>
                </a:schemeClr>
              </a:solidFill>
            </a:endParaRPr>
          </a:p>
          <a:p>
            <a:pPr marL="0" indent="0" fontAlgn="base">
              <a:buNone/>
            </a:pPr>
            <a:r>
              <a:rPr lang="en-GB" sz="1800" b="1" i="1">
                <a:solidFill>
                  <a:schemeClr val="bg2">
                    <a:lumMod val="10000"/>
                  </a:schemeClr>
                </a:solidFill>
                <a:latin typeface="Arial"/>
                <a:cs typeface="Arial"/>
              </a:rPr>
              <a:t>Recommendations from women</a:t>
            </a:r>
          </a:p>
          <a:p>
            <a:pPr>
              <a:buFont typeface="Wingdings" panose="05000000000000000000" pitchFamily="2" charset="2"/>
              <a:buChar char="Ø"/>
            </a:pPr>
            <a:r>
              <a:rPr lang="en-GB" sz="1800">
                <a:solidFill>
                  <a:schemeClr val="bg2">
                    <a:lumMod val="10000"/>
                  </a:schemeClr>
                </a:solidFill>
                <a:latin typeface="Arial"/>
                <a:cs typeface="Arial"/>
              </a:rPr>
              <a:t>Call for employers to recognise and address their bias in recruiting women from all backgrounds.</a:t>
            </a:r>
          </a:p>
          <a:p>
            <a:pPr>
              <a:buFont typeface="Wingdings" panose="05000000000000000000" pitchFamily="2" charset="2"/>
              <a:buChar char="Ø"/>
            </a:pPr>
            <a:r>
              <a:rPr lang="en-GB" sz="1800">
                <a:solidFill>
                  <a:schemeClr val="bg2">
                    <a:lumMod val="10000"/>
                  </a:schemeClr>
                </a:solidFill>
                <a:latin typeface="Arial"/>
                <a:cs typeface="Arial"/>
              </a:rPr>
              <a:t>Organisations, their leaders and men holding themselves accountable for discriminatory workplace culture.</a:t>
            </a:r>
          </a:p>
          <a:p>
            <a:pPr marL="0" indent="0">
              <a:buNone/>
            </a:pPr>
            <a:endParaRPr lang="en-GB" sz="1800">
              <a:solidFill>
                <a:schemeClr val="bg2">
                  <a:lumMod val="10000"/>
                </a:schemeClr>
              </a:solidFill>
            </a:endParaRPr>
          </a:p>
          <a:p>
            <a:pPr marL="0" indent="0" fontAlgn="base">
              <a:buNone/>
            </a:pPr>
            <a:endParaRPr lang="en-GB" sz="1800">
              <a:solidFill>
                <a:schemeClr val="bg2">
                  <a:lumMod val="10000"/>
                </a:schemeClr>
              </a:solidFill>
            </a:endParaRPr>
          </a:p>
        </p:txBody>
      </p:sp>
    </p:spTree>
    <p:extLst>
      <p:ext uri="{BB962C8B-B14F-4D97-AF65-F5344CB8AC3E}">
        <p14:creationId xmlns:p14="http://schemas.microsoft.com/office/powerpoint/2010/main" val="1935339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822C0-4798-7C99-E1A2-093DEF4954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B4606E-7FB4-A71B-986E-083C257AF2A4}"/>
              </a:ext>
            </a:extLst>
          </p:cNvPr>
          <p:cNvSpPr>
            <a:spLocks noGrp="1"/>
          </p:cNvSpPr>
          <p:nvPr>
            <p:ph type="title"/>
          </p:nvPr>
        </p:nvSpPr>
        <p:spPr/>
        <p:txBody>
          <a:bodyPr>
            <a:normAutofit/>
          </a:bodyPr>
          <a:lstStyle/>
          <a:p>
            <a:r>
              <a:rPr lang="en-GB" sz="2800">
                <a:solidFill>
                  <a:schemeClr val="bg2">
                    <a:lumMod val="10000"/>
                  </a:schemeClr>
                </a:solidFill>
              </a:rPr>
              <a:t>Summary (3)</a:t>
            </a:r>
          </a:p>
        </p:txBody>
      </p:sp>
      <p:sp>
        <p:nvSpPr>
          <p:cNvPr id="3" name="Content Placeholder 2">
            <a:extLst>
              <a:ext uri="{FF2B5EF4-FFF2-40B4-BE49-F238E27FC236}">
                <a16:creationId xmlns:a16="http://schemas.microsoft.com/office/drawing/2014/main" id="{BBF618F6-0D39-953D-CA8B-B9044A962A8A}"/>
              </a:ext>
            </a:extLst>
          </p:cNvPr>
          <p:cNvSpPr txBox="1">
            <a:spLocks/>
          </p:cNvSpPr>
          <p:nvPr/>
        </p:nvSpPr>
        <p:spPr>
          <a:xfrm>
            <a:off x="838200" y="1326701"/>
            <a:ext cx="10722429" cy="335536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u="sng">
                <a:solidFill>
                  <a:schemeClr val="bg2">
                    <a:lumMod val="10000"/>
                  </a:schemeClr>
                </a:solidFill>
                <a:latin typeface="Arial"/>
                <a:cs typeface="Arial"/>
              </a:rPr>
              <a:t>The Gender Pay Gap</a:t>
            </a:r>
            <a:br>
              <a:rPr lang="en-GB" sz="1800" b="1">
                <a:solidFill>
                  <a:schemeClr val="bg2">
                    <a:lumMod val="10000"/>
                  </a:schemeClr>
                </a:solidFill>
              </a:rPr>
            </a:br>
            <a:r>
              <a:rPr lang="en-GB" sz="1800">
                <a:solidFill>
                  <a:schemeClr val="bg2">
                    <a:lumMod val="10000"/>
                  </a:schemeClr>
                </a:solidFill>
                <a:latin typeface="Arial"/>
                <a:cs typeface="Arial"/>
              </a:rPr>
              <a:t>Women reported earning less than men, often due to part-time work, career breaks or caregiving.</a:t>
            </a:r>
          </a:p>
          <a:p>
            <a:pPr marL="0" indent="0">
              <a:buNone/>
            </a:pPr>
            <a:r>
              <a:rPr lang="en-GB" sz="1800" b="1" i="1">
                <a:solidFill>
                  <a:schemeClr val="bg2">
                    <a:lumMod val="10000"/>
                  </a:schemeClr>
                </a:solidFill>
                <a:latin typeface="Arial"/>
                <a:cs typeface="Arial"/>
              </a:rPr>
              <a:t>Recommendations from women</a:t>
            </a:r>
            <a:endParaRPr lang="en-GB" sz="1800" i="1">
              <a:solidFill>
                <a:schemeClr val="bg2">
                  <a:lumMod val="10000"/>
                </a:schemeClr>
              </a:solidFill>
              <a:latin typeface="Arial"/>
              <a:cs typeface="Arial"/>
            </a:endParaRPr>
          </a:p>
          <a:p>
            <a:pPr marL="0" indent="0">
              <a:buNone/>
            </a:pPr>
            <a:r>
              <a:rPr lang="en-GB" sz="1800">
                <a:solidFill>
                  <a:schemeClr val="bg2">
                    <a:lumMod val="10000"/>
                  </a:schemeClr>
                </a:solidFill>
                <a:latin typeface="Arial"/>
                <a:cs typeface="Arial"/>
              </a:rPr>
              <a:t>&gt; Understand and tackle disparities in pay and progression between men and women.</a:t>
            </a:r>
          </a:p>
          <a:p>
            <a:pPr marL="0" indent="0">
              <a:buNone/>
            </a:pPr>
            <a:br>
              <a:rPr lang="en-GB" sz="1800" b="1" u="sng">
                <a:solidFill>
                  <a:schemeClr val="bg2">
                    <a:lumMod val="10000"/>
                  </a:schemeClr>
                </a:solidFill>
              </a:rPr>
            </a:br>
            <a:r>
              <a:rPr lang="en-GB" sz="1800" b="1" u="sng">
                <a:solidFill>
                  <a:schemeClr val="bg2">
                    <a:lumMod val="10000"/>
                  </a:schemeClr>
                </a:solidFill>
                <a:latin typeface="Arial"/>
                <a:cs typeface="Arial"/>
              </a:rPr>
              <a:t>Creating an Inclusive Workplace culture</a:t>
            </a:r>
            <a:br>
              <a:rPr lang="en-GB" sz="1800" b="1">
                <a:solidFill>
                  <a:schemeClr val="bg2">
                    <a:lumMod val="10000"/>
                  </a:schemeClr>
                </a:solidFill>
              </a:rPr>
            </a:br>
            <a:r>
              <a:rPr lang="en-GB" sz="1800">
                <a:solidFill>
                  <a:schemeClr val="bg2">
                    <a:lumMod val="10000"/>
                  </a:schemeClr>
                </a:solidFill>
                <a:latin typeface="Arial"/>
                <a:cs typeface="Arial"/>
              </a:rPr>
              <a:t>Inclusive workplace cultures are often lacking, with current practices failing to support diverse needs, including gender-related health issues like menopause and menstrual conditions. </a:t>
            </a:r>
          </a:p>
          <a:p>
            <a:pPr marL="0" indent="0">
              <a:buNone/>
            </a:pPr>
            <a:r>
              <a:rPr lang="en-GB" sz="1800" b="1" i="1">
                <a:solidFill>
                  <a:schemeClr val="bg2">
                    <a:lumMod val="10000"/>
                  </a:schemeClr>
                </a:solidFill>
                <a:latin typeface="Arial"/>
                <a:cs typeface="Arial"/>
              </a:rPr>
              <a:t>Recommendations from women</a:t>
            </a:r>
            <a:endParaRPr lang="en-GB" sz="1800" i="1">
              <a:solidFill>
                <a:schemeClr val="bg2">
                  <a:lumMod val="10000"/>
                </a:schemeClr>
              </a:solidFill>
              <a:latin typeface="Arial"/>
              <a:cs typeface="Arial"/>
            </a:endParaRPr>
          </a:p>
          <a:p>
            <a:pPr>
              <a:buFont typeface="Wingdings" panose="05000000000000000000" pitchFamily="2" charset="2"/>
              <a:buChar char="Ø"/>
            </a:pPr>
            <a:r>
              <a:rPr lang="en-GB" sz="1800">
                <a:solidFill>
                  <a:schemeClr val="bg2">
                    <a:lumMod val="10000"/>
                  </a:schemeClr>
                </a:solidFill>
                <a:latin typeface="Arial"/>
                <a:cs typeface="Arial"/>
              </a:rPr>
              <a:t>Commitment and action to tackling discrimination and bias within the workplace and job market more generally.</a:t>
            </a:r>
          </a:p>
          <a:p>
            <a:pPr>
              <a:buFont typeface="Wingdings" panose="05000000000000000000" pitchFamily="2" charset="2"/>
              <a:buChar char="Ø"/>
            </a:pPr>
            <a:r>
              <a:rPr lang="en-GB" sz="1800">
                <a:solidFill>
                  <a:schemeClr val="bg2">
                    <a:lumMod val="10000"/>
                  </a:schemeClr>
                </a:solidFill>
                <a:latin typeface="Arial"/>
                <a:cs typeface="Arial"/>
              </a:rPr>
              <a:t>Flexible working opportunities and childcare support for women seeking to progress whilst having additional responsibilities such as caring duties.</a:t>
            </a:r>
          </a:p>
          <a:p>
            <a:pPr>
              <a:buFont typeface="Wingdings" panose="05000000000000000000" pitchFamily="2" charset="2"/>
              <a:buChar char="Ø"/>
            </a:pPr>
            <a:r>
              <a:rPr lang="en-GB" sz="1800">
                <a:solidFill>
                  <a:schemeClr val="bg2">
                    <a:lumMod val="10000"/>
                  </a:schemeClr>
                </a:solidFill>
                <a:latin typeface="Arial"/>
                <a:cs typeface="Arial"/>
              </a:rPr>
              <a:t>Acknowledging and making accommodations for women related health issues within the workplace.</a:t>
            </a:r>
          </a:p>
          <a:p>
            <a:pPr>
              <a:buFont typeface="Wingdings" panose="05000000000000000000" pitchFamily="2" charset="2"/>
              <a:buChar char="Ø"/>
            </a:pPr>
            <a:endParaRPr lang="en-GB" sz="1800">
              <a:solidFill>
                <a:schemeClr val="bg2">
                  <a:lumMod val="10000"/>
                </a:schemeClr>
              </a:solidFill>
            </a:endParaRPr>
          </a:p>
          <a:p>
            <a:pPr marL="0" indent="0">
              <a:buNone/>
            </a:pPr>
            <a:endParaRPr lang="en-GB" sz="1800">
              <a:solidFill>
                <a:schemeClr val="bg2">
                  <a:lumMod val="10000"/>
                </a:schemeClr>
              </a:solidFill>
            </a:endParaRPr>
          </a:p>
          <a:p>
            <a:pPr marL="0" indent="0" fontAlgn="base">
              <a:buNone/>
            </a:pPr>
            <a:endParaRPr lang="en-GB" sz="1800">
              <a:solidFill>
                <a:schemeClr val="bg2">
                  <a:lumMod val="10000"/>
                </a:schemeClr>
              </a:solidFill>
            </a:endParaRPr>
          </a:p>
        </p:txBody>
      </p:sp>
    </p:spTree>
    <p:extLst>
      <p:ext uri="{BB962C8B-B14F-4D97-AF65-F5344CB8AC3E}">
        <p14:creationId xmlns:p14="http://schemas.microsoft.com/office/powerpoint/2010/main" val="1549547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9EAE8-B730-A50A-086C-AD23D086B6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0C1A66-6CDD-4B66-F2DE-FEC431D7B270}"/>
              </a:ext>
            </a:extLst>
          </p:cNvPr>
          <p:cNvSpPr>
            <a:spLocks noGrp="1"/>
          </p:cNvSpPr>
          <p:nvPr>
            <p:ph type="title"/>
          </p:nvPr>
        </p:nvSpPr>
        <p:spPr>
          <a:xfrm>
            <a:off x="838199" y="1138"/>
            <a:ext cx="11353799" cy="1325563"/>
          </a:xfrm>
        </p:spPr>
        <p:txBody>
          <a:bodyPr>
            <a:normAutofit/>
          </a:bodyPr>
          <a:lstStyle/>
          <a:p>
            <a:r>
              <a:rPr lang="en-GB" sz="2800">
                <a:solidFill>
                  <a:schemeClr val="bg2">
                    <a:lumMod val="10000"/>
                  </a:schemeClr>
                </a:solidFill>
              </a:rPr>
              <a:t>Sources</a:t>
            </a:r>
          </a:p>
        </p:txBody>
      </p:sp>
      <p:sp>
        <p:nvSpPr>
          <p:cNvPr id="4" name="Content Placeholder 2">
            <a:extLst>
              <a:ext uri="{FF2B5EF4-FFF2-40B4-BE49-F238E27FC236}">
                <a16:creationId xmlns:a16="http://schemas.microsoft.com/office/drawing/2014/main" id="{B26F0811-77E7-384B-2E8B-F3C5647EFBFE}"/>
              </a:ext>
            </a:extLst>
          </p:cNvPr>
          <p:cNvSpPr txBox="1">
            <a:spLocks/>
          </p:cNvSpPr>
          <p:nvPr/>
        </p:nvSpPr>
        <p:spPr>
          <a:xfrm>
            <a:off x="838199" y="1402118"/>
            <a:ext cx="11353799" cy="462832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a:solidFill>
                  <a:schemeClr val="bg2">
                    <a:lumMod val="10000"/>
                  </a:schemeClr>
                </a:solidFill>
                <a:latin typeface="Arial"/>
                <a:cs typeface="Arial"/>
              </a:rPr>
              <a:t>Department of Health and Social Care (2021). </a:t>
            </a:r>
            <a:r>
              <a:rPr lang="en-GB" sz="1200" i="1">
                <a:solidFill>
                  <a:schemeClr val="bg2">
                    <a:lumMod val="10000"/>
                  </a:schemeClr>
                </a:solidFill>
                <a:latin typeface="Arial"/>
                <a:cs typeface="Arial"/>
              </a:rPr>
              <a:t>Health Profile for England: Chapter 1 – Life expectancy and healthy life expectancy</a:t>
            </a:r>
            <a:r>
              <a:rPr lang="en-GB" sz="1200">
                <a:solidFill>
                  <a:schemeClr val="bg2">
                    <a:lumMod val="10000"/>
                  </a:schemeClr>
                </a:solidFill>
                <a:latin typeface="Arial"/>
                <a:cs typeface="Arial"/>
              </a:rPr>
              <a:t>. London: UK Government. Available at: </a:t>
            </a:r>
            <a:r>
              <a:rPr lang="en-GB" sz="1200">
                <a:solidFill>
                  <a:schemeClr val="bg2">
                    <a:lumMod val="10000"/>
                  </a:schemeClr>
                </a:solidFill>
                <a:latin typeface="Arial"/>
                <a:cs typeface="Arial"/>
                <a:hlinkClick r:id="rId3">
                  <a:extLst>
                    <a:ext uri="{A12FA001-AC4F-418D-AE19-62706E023703}">
                      <ahyp:hlinkClr xmlns:ahyp="http://schemas.microsoft.com/office/drawing/2018/hyperlinkcolor" val="tx"/>
                    </a:ext>
                  </a:extLst>
                </a:hlinkClick>
              </a:rPr>
              <a:t>https://www.gov.uk/government/publications/health-profile-for-england/chapter-1-life-expectancy-and-healthy-life-expectancy</a:t>
            </a:r>
            <a:endParaRPr lang="en-GB" sz="1200">
              <a:solidFill>
                <a:schemeClr val="bg2">
                  <a:lumMod val="10000"/>
                </a:schemeClr>
              </a:solidFill>
              <a:latin typeface="Arial"/>
              <a:cs typeface="Arial"/>
            </a:endParaRPr>
          </a:p>
          <a:p>
            <a:pPr marL="0" indent="0">
              <a:buNone/>
            </a:pPr>
            <a:r>
              <a:rPr lang="en-GB" sz="1200">
                <a:solidFill>
                  <a:schemeClr val="bg2">
                    <a:lumMod val="10000"/>
                  </a:schemeClr>
                </a:solidFill>
                <a:latin typeface="Arial"/>
                <a:cs typeface="Arial"/>
              </a:rPr>
              <a:t>Women’s Budget Group (2023). </a:t>
            </a:r>
            <a:r>
              <a:rPr lang="en-GB" sz="1200" i="1">
                <a:solidFill>
                  <a:schemeClr val="bg2">
                    <a:lumMod val="10000"/>
                  </a:schemeClr>
                </a:solidFill>
                <a:latin typeface="Arial"/>
                <a:cs typeface="Arial"/>
              </a:rPr>
              <a:t>Women and the Labour Market</a:t>
            </a:r>
            <a:r>
              <a:rPr lang="en-GB" sz="1200">
                <a:solidFill>
                  <a:schemeClr val="bg2">
                    <a:lumMod val="10000"/>
                  </a:schemeClr>
                </a:solidFill>
                <a:latin typeface="Arial"/>
                <a:cs typeface="Arial"/>
              </a:rPr>
              <a:t>. London: WBG. Available at: </a:t>
            </a:r>
            <a:r>
              <a:rPr lang="en-GB" sz="1200">
                <a:solidFill>
                  <a:schemeClr val="bg2">
                    <a:lumMod val="10000"/>
                  </a:schemeClr>
                </a:solidFill>
                <a:latin typeface="Arial"/>
                <a:cs typeface="Arial"/>
                <a:hlinkClick r:id="rId4">
                  <a:extLst>
                    <a:ext uri="{A12FA001-AC4F-418D-AE19-62706E023703}">
                      <ahyp:hlinkClr xmlns:ahyp="http://schemas.microsoft.com/office/drawing/2018/hyperlinkcolor" val="tx"/>
                    </a:ext>
                  </a:extLst>
                </a:hlinkClick>
              </a:rPr>
              <a:t>https://www.wbg.org.uk/publication/women-and-the-labour-market</a:t>
            </a:r>
            <a:endParaRPr lang="en-GB" sz="1200">
              <a:solidFill>
                <a:schemeClr val="bg2">
                  <a:lumMod val="10000"/>
                </a:schemeClr>
              </a:solidFill>
              <a:latin typeface="Arial"/>
              <a:cs typeface="Arial"/>
            </a:endParaRPr>
          </a:p>
          <a:p>
            <a:pPr marL="0" indent="0">
              <a:buNone/>
            </a:pPr>
            <a:r>
              <a:rPr lang="en-GB" sz="1200">
                <a:solidFill>
                  <a:schemeClr val="bg2">
                    <a:lumMod val="10000"/>
                  </a:schemeClr>
                </a:solidFill>
                <a:latin typeface="Arial"/>
                <a:cs typeface="Arial"/>
              </a:rPr>
              <a:t>UK Government (2023). </a:t>
            </a:r>
            <a:r>
              <a:rPr lang="en-GB" sz="1200" i="1">
                <a:solidFill>
                  <a:schemeClr val="bg2">
                    <a:lumMod val="10000"/>
                  </a:schemeClr>
                </a:solidFill>
                <a:latin typeface="Arial"/>
                <a:cs typeface="Arial"/>
              </a:rPr>
              <a:t>Employment by Ethnicity</a:t>
            </a:r>
            <a:r>
              <a:rPr lang="en-GB" sz="1200">
                <a:solidFill>
                  <a:schemeClr val="bg2">
                    <a:lumMod val="10000"/>
                  </a:schemeClr>
                </a:solidFill>
                <a:latin typeface="Arial"/>
                <a:cs typeface="Arial"/>
              </a:rPr>
              <a:t>. Ethnicity Facts and Figures Service. Available at: </a:t>
            </a:r>
            <a:r>
              <a:rPr lang="en-GB" sz="1200">
                <a:solidFill>
                  <a:schemeClr val="bg2">
                    <a:lumMod val="10000"/>
                  </a:schemeClr>
                </a:solidFill>
                <a:latin typeface="Arial"/>
                <a:cs typeface="Arial"/>
                <a:hlinkClick r:id="rId5">
                  <a:extLst>
                    <a:ext uri="{A12FA001-AC4F-418D-AE19-62706E023703}">
                      <ahyp:hlinkClr xmlns:ahyp="http://schemas.microsoft.com/office/drawing/2018/hyperlinkcolor" val="tx"/>
                    </a:ext>
                  </a:extLst>
                </a:hlinkClick>
              </a:rPr>
              <a:t>https://www.ethnicity-facts-figures.service.gov.uk/work-pay-and-benefits/employment/employment/latest</a:t>
            </a:r>
            <a:endParaRPr lang="en-GB" sz="1200">
              <a:solidFill>
                <a:schemeClr val="bg2">
                  <a:lumMod val="10000"/>
                </a:schemeClr>
              </a:solidFill>
              <a:latin typeface="Arial"/>
              <a:cs typeface="Arial"/>
            </a:endParaRPr>
          </a:p>
          <a:p>
            <a:pPr marL="0" indent="0">
              <a:buNone/>
            </a:pPr>
            <a:r>
              <a:rPr lang="en-GB" sz="1200">
                <a:solidFill>
                  <a:schemeClr val="bg2">
                    <a:lumMod val="10000"/>
                  </a:schemeClr>
                </a:solidFill>
                <a:latin typeface="Arial"/>
                <a:cs typeface="Arial"/>
              </a:rPr>
              <a:t>Lancaster University (2023). </a:t>
            </a:r>
            <a:r>
              <a:rPr lang="en-GB" sz="1200" i="1">
                <a:solidFill>
                  <a:schemeClr val="bg2">
                    <a:lumMod val="10000"/>
                  </a:schemeClr>
                </a:solidFill>
                <a:latin typeface="Arial"/>
                <a:cs typeface="Arial"/>
              </a:rPr>
              <a:t>New study shows working women at sharp end of cost-of-living crisis, with 26% trapped in severely insecure work</a:t>
            </a:r>
            <a:r>
              <a:rPr lang="en-GB" sz="1200">
                <a:solidFill>
                  <a:schemeClr val="bg2">
                    <a:lumMod val="10000"/>
                  </a:schemeClr>
                </a:solidFill>
                <a:latin typeface="Arial"/>
                <a:cs typeface="Arial"/>
              </a:rPr>
              <a:t>. Lancaster: The Work Foundation. Available at: </a:t>
            </a:r>
            <a:r>
              <a:rPr lang="en-GB" sz="1200">
                <a:solidFill>
                  <a:schemeClr val="bg2">
                    <a:lumMod val="10000"/>
                  </a:schemeClr>
                </a:solidFill>
                <a:latin typeface="Arial"/>
                <a:cs typeface="Arial"/>
                <a:hlinkClick r:id="rId6">
                  <a:extLst>
                    <a:ext uri="{A12FA001-AC4F-418D-AE19-62706E023703}">
                      <ahyp:hlinkClr xmlns:ahyp="http://schemas.microsoft.com/office/drawing/2018/hyperlinkcolor" val="tx"/>
                    </a:ext>
                  </a:extLst>
                </a:hlinkClick>
              </a:rPr>
              <a:t>https://www.lancaster.ac.uk/news/new-study-shows-working-women-at-sharp-end-of-cost-of-living-crisis-with-26-trapped-in-severely-insecure-work</a:t>
            </a:r>
            <a:endParaRPr lang="en-GB" sz="1200">
              <a:solidFill>
                <a:schemeClr val="bg2">
                  <a:lumMod val="10000"/>
                </a:schemeClr>
              </a:solidFill>
              <a:latin typeface="Arial"/>
              <a:cs typeface="Arial"/>
            </a:endParaRPr>
          </a:p>
          <a:p>
            <a:pPr marL="0" indent="0">
              <a:buNone/>
            </a:pPr>
            <a:r>
              <a:rPr lang="en-GB" sz="1200">
                <a:solidFill>
                  <a:schemeClr val="bg2">
                    <a:lumMod val="10000"/>
                  </a:schemeClr>
                </a:solidFill>
                <a:latin typeface="Arial"/>
                <a:cs typeface="Arial"/>
              </a:rPr>
              <a:t>Office for National Statistics (2024). </a:t>
            </a:r>
            <a:r>
              <a:rPr lang="en-GB" sz="1200" i="1">
                <a:solidFill>
                  <a:schemeClr val="bg2">
                    <a:lumMod val="10000"/>
                  </a:schemeClr>
                </a:solidFill>
                <a:latin typeface="Arial"/>
                <a:cs typeface="Arial"/>
              </a:rPr>
              <a:t>Domestic abuse victim characteristics, England and Wales: year ending March 2024</a:t>
            </a:r>
            <a:r>
              <a:rPr lang="en-GB" sz="1200">
                <a:solidFill>
                  <a:schemeClr val="bg2">
                    <a:lumMod val="10000"/>
                  </a:schemeClr>
                </a:solidFill>
                <a:latin typeface="Arial"/>
                <a:cs typeface="Arial"/>
              </a:rPr>
              <a:t>. London: ONS. Available at: </a:t>
            </a:r>
            <a:r>
              <a:rPr lang="en-GB" sz="1200">
                <a:solidFill>
                  <a:schemeClr val="bg2">
                    <a:lumMod val="10000"/>
                  </a:schemeClr>
                </a:solidFill>
                <a:latin typeface="Arial"/>
                <a:cs typeface="Arial"/>
                <a:hlinkClick r:id="rId7">
                  <a:extLst>
                    <a:ext uri="{A12FA001-AC4F-418D-AE19-62706E023703}">
                      <ahyp:hlinkClr xmlns:ahyp="http://schemas.microsoft.com/office/drawing/2018/hyperlinkcolor" val="tx"/>
                    </a:ext>
                  </a:extLst>
                </a:hlinkClick>
              </a:rPr>
              <a:t>https://www.ons.gov.uk/peoplepopulationandcommunity/crimeandjustice/articles/domesticabusevictimcharacteristicsenglandandwales/yearendingmarch2024</a:t>
            </a:r>
            <a:endParaRPr lang="en-GB" sz="1200">
              <a:solidFill>
                <a:schemeClr val="bg2">
                  <a:lumMod val="10000"/>
                </a:schemeClr>
              </a:solidFill>
              <a:latin typeface="Arial"/>
              <a:cs typeface="Arial"/>
            </a:endParaRPr>
          </a:p>
          <a:p>
            <a:pPr marL="0" indent="0">
              <a:buNone/>
            </a:pPr>
            <a:r>
              <a:rPr lang="en-GB" sz="1200">
                <a:solidFill>
                  <a:schemeClr val="bg2">
                    <a:lumMod val="10000"/>
                  </a:schemeClr>
                </a:solidFill>
                <a:latin typeface="Arial"/>
                <a:cs typeface="Arial"/>
              </a:rPr>
              <a:t>Women’s Aid (2023). </a:t>
            </a:r>
            <a:r>
              <a:rPr lang="en-GB" sz="1200" i="1">
                <a:solidFill>
                  <a:schemeClr val="bg2">
                    <a:lumMod val="10000"/>
                  </a:schemeClr>
                </a:solidFill>
                <a:latin typeface="Arial"/>
                <a:cs typeface="Arial"/>
              </a:rPr>
              <a:t>Domestic abuse is a gendered crime</a:t>
            </a:r>
            <a:r>
              <a:rPr lang="en-GB" sz="1200">
                <a:solidFill>
                  <a:schemeClr val="bg2">
                    <a:lumMod val="10000"/>
                  </a:schemeClr>
                </a:solidFill>
                <a:latin typeface="Arial"/>
                <a:cs typeface="Arial"/>
              </a:rPr>
              <a:t>. London: Women’s Aid Federation of England. Available at: </a:t>
            </a:r>
            <a:r>
              <a:rPr lang="en-GB" sz="1200">
                <a:solidFill>
                  <a:schemeClr val="bg2">
                    <a:lumMod val="10000"/>
                  </a:schemeClr>
                </a:solidFill>
                <a:latin typeface="Arial"/>
                <a:cs typeface="Arial"/>
                <a:hlinkClick r:id="rId8">
                  <a:extLst>
                    <a:ext uri="{A12FA001-AC4F-418D-AE19-62706E023703}">
                      <ahyp:hlinkClr xmlns:ahyp="http://schemas.microsoft.com/office/drawing/2018/hyperlinkcolor" val="tx"/>
                    </a:ext>
                  </a:extLst>
                </a:hlinkClick>
              </a:rPr>
              <a:t>https://www.womensaid.org.uk/information-support/what-is-domestic-abuse/domestic-abuse-is-a-gendered-crime</a:t>
            </a:r>
            <a:endParaRPr lang="en-GB" sz="1200">
              <a:solidFill>
                <a:schemeClr val="bg2">
                  <a:lumMod val="10000"/>
                </a:schemeClr>
              </a:solidFill>
              <a:latin typeface="Arial"/>
              <a:cs typeface="Arial"/>
            </a:endParaRPr>
          </a:p>
          <a:p>
            <a:pPr marL="0" indent="0">
              <a:buNone/>
            </a:pPr>
            <a:r>
              <a:rPr lang="en-GB" sz="1200">
                <a:solidFill>
                  <a:schemeClr val="bg2">
                    <a:lumMod val="10000"/>
                  </a:schemeClr>
                </a:solidFill>
                <a:latin typeface="Arial"/>
                <a:cs typeface="Arial"/>
              </a:rPr>
              <a:t>Tower Hamlets (2024). Tower Hamlets’ Borough Equality Assessment 2024-2026. Available at: </a:t>
            </a:r>
            <a:r>
              <a:rPr lang="en-GB" sz="1200">
                <a:solidFill>
                  <a:schemeClr val="bg2">
                    <a:lumMod val="10000"/>
                  </a:schemeClr>
                </a:solidFill>
                <a:latin typeface="Arial"/>
                <a:cs typeface="Arial"/>
                <a:hlinkClick r:id="rId9">
                  <a:extLst>
                    <a:ext uri="{A12FA001-AC4F-418D-AE19-62706E023703}">
                      <ahyp:hlinkClr xmlns:ahyp="http://schemas.microsoft.com/office/drawing/2018/hyperlinkcolor" val="tx"/>
                    </a:ext>
                  </a:extLst>
                </a:hlinkClick>
              </a:rPr>
              <a:t>https://share.google/SUdzfKcRHixfZ5fZI</a:t>
            </a:r>
            <a:r>
              <a:rPr lang="en-GB" sz="1200">
                <a:solidFill>
                  <a:schemeClr val="bg2">
                    <a:lumMod val="10000"/>
                  </a:schemeClr>
                </a:solidFill>
                <a:latin typeface="Arial"/>
                <a:cs typeface="Arial"/>
              </a:rPr>
              <a:t> </a:t>
            </a:r>
          </a:p>
          <a:p>
            <a:pPr marL="0" indent="0">
              <a:buNone/>
            </a:pPr>
            <a:r>
              <a:rPr lang="en-GB" sz="1200">
                <a:solidFill>
                  <a:schemeClr val="bg2">
                    <a:lumMod val="10000"/>
                  </a:schemeClr>
                </a:solidFill>
                <a:latin typeface="Arial"/>
                <a:cs typeface="Arial"/>
              </a:rPr>
              <a:t>Sports England (2022). </a:t>
            </a:r>
            <a:r>
              <a:rPr lang="en-GB" sz="1200" i="1">
                <a:solidFill>
                  <a:schemeClr val="bg2">
                    <a:lumMod val="10000"/>
                  </a:schemeClr>
                </a:solidFill>
                <a:latin typeface="Arial"/>
                <a:cs typeface="Arial"/>
              </a:rPr>
              <a:t>Active Lives Children and Young People Survey Academic Year 22/23.</a:t>
            </a:r>
            <a:r>
              <a:rPr lang="en-GB" sz="1200">
                <a:solidFill>
                  <a:schemeClr val="bg2">
                    <a:lumMod val="10000"/>
                  </a:schemeClr>
                </a:solidFill>
                <a:latin typeface="Arial"/>
                <a:cs typeface="Arial"/>
              </a:rPr>
              <a:t> Available at: </a:t>
            </a:r>
            <a:r>
              <a:rPr lang="en-GB" sz="1200">
                <a:solidFill>
                  <a:schemeClr val="bg2">
                    <a:lumMod val="10000"/>
                  </a:schemeClr>
                </a:solidFill>
                <a:latin typeface="Arial"/>
                <a:cs typeface="Arial"/>
                <a:hlinkClick r:id="rId10">
                  <a:extLst>
                    <a:ext uri="{A12FA001-AC4F-418D-AE19-62706E023703}">
                      <ahyp:hlinkClr xmlns:ahyp="http://schemas.microsoft.com/office/drawing/2018/hyperlinkcolor" val="tx"/>
                    </a:ext>
                  </a:extLst>
                </a:hlinkClick>
              </a:rPr>
              <a:t>www.activelives.sportengland.org</a:t>
            </a:r>
            <a:endParaRPr lang="en-GB" sz="1200">
              <a:solidFill>
                <a:schemeClr val="bg2">
                  <a:lumMod val="10000"/>
                </a:schemeClr>
              </a:solidFill>
              <a:latin typeface="Arial"/>
              <a:cs typeface="Arial"/>
            </a:endParaRPr>
          </a:p>
          <a:p>
            <a:pPr marL="0" indent="0">
              <a:buNone/>
            </a:pPr>
            <a:r>
              <a:rPr lang="en-GB" sz="1200">
                <a:solidFill>
                  <a:schemeClr val="bg2">
                    <a:lumMod val="10000"/>
                  </a:schemeClr>
                </a:solidFill>
                <a:latin typeface="Arial"/>
                <a:cs typeface="Arial"/>
              </a:rPr>
              <a:t>Office for National Statistics (2021). </a:t>
            </a:r>
            <a:r>
              <a:rPr lang="en-GB" sz="1200" i="1">
                <a:solidFill>
                  <a:schemeClr val="bg2">
                    <a:lumMod val="10000"/>
                  </a:schemeClr>
                </a:solidFill>
                <a:latin typeface="Arial"/>
                <a:cs typeface="Arial"/>
              </a:rPr>
              <a:t>Census 2021</a:t>
            </a:r>
            <a:r>
              <a:rPr lang="en-GB" sz="1200">
                <a:solidFill>
                  <a:schemeClr val="bg2">
                    <a:lumMod val="10000"/>
                  </a:schemeClr>
                </a:solidFill>
                <a:latin typeface="Arial"/>
                <a:cs typeface="Arial"/>
              </a:rPr>
              <a:t>. Available at: </a:t>
            </a:r>
            <a:r>
              <a:rPr lang="en-GB" sz="1200">
                <a:solidFill>
                  <a:schemeClr val="bg2">
                    <a:lumMod val="10000"/>
                  </a:schemeClr>
                </a:solidFill>
                <a:latin typeface="Arial"/>
                <a:cs typeface="Arial"/>
                <a:hlinkClick r:id="rId11">
                  <a:extLst>
                    <a:ext uri="{A12FA001-AC4F-418D-AE19-62706E023703}">
                      <ahyp:hlinkClr xmlns:ahyp="http://schemas.microsoft.com/office/drawing/2018/hyperlinkcolor" val="tx"/>
                    </a:ext>
                  </a:extLst>
                </a:hlinkClick>
              </a:rPr>
              <a:t>https://www.ons.gov.uk/census</a:t>
            </a:r>
            <a:r>
              <a:rPr lang="en-GB" sz="1200">
                <a:solidFill>
                  <a:schemeClr val="bg2">
                    <a:lumMod val="10000"/>
                  </a:schemeClr>
                </a:solidFill>
                <a:latin typeface="Arial"/>
                <a:cs typeface="Arial"/>
              </a:rPr>
              <a:t> </a:t>
            </a:r>
          </a:p>
          <a:p>
            <a:pPr marL="0" indent="0">
              <a:buNone/>
            </a:pPr>
            <a:r>
              <a:rPr lang="en-GB" sz="1200">
                <a:solidFill>
                  <a:schemeClr val="bg2">
                    <a:lumMod val="10000"/>
                  </a:schemeClr>
                </a:solidFill>
                <a:latin typeface="Arial"/>
                <a:cs typeface="Arial"/>
              </a:rPr>
              <a:t>Office for National Statistics (2021). </a:t>
            </a:r>
            <a:r>
              <a:rPr lang="en-GB" sz="1200" i="1">
                <a:solidFill>
                  <a:schemeClr val="bg2">
                    <a:lumMod val="10000"/>
                  </a:schemeClr>
                </a:solidFill>
                <a:latin typeface="Arial"/>
                <a:cs typeface="Arial"/>
              </a:rPr>
              <a:t>Census 2021</a:t>
            </a:r>
            <a:r>
              <a:rPr lang="en-GB" sz="1200">
                <a:solidFill>
                  <a:schemeClr val="bg2">
                    <a:lumMod val="10000"/>
                  </a:schemeClr>
                </a:solidFill>
                <a:latin typeface="Arial"/>
                <a:cs typeface="Arial"/>
              </a:rPr>
              <a:t>. Available at: </a:t>
            </a:r>
            <a:r>
              <a:rPr lang="en-GB" sz="1200">
                <a:solidFill>
                  <a:schemeClr val="bg2">
                    <a:lumMod val="10000"/>
                  </a:schemeClr>
                </a:solidFill>
                <a:latin typeface="Arial"/>
                <a:cs typeface="Arial"/>
                <a:hlinkClick r:id="rId11">
                  <a:extLst>
                    <a:ext uri="{A12FA001-AC4F-418D-AE19-62706E023703}">
                      <ahyp:hlinkClr xmlns:ahyp="http://schemas.microsoft.com/office/drawing/2018/hyperlinkcolor" val="tx"/>
                    </a:ext>
                  </a:extLst>
                </a:hlinkClick>
              </a:rPr>
              <a:t>https://www.ons.gov.uk/census</a:t>
            </a:r>
            <a:r>
              <a:rPr lang="en-GB" sz="1200">
                <a:solidFill>
                  <a:schemeClr val="bg2">
                    <a:lumMod val="10000"/>
                  </a:schemeClr>
                </a:solidFill>
                <a:latin typeface="Arial"/>
                <a:cs typeface="Arial"/>
              </a:rPr>
              <a:t> </a:t>
            </a:r>
          </a:p>
          <a:p>
            <a:pPr marL="0" indent="0">
              <a:buNone/>
            </a:pPr>
            <a:r>
              <a:rPr lang="en-GB" sz="1200">
                <a:solidFill>
                  <a:schemeClr val="bg2">
                    <a:lumMod val="10000"/>
                  </a:schemeClr>
                </a:solidFill>
                <a:latin typeface="Arial"/>
                <a:cs typeface="Arial"/>
              </a:rPr>
              <a:t>Tower Hamlets (2024). Tower Hamlets’ Borough Equality Assessment 2024-2026. Available at: </a:t>
            </a:r>
            <a:r>
              <a:rPr lang="en-GB" sz="1200">
                <a:solidFill>
                  <a:schemeClr val="bg2">
                    <a:lumMod val="10000"/>
                  </a:schemeClr>
                </a:solidFill>
                <a:latin typeface="Arial"/>
                <a:cs typeface="Arial"/>
                <a:hlinkClick r:id="rId9">
                  <a:extLst>
                    <a:ext uri="{A12FA001-AC4F-418D-AE19-62706E023703}">
                      <ahyp:hlinkClr xmlns:ahyp="http://schemas.microsoft.com/office/drawing/2018/hyperlinkcolor" val="tx"/>
                    </a:ext>
                  </a:extLst>
                </a:hlinkClick>
              </a:rPr>
              <a:t>https://share.google/SUdzfKcRHixfZ5fZI</a:t>
            </a:r>
            <a:r>
              <a:rPr lang="en-GB" sz="1200">
                <a:solidFill>
                  <a:schemeClr val="bg2">
                    <a:lumMod val="10000"/>
                  </a:schemeClr>
                </a:solidFill>
                <a:latin typeface="Arial"/>
                <a:cs typeface="Arial"/>
              </a:rPr>
              <a:t> </a:t>
            </a:r>
          </a:p>
          <a:p>
            <a:pPr marL="0" indent="0">
              <a:buNone/>
            </a:pPr>
            <a:r>
              <a:rPr lang="en-GB" sz="1200" i="1">
                <a:solidFill>
                  <a:schemeClr val="bg2">
                    <a:lumMod val="10000"/>
                  </a:schemeClr>
                </a:solidFill>
                <a:latin typeface="Arial"/>
                <a:cs typeface="Arial"/>
              </a:rPr>
              <a:t>Tower Hamlets Equality Policy 2023-2027</a:t>
            </a:r>
            <a:r>
              <a:rPr lang="en-GB" sz="1200">
                <a:solidFill>
                  <a:schemeClr val="bg2">
                    <a:lumMod val="10000"/>
                  </a:schemeClr>
                </a:solidFill>
                <a:latin typeface="Arial"/>
                <a:cs typeface="Arial"/>
              </a:rPr>
              <a:t>. Available at: </a:t>
            </a:r>
            <a:r>
              <a:rPr lang="en-GB" sz="1200">
                <a:solidFill>
                  <a:schemeClr val="bg2">
                    <a:lumMod val="10000"/>
                  </a:schemeClr>
                </a:solidFill>
                <a:latin typeface="Arial"/>
                <a:cs typeface="Arial"/>
                <a:hlinkClick r:id="rId12">
                  <a:extLst>
                    <a:ext uri="{A12FA001-AC4F-418D-AE19-62706E023703}">
                      <ahyp:hlinkClr xmlns:ahyp="http://schemas.microsoft.com/office/drawing/2018/hyperlinkcolor" val="tx"/>
                    </a:ext>
                  </a:extLst>
                </a:hlinkClick>
              </a:rPr>
              <a:t>https://www.towerhamlets.gov.uk/lgnl/community_and_living/Equalities_in_Tower_Hamlets/Tower-Hamlets-Equality-policy.aspx</a:t>
            </a:r>
            <a:r>
              <a:rPr lang="en-GB" sz="1200">
                <a:solidFill>
                  <a:schemeClr val="bg2">
                    <a:lumMod val="10000"/>
                  </a:schemeClr>
                </a:solidFill>
                <a:latin typeface="Arial"/>
                <a:cs typeface="Arial"/>
              </a:rPr>
              <a:t> (Accessed: 27 October 2025). </a:t>
            </a:r>
            <a:endParaRPr lang="en-GB">
              <a:solidFill>
                <a:schemeClr val="bg2">
                  <a:lumMod val="10000"/>
                </a:schemeClr>
              </a:solidFill>
              <a:latin typeface="Arial"/>
              <a:cs typeface="Arial"/>
            </a:endParaRPr>
          </a:p>
          <a:p>
            <a:pPr marL="0" indent="0">
              <a:buNone/>
            </a:pPr>
            <a:endParaRPr lang="en-GB" sz="1200">
              <a:solidFill>
                <a:schemeClr val="bg2">
                  <a:lumMod val="10000"/>
                </a:schemeClr>
              </a:solidFill>
            </a:endParaRPr>
          </a:p>
          <a:p>
            <a:pPr marL="0" indent="0">
              <a:buNone/>
            </a:pPr>
            <a:endParaRPr lang="en-GB" sz="1200">
              <a:solidFill>
                <a:schemeClr val="bg2">
                  <a:lumMod val="10000"/>
                </a:schemeClr>
              </a:solidFill>
            </a:endParaRPr>
          </a:p>
          <a:p>
            <a:pPr marL="0" indent="0">
              <a:buNone/>
            </a:pPr>
            <a:endParaRPr lang="en-GB" sz="1200">
              <a:solidFill>
                <a:schemeClr val="bg2">
                  <a:lumMod val="10000"/>
                </a:schemeClr>
              </a:solidFill>
            </a:endParaRPr>
          </a:p>
        </p:txBody>
      </p:sp>
    </p:spTree>
    <p:extLst>
      <p:ext uri="{BB962C8B-B14F-4D97-AF65-F5344CB8AC3E}">
        <p14:creationId xmlns:p14="http://schemas.microsoft.com/office/powerpoint/2010/main" val="3896293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CA6A8-4DDA-456A-A6FD-1B90B3573516}"/>
              </a:ext>
            </a:extLst>
          </p:cNvPr>
          <p:cNvSpPr>
            <a:spLocks noGrp="1"/>
          </p:cNvSpPr>
          <p:nvPr>
            <p:ph type="title"/>
          </p:nvPr>
        </p:nvSpPr>
        <p:spPr>
          <a:xfrm>
            <a:off x="838200" y="490241"/>
            <a:ext cx="9770616" cy="642329"/>
          </a:xfrm>
        </p:spPr>
        <p:txBody>
          <a:bodyPr>
            <a:normAutofit/>
          </a:bodyPr>
          <a:lstStyle/>
          <a:p>
            <a:r>
              <a:rPr lang="en-GB" sz="2800">
                <a:solidFill>
                  <a:schemeClr val="bg2">
                    <a:lumMod val="10000"/>
                  </a:schemeClr>
                </a:solidFill>
              </a:rPr>
              <a:t>The Women’s Commission</a:t>
            </a:r>
          </a:p>
        </p:txBody>
      </p:sp>
      <p:sp>
        <p:nvSpPr>
          <p:cNvPr id="3" name="Content Placeholder 2">
            <a:extLst>
              <a:ext uri="{FF2B5EF4-FFF2-40B4-BE49-F238E27FC236}">
                <a16:creationId xmlns:a16="http://schemas.microsoft.com/office/drawing/2014/main" id="{80D25203-FFD8-4406-A69C-A5174D28DC84}"/>
              </a:ext>
            </a:extLst>
          </p:cNvPr>
          <p:cNvSpPr>
            <a:spLocks noGrp="1"/>
          </p:cNvSpPr>
          <p:nvPr>
            <p:ph idx="1"/>
          </p:nvPr>
        </p:nvSpPr>
        <p:spPr>
          <a:xfrm>
            <a:off x="838200" y="1472716"/>
            <a:ext cx="10515600" cy="948315"/>
          </a:xfrm>
        </p:spPr>
        <p:txBody>
          <a:bodyPr>
            <a:normAutofit/>
          </a:bodyPr>
          <a:lstStyle/>
          <a:p>
            <a:pPr marL="0" indent="0">
              <a:buNone/>
            </a:pPr>
            <a:r>
              <a:rPr lang="en-GB" sz="1700">
                <a:solidFill>
                  <a:schemeClr val="bg2">
                    <a:lumMod val="10000"/>
                  </a:schemeClr>
                </a:solidFill>
              </a:rPr>
              <a:t>The Women’s Commission was established by the Council in 2024 to investigate and </a:t>
            </a:r>
            <a:r>
              <a:rPr lang="en-GB" sz="1700" b="1">
                <a:solidFill>
                  <a:schemeClr val="bg2">
                    <a:lumMod val="10000"/>
                  </a:schemeClr>
                </a:solidFill>
              </a:rPr>
              <a:t>address inequalities affecting women across the borough</a:t>
            </a:r>
            <a:r>
              <a:rPr lang="en-GB" sz="1700">
                <a:solidFill>
                  <a:schemeClr val="bg2">
                    <a:lumMod val="10000"/>
                  </a:schemeClr>
                </a:solidFill>
              </a:rPr>
              <a:t>. It responds to the fact that outcomes for women fall behind men:</a:t>
            </a:r>
          </a:p>
          <a:p>
            <a:pPr marL="0" indent="0">
              <a:buNone/>
            </a:pPr>
            <a:endParaRPr lang="en-GB" sz="1700">
              <a:solidFill>
                <a:schemeClr val="bg2">
                  <a:lumMod val="10000"/>
                </a:schemeClr>
              </a:solidFill>
            </a:endParaRPr>
          </a:p>
          <a:p>
            <a:pPr marL="0" indent="0">
              <a:buNone/>
            </a:pPr>
            <a:endParaRPr lang="en-GB" sz="1700">
              <a:solidFill>
                <a:schemeClr val="bg2">
                  <a:lumMod val="10000"/>
                </a:schemeClr>
              </a:solidFill>
            </a:endParaRPr>
          </a:p>
        </p:txBody>
      </p:sp>
      <p:sp>
        <p:nvSpPr>
          <p:cNvPr id="7" name="Content Placeholder 2">
            <a:extLst>
              <a:ext uri="{FF2B5EF4-FFF2-40B4-BE49-F238E27FC236}">
                <a16:creationId xmlns:a16="http://schemas.microsoft.com/office/drawing/2014/main" id="{B9311F57-DB53-E562-F7EC-AD8B48B130CD}"/>
              </a:ext>
            </a:extLst>
          </p:cNvPr>
          <p:cNvSpPr txBox="1">
            <a:spLocks/>
          </p:cNvSpPr>
          <p:nvPr/>
        </p:nvSpPr>
        <p:spPr>
          <a:xfrm>
            <a:off x="838200" y="2224215"/>
            <a:ext cx="4277497" cy="33578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solidFill>
                  <a:schemeClr val="bg2">
                    <a:lumMod val="10000"/>
                  </a:schemeClr>
                </a:solidFill>
              </a:rPr>
              <a:t>Women tend to spend fewer years in </a:t>
            </a:r>
            <a:r>
              <a:rPr lang="en-GB" sz="1600" b="1">
                <a:solidFill>
                  <a:schemeClr val="bg2">
                    <a:lumMod val="10000"/>
                  </a:schemeClr>
                </a:solidFill>
              </a:rPr>
              <a:t>good health </a:t>
            </a:r>
            <a:r>
              <a:rPr lang="en-GB" sz="1600">
                <a:solidFill>
                  <a:schemeClr val="bg2">
                    <a:lumMod val="10000"/>
                  </a:schemeClr>
                </a:solidFill>
              </a:rPr>
              <a:t>than men </a:t>
            </a:r>
          </a:p>
          <a:p>
            <a:r>
              <a:rPr lang="en-GB" sz="1600">
                <a:solidFill>
                  <a:schemeClr val="bg2">
                    <a:lumMod val="10000"/>
                  </a:schemeClr>
                </a:solidFill>
              </a:rPr>
              <a:t>Women’s </a:t>
            </a:r>
            <a:r>
              <a:rPr lang="en-GB" sz="1600" b="1">
                <a:solidFill>
                  <a:schemeClr val="bg2">
                    <a:lumMod val="10000"/>
                  </a:schemeClr>
                </a:solidFill>
              </a:rPr>
              <a:t>employment rate </a:t>
            </a:r>
            <a:r>
              <a:rPr lang="en-GB" sz="1600">
                <a:solidFill>
                  <a:schemeClr val="bg2">
                    <a:lumMod val="10000"/>
                  </a:schemeClr>
                </a:solidFill>
              </a:rPr>
              <a:t>is significantly lower, with Black, Asian and Multi-Ethnic women experiencing the greatest disadvantage.</a:t>
            </a:r>
          </a:p>
          <a:p>
            <a:r>
              <a:rPr lang="en-GB" sz="1600">
                <a:solidFill>
                  <a:schemeClr val="bg2">
                    <a:lumMod val="10000"/>
                  </a:schemeClr>
                </a:solidFill>
              </a:rPr>
              <a:t>Nearly double the percentage of women are in </a:t>
            </a:r>
            <a:r>
              <a:rPr lang="en-GB" sz="1600" b="1">
                <a:solidFill>
                  <a:schemeClr val="bg2">
                    <a:lumMod val="10000"/>
                  </a:schemeClr>
                </a:solidFill>
              </a:rPr>
              <a:t>insecure jobs </a:t>
            </a:r>
          </a:p>
          <a:p>
            <a:r>
              <a:rPr lang="en-GB" sz="1600">
                <a:solidFill>
                  <a:schemeClr val="bg2">
                    <a:lumMod val="10000"/>
                  </a:schemeClr>
                </a:solidFill>
              </a:rPr>
              <a:t>Only 40 per cent of </a:t>
            </a:r>
            <a:r>
              <a:rPr lang="en-GB" sz="1600" b="1">
                <a:solidFill>
                  <a:schemeClr val="bg2">
                    <a:lumMod val="10000"/>
                  </a:schemeClr>
                </a:solidFill>
              </a:rPr>
              <a:t>councillors</a:t>
            </a:r>
            <a:r>
              <a:rPr lang="en-GB" sz="1600">
                <a:solidFill>
                  <a:schemeClr val="bg2">
                    <a:lumMod val="10000"/>
                  </a:schemeClr>
                </a:solidFill>
              </a:rPr>
              <a:t> are women. </a:t>
            </a:r>
          </a:p>
          <a:p>
            <a:r>
              <a:rPr lang="en-GB" sz="1600">
                <a:solidFill>
                  <a:schemeClr val="bg2">
                    <a:lumMod val="10000"/>
                  </a:schemeClr>
                </a:solidFill>
              </a:rPr>
              <a:t>Seventy-five per cent of </a:t>
            </a:r>
            <a:r>
              <a:rPr lang="en-GB" sz="1600" b="1">
                <a:solidFill>
                  <a:schemeClr val="bg2">
                    <a:lumMod val="10000"/>
                  </a:schemeClr>
                </a:solidFill>
              </a:rPr>
              <a:t>domestic abuse survivors</a:t>
            </a:r>
            <a:r>
              <a:rPr lang="en-GB" sz="1600">
                <a:solidFill>
                  <a:schemeClr val="bg2">
                    <a:lumMod val="10000"/>
                  </a:schemeClr>
                </a:solidFill>
              </a:rPr>
              <a:t> are women. </a:t>
            </a:r>
          </a:p>
          <a:p>
            <a:r>
              <a:rPr lang="en-GB" sz="1600">
                <a:solidFill>
                  <a:schemeClr val="bg2">
                    <a:lumMod val="10000"/>
                  </a:schemeClr>
                </a:solidFill>
              </a:rPr>
              <a:t>Ninety-five per cent of </a:t>
            </a:r>
            <a:r>
              <a:rPr lang="en-GB" sz="1600" b="1">
                <a:solidFill>
                  <a:schemeClr val="bg2">
                    <a:lumMod val="10000"/>
                  </a:schemeClr>
                </a:solidFill>
              </a:rPr>
              <a:t>perpetrators of domestic violence </a:t>
            </a:r>
            <a:r>
              <a:rPr lang="en-GB" sz="1600">
                <a:solidFill>
                  <a:schemeClr val="bg2">
                    <a:lumMod val="10000"/>
                  </a:schemeClr>
                </a:solidFill>
              </a:rPr>
              <a:t>are men.</a:t>
            </a:r>
          </a:p>
          <a:p>
            <a:pPr marL="0" indent="0">
              <a:buNone/>
            </a:pPr>
            <a:endParaRPr lang="en-GB" sz="1600">
              <a:solidFill>
                <a:schemeClr val="bg2">
                  <a:lumMod val="10000"/>
                </a:schemeClr>
              </a:solidFill>
            </a:endParaRPr>
          </a:p>
        </p:txBody>
      </p:sp>
      <p:sp>
        <p:nvSpPr>
          <p:cNvPr id="5" name="TextBox 4">
            <a:extLst>
              <a:ext uri="{FF2B5EF4-FFF2-40B4-BE49-F238E27FC236}">
                <a16:creationId xmlns:a16="http://schemas.microsoft.com/office/drawing/2014/main" id="{38C5C2C1-9428-223B-F37C-42E7780EDC9D}"/>
              </a:ext>
            </a:extLst>
          </p:cNvPr>
          <p:cNvSpPr txBox="1"/>
          <p:nvPr/>
        </p:nvSpPr>
        <p:spPr>
          <a:xfrm>
            <a:off x="6368880" y="2064263"/>
            <a:ext cx="4947849" cy="369332"/>
          </a:xfrm>
          <a:prstGeom prst="rect">
            <a:avLst/>
          </a:prstGeom>
          <a:noFill/>
        </p:spPr>
        <p:txBody>
          <a:bodyPr wrap="square">
            <a:spAutoFit/>
          </a:bodyPr>
          <a:lstStyle/>
          <a:p>
            <a:r>
              <a:rPr lang="en-GB" sz="1800" b="1">
                <a:solidFill>
                  <a:schemeClr val="bg2">
                    <a:lumMod val="10000"/>
                  </a:schemeClr>
                </a:solidFill>
              </a:rPr>
              <a:t>Gender </a:t>
            </a:r>
            <a:r>
              <a:rPr lang="en-GB" b="1">
                <a:solidFill>
                  <a:schemeClr val="bg2">
                    <a:lumMod val="10000"/>
                  </a:schemeClr>
                </a:solidFill>
              </a:rPr>
              <a:t>Inequalities in Tower Hamlets</a:t>
            </a:r>
            <a:endParaRPr lang="en-GB" sz="1800" b="1">
              <a:solidFill>
                <a:schemeClr val="bg2">
                  <a:lumMod val="10000"/>
                </a:schemeClr>
              </a:solidFill>
            </a:endParaRPr>
          </a:p>
        </p:txBody>
      </p:sp>
      <p:graphicFrame>
        <p:nvGraphicFramePr>
          <p:cNvPr id="4" name="Chart 3" descr="Bar chart showing gender inequalities in Tower Hamlets. &#10;&#10;Healthy years: 69% for women, compared to 84% men.&#10;Employment rate: 47% for Black, Asian, and Multi-Ethnic women, 60% for Women, and 86% for Men.&#10;Insecure work: 24% of women compared to 14% of men.&#10;Councillors: 40% of Councillors are women, compared to 60% of men.&#10;Domestic abuse survivors: 75% are women, compared to 25% are men.">
            <a:extLst>
              <a:ext uri="{FF2B5EF4-FFF2-40B4-BE49-F238E27FC236}">
                <a16:creationId xmlns:a16="http://schemas.microsoft.com/office/drawing/2014/main" id="{3AED8C83-2162-3DF4-4B75-A778485A1EF1}"/>
              </a:ext>
            </a:extLst>
          </p:cNvPr>
          <p:cNvGraphicFramePr/>
          <p:nvPr>
            <p:extLst>
              <p:ext uri="{D42A27DB-BD31-4B8C-83A1-F6EECF244321}">
                <p14:modId xmlns:p14="http://schemas.microsoft.com/office/powerpoint/2010/main" val="2200721421"/>
              </p:ext>
            </p:extLst>
          </p:nvPr>
        </p:nvGraphicFramePr>
        <p:xfrm>
          <a:off x="5103791" y="2470901"/>
          <a:ext cx="6771503" cy="36092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3643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95061" y="1241266"/>
            <a:ext cx="5428551" cy="3153753"/>
          </a:xfrm>
        </p:spPr>
        <p:txBody>
          <a:bodyPr>
            <a:normAutofit/>
          </a:bodyPr>
          <a:lstStyle/>
          <a:p>
            <a:pPr>
              <a:lnSpc>
                <a:spcPct val="90000"/>
              </a:lnSpc>
            </a:pPr>
            <a:r>
              <a:rPr lang="en-US" sz="2800">
                <a:latin typeface="Aptos"/>
                <a:ea typeface="Calibri"/>
                <a:cs typeface="Calibri"/>
              </a:rPr>
              <a:t>Supporting Women in Employment – The Limehouse Project’s Experience</a:t>
            </a:r>
            <a:endParaRPr lang="en-US" sz="2800"/>
          </a:p>
          <a:p>
            <a:pPr>
              <a:lnSpc>
                <a:spcPct val="90000"/>
              </a:lnSpc>
            </a:pPr>
            <a:endParaRPr lang="en-US"/>
          </a:p>
        </p:txBody>
      </p:sp>
      <p:sp>
        <p:nvSpPr>
          <p:cNvPr id="3" name="Subtitle 2"/>
          <p:cNvSpPr>
            <a:spLocks noGrp="1"/>
          </p:cNvSpPr>
          <p:nvPr>
            <p:ph type="subTitle" idx="1"/>
          </p:nvPr>
        </p:nvSpPr>
        <p:spPr>
          <a:xfrm>
            <a:off x="5695061" y="4591665"/>
            <a:ext cx="5428551" cy="1151714"/>
          </a:xfrm>
        </p:spPr>
        <p:txBody>
          <a:bodyPr vert="horz" lIns="91440" tIns="45720" rIns="91440" bIns="45720" rtlCol="0" anchor="t">
            <a:normAutofit fontScale="92500" lnSpcReduction="20000"/>
          </a:bodyPr>
          <a:lstStyle/>
          <a:p>
            <a:r>
              <a:rPr lang="en-US">
                <a:latin typeface="Calibri"/>
                <a:ea typeface="Calibri"/>
                <a:cs typeface="Calibri"/>
              </a:rPr>
              <a:t> Tower Hamlets Women’s Commission </a:t>
            </a:r>
          </a:p>
          <a:p>
            <a:r>
              <a:rPr lang="en-US">
                <a:latin typeface="Calibri"/>
                <a:ea typeface="Calibri"/>
                <a:cs typeface="Calibri"/>
              </a:rPr>
              <a:t>Farida Yesmin</a:t>
            </a:r>
          </a:p>
          <a:p>
            <a:endParaRPr lang="en-US"/>
          </a:p>
        </p:txBody>
      </p:sp>
      <p:pic>
        <p:nvPicPr>
          <p:cNvPr id="6" name="Picture 5">
            <a:extLst>
              <a:ext uri="{FF2B5EF4-FFF2-40B4-BE49-F238E27FC236}">
                <a16:creationId xmlns:a16="http://schemas.microsoft.com/office/drawing/2014/main" id="{AB0FE571-6C9B-ED9B-7C93-BAF15246EB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03295" y="3604864"/>
            <a:ext cx="2261590" cy="1585181"/>
          </a:xfrm>
          <a:prstGeom prst="rect">
            <a:avLst/>
          </a:prstGeom>
        </p:spPr>
      </p:pic>
      <p:pic>
        <p:nvPicPr>
          <p:cNvPr id="7" name="Picture 6">
            <a:extLst>
              <a:ext uri="{FF2B5EF4-FFF2-40B4-BE49-F238E27FC236}">
                <a16:creationId xmlns:a16="http://schemas.microsoft.com/office/drawing/2014/main" id="{54B0C89C-772E-D60D-E858-FD0A1696FC5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87189" y="1875021"/>
            <a:ext cx="3409622" cy="946904"/>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74E3-58E3-3A47-1585-9A151A593559}"/>
              </a:ext>
            </a:extLst>
          </p:cNvPr>
          <p:cNvSpPr>
            <a:spLocks noGrp="1"/>
          </p:cNvSpPr>
          <p:nvPr>
            <p:ph type="title"/>
          </p:nvPr>
        </p:nvSpPr>
        <p:spPr>
          <a:xfrm>
            <a:off x="856677" y="2955561"/>
            <a:ext cx="4382385" cy="1239733"/>
          </a:xfrm>
        </p:spPr>
        <p:txBody>
          <a:bodyPr anchor="b">
            <a:normAutofit/>
          </a:bodyPr>
          <a:lstStyle/>
          <a:p>
            <a:r>
              <a:rPr lang="en-US"/>
              <a:t>Introduction </a:t>
            </a:r>
          </a:p>
        </p:txBody>
      </p:sp>
      <p:sp>
        <p:nvSpPr>
          <p:cNvPr id="8" name="Date Placeholder 4">
            <a:extLst>
              <a:ext uri="{FF2B5EF4-FFF2-40B4-BE49-F238E27FC236}">
                <a16:creationId xmlns:a16="http://schemas.microsoft.com/office/drawing/2014/main" id="{748F402C-69A4-CB65-5F4B-FCBC34764DAB}"/>
              </a:ext>
            </a:extLst>
          </p:cNvPr>
          <p:cNvSpPr>
            <a:spLocks noGrp="1"/>
          </p:cNvSpPr>
          <p:nvPr>
            <p:ph type="dt" sz="half" idx="10"/>
          </p:nvPr>
        </p:nvSpPr>
        <p:spPr>
          <a:xfrm>
            <a:off x="7910111" y="6409170"/>
            <a:ext cx="3702392" cy="448830"/>
          </a:xfrm>
        </p:spPr>
        <p:txBody>
          <a:bodyPr anchor="ctr">
            <a:normAutofit/>
          </a:bodyPr>
          <a:lstStyle/>
          <a:p>
            <a:pPr>
              <a:spcAft>
                <a:spcPts val="600"/>
              </a:spcAft>
            </a:pPr>
            <a:fld id="{0803DC4F-5B8B-4E9C-B9FB-8663D364A9E9}" type="datetime1">
              <a:rPr lang="en-US"/>
              <a:pPr>
                <a:spcAft>
                  <a:spcPts val="600"/>
                </a:spcAft>
              </a:pPr>
              <a:t>11/17/2025</a:t>
            </a:fld>
            <a:endParaRPr lang="en-US"/>
          </a:p>
        </p:txBody>
      </p:sp>
      <p:sp>
        <p:nvSpPr>
          <p:cNvPr id="18" name="Footer Placeholder 5">
            <a:extLst>
              <a:ext uri="{FF2B5EF4-FFF2-40B4-BE49-F238E27FC236}">
                <a16:creationId xmlns:a16="http://schemas.microsoft.com/office/drawing/2014/main" id="{54041A02-CF93-BB33-BB81-7A3B6DDDE47D}"/>
              </a:ext>
              <a:ext uri="{C183D7F6-B498-43B3-948B-1728B52AA6E4}">
                <adec:decorative xmlns:adec="http://schemas.microsoft.com/office/drawing/2017/decorative" val="1"/>
              </a:ext>
            </a:extLst>
          </p:cNvPr>
          <p:cNvSpPr>
            <a:spLocks noGrp="1"/>
          </p:cNvSpPr>
          <p:nvPr>
            <p:ph type="ftr" sz="quarter" idx="11"/>
          </p:nvPr>
        </p:nvSpPr>
        <p:spPr>
          <a:xfrm rot="5400000">
            <a:off x="-1828801" y="1912217"/>
            <a:ext cx="4114800" cy="457200"/>
          </a:xfrm>
        </p:spPr>
        <p:txBody>
          <a:bodyPr anchor="ctr">
            <a:normAutofit/>
          </a:bodyPr>
          <a:lstStyle/>
          <a:p>
            <a:pPr>
              <a:spcAft>
                <a:spcPts val="600"/>
              </a:spcAft>
            </a:pPr>
            <a:r>
              <a:rPr lang="en-US"/>
              <a:t>
              </a:t>
            </a:r>
          </a:p>
        </p:txBody>
      </p:sp>
      <p:sp>
        <p:nvSpPr>
          <p:cNvPr id="16" name="Slide Number Placeholder 6">
            <a:extLst>
              <a:ext uri="{FF2B5EF4-FFF2-40B4-BE49-F238E27FC236}">
                <a16:creationId xmlns:a16="http://schemas.microsoft.com/office/drawing/2014/main" id="{4DCE8299-7575-28E6-306F-CEB6512AE7E4}"/>
              </a:ext>
            </a:extLst>
          </p:cNvPr>
          <p:cNvSpPr>
            <a:spLocks noGrp="1"/>
          </p:cNvSpPr>
          <p:nvPr>
            <p:ph type="sldNum" sz="quarter" idx="12"/>
          </p:nvPr>
        </p:nvSpPr>
        <p:spPr>
          <a:xfrm>
            <a:off x="11669678" y="6408742"/>
            <a:ext cx="438652" cy="448830"/>
          </a:xfrm>
        </p:spPr>
        <p:txBody>
          <a:bodyPr anchor="ctr">
            <a:normAutofit/>
          </a:bodyPr>
          <a:lstStyle/>
          <a:p>
            <a:pPr>
              <a:spcAft>
                <a:spcPts val="600"/>
              </a:spcAft>
            </a:pPr>
            <a:fld id="{017DE1FC-E54A-4B87-A814-263D1E8654B2}" type="slidenum">
              <a:rPr lang="en-US" dirty="0"/>
              <a:pPr>
                <a:spcAft>
                  <a:spcPts val="600"/>
                </a:spcAft>
              </a:pPr>
              <a:t>21</a:t>
            </a:fld>
            <a:endParaRPr lang="en-US"/>
          </a:p>
        </p:txBody>
      </p:sp>
      <p:graphicFrame>
        <p:nvGraphicFramePr>
          <p:cNvPr id="5" name="Content Placeholder 2" descr="At Limehouse Project, we believe every woman deserves the chance to thrive — in her home, community, and career. Our work supports women to gain confidence, develop skills, and access real employment opportunities.This presentation shares our journey: what we’ve done, what we’ve learned, and how we can work together to make Tower Hamlets a place where women’s ambitions are realised.&#10;&#10;&#10;">
            <a:extLst>
              <a:ext uri="{FF2B5EF4-FFF2-40B4-BE49-F238E27FC236}">
                <a16:creationId xmlns:a16="http://schemas.microsoft.com/office/drawing/2014/main" id="{DCACD5AB-AD41-31CA-FA72-23E274F6ED23}"/>
              </a:ext>
            </a:extLst>
          </p:cNvPr>
          <p:cNvGraphicFramePr>
            <a:graphicFrameLocks noGrp="1"/>
          </p:cNvGraphicFramePr>
          <p:nvPr>
            <p:ph sz="half" idx="2"/>
            <p:extLst>
              <p:ext uri="{D42A27DB-BD31-4B8C-83A1-F6EECF244321}">
                <p14:modId xmlns:p14="http://schemas.microsoft.com/office/powerpoint/2010/main" val="2006955298"/>
              </p:ext>
            </p:extLst>
          </p:nvPr>
        </p:nvGraphicFramePr>
        <p:xfrm>
          <a:off x="6097249" y="1340321"/>
          <a:ext cx="5181600" cy="4180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1442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10A2B-E288-27B3-D3D1-5759762A977D}"/>
              </a:ext>
            </a:extLst>
          </p:cNvPr>
          <p:cNvSpPr>
            <a:spLocks noGrp="1"/>
          </p:cNvSpPr>
          <p:nvPr>
            <p:ph type="title"/>
          </p:nvPr>
        </p:nvSpPr>
        <p:spPr>
          <a:xfrm>
            <a:off x="1318755" y="2381442"/>
            <a:ext cx="3932237" cy="1690525"/>
          </a:xfrm>
        </p:spPr>
        <p:txBody>
          <a:bodyPr vert="horz" lIns="0" tIns="0" rIns="0" bIns="0" rtlCol="0" anchor="b">
            <a:normAutofit fontScale="90000"/>
          </a:bodyPr>
          <a:lstStyle/>
          <a:p>
            <a:pPr>
              <a:lnSpc>
                <a:spcPct val="90000"/>
              </a:lnSpc>
            </a:pPr>
            <a:r>
              <a:rPr lang="en-US" sz="2700"/>
              <a:t>What We Do – Empowering Women to Move Forward</a:t>
            </a:r>
          </a:p>
        </p:txBody>
      </p:sp>
      <p:sp>
        <p:nvSpPr>
          <p:cNvPr id="4" name="Date Placeholder 3">
            <a:extLst>
              <a:ext uri="{FF2B5EF4-FFF2-40B4-BE49-F238E27FC236}">
                <a16:creationId xmlns:a16="http://schemas.microsoft.com/office/drawing/2014/main" id="{B579462E-08B6-65E7-21CB-BBB018F48C67}"/>
              </a:ext>
            </a:extLst>
          </p:cNvPr>
          <p:cNvSpPr>
            <a:spLocks noGrp="1"/>
          </p:cNvSpPr>
          <p:nvPr>
            <p:ph type="dt" sz="half" idx="10"/>
          </p:nvPr>
        </p:nvSpPr>
        <p:spPr>
          <a:xfrm>
            <a:off x="7910111" y="6409170"/>
            <a:ext cx="3702392" cy="448830"/>
          </a:xfrm>
        </p:spPr>
        <p:txBody>
          <a:bodyPr anchor="ctr">
            <a:normAutofit/>
          </a:bodyPr>
          <a:lstStyle/>
          <a:p>
            <a:pPr>
              <a:spcAft>
                <a:spcPts val="600"/>
              </a:spcAft>
            </a:pPr>
            <a:fld id="{9C7C2863-084D-4B85-873C-7835BC4DA2CA}" type="datetime1">
              <a:rPr lang="en-US"/>
              <a:pPr>
                <a:spcAft>
                  <a:spcPts val="600"/>
                </a:spcAft>
              </a:pPr>
              <a:t>11/17/2025</a:t>
            </a:fld>
            <a:endParaRPr lang="en-US"/>
          </a:p>
        </p:txBody>
      </p:sp>
      <p:sp>
        <p:nvSpPr>
          <p:cNvPr id="5" name="Footer Placeholder 4">
            <a:extLst>
              <a:ext uri="{FF2B5EF4-FFF2-40B4-BE49-F238E27FC236}">
                <a16:creationId xmlns:a16="http://schemas.microsoft.com/office/drawing/2014/main" id="{E8757F10-317A-EF2F-AE91-4FCFEA8C2AF0}"/>
              </a:ext>
              <a:ext uri="{C183D7F6-B498-43B3-948B-1728B52AA6E4}">
                <adec:decorative xmlns:adec="http://schemas.microsoft.com/office/drawing/2017/decorative" val="1"/>
              </a:ext>
            </a:extLst>
          </p:cNvPr>
          <p:cNvSpPr>
            <a:spLocks noGrp="1"/>
          </p:cNvSpPr>
          <p:nvPr>
            <p:ph type="ftr" sz="quarter" idx="11"/>
          </p:nvPr>
        </p:nvSpPr>
        <p:spPr>
          <a:xfrm rot="5400000">
            <a:off x="-1828801" y="1912217"/>
            <a:ext cx="4114800" cy="457200"/>
          </a:xfrm>
        </p:spPr>
        <p:txBody>
          <a:bodyPr anchor="ctr">
            <a:normAutofit/>
          </a:bodyPr>
          <a:lstStyle/>
          <a:p>
            <a:pPr>
              <a:spcAft>
                <a:spcPts val="600"/>
              </a:spcAft>
            </a:pPr>
            <a:r>
              <a:rPr lang="en-US"/>
              <a:t>
              </a:t>
            </a:r>
          </a:p>
        </p:txBody>
      </p:sp>
      <p:sp>
        <p:nvSpPr>
          <p:cNvPr id="6" name="Slide Number Placeholder 5">
            <a:extLst>
              <a:ext uri="{FF2B5EF4-FFF2-40B4-BE49-F238E27FC236}">
                <a16:creationId xmlns:a16="http://schemas.microsoft.com/office/drawing/2014/main" id="{A22ABA90-73EF-C74B-BD3C-7200376E4BD9}"/>
              </a:ext>
            </a:extLst>
          </p:cNvPr>
          <p:cNvSpPr>
            <a:spLocks noGrp="1"/>
          </p:cNvSpPr>
          <p:nvPr>
            <p:ph type="sldNum" sz="quarter" idx="12"/>
          </p:nvPr>
        </p:nvSpPr>
        <p:spPr>
          <a:xfrm>
            <a:off x="11669678" y="6408742"/>
            <a:ext cx="438652" cy="448830"/>
          </a:xfrm>
        </p:spPr>
        <p:txBody>
          <a:bodyPr anchor="ctr">
            <a:normAutofit/>
          </a:bodyPr>
          <a:lstStyle/>
          <a:p>
            <a:pPr>
              <a:spcAft>
                <a:spcPts val="600"/>
              </a:spcAft>
            </a:pPr>
            <a:fld id="{017DE1FC-E54A-4B87-A814-263D1E8654B2}" type="slidenum">
              <a:rPr lang="en-US" dirty="0"/>
              <a:pPr>
                <a:spcAft>
                  <a:spcPts val="600"/>
                </a:spcAft>
              </a:pPr>
              <a:t>22</a:t>
            </a:fld>
            <a:endParaRPr lang="en-US"/>
          </a:p>
        </p:txBody>
      </p:sp>
      <p:graphicFrame>
        <p:nvGraphicFramePr>
          <p:cNvPr id="16" name="Content Placeholder 2" descr="Many women come to us unsure where to begin — limited English, little or no recent work experience, and low confidence. We offer a safe, supportive environment where they can rebuild confidence, learn new skills, and explore opportunities. Through holistic IAG, confidence building, skill development, and tailored employment pathways so the women progress from isolation to independence. Every woman receives individual guidance to match her aspirations and overcome personal and structural barriers.&#10;&#10;&#10;">
            <a:extLst>
              <a:ext uri="{FF2B5EF4-FFF2-40B4-BE49-F238E27FC236}">
                <a16:creationId xmlns:a16="http://schemas.microsoft.com/office/drawing/2014/main" id="{72773273-8473-CA61-358D-7CB81D56C709}"/>
              </a:ext>
            </a:extLst>
          </p:cNvPr>
          <p:cNvGraphicFramePr>
            <a:graphicFrameLocks noGrp="1"/>
          </p:cNvGraphicFramePr>
          <p:nvPr>
            <p:ph idx="1"/>
            <p:extLst>
              <p:ext uri="{D42A27DB-BD31-4B8C-83A1-F6EECF244321}">
                <p14:modId xmlns:p14="http://schemas.microsoft.com/office/powerpoint/2010/main" val="3052958020"/>
              </p:ext>
            </p:extLst>
          </p:nvPr>
        </p:nvGraphicFramePr>
        <p:xfrm>
          <a:off x="5648130" y="987425"/>
          <a:ext cx="5707257"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9547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6A91-B6A9-0338-9E31-5AED9ECBA4D2}"/>
              </a:ext>
            </a:extLst>
          </p:cNvPr>
          <p:cNvSpPr>
            <a:spLocks noGrp="1"/>
          </p:cNvSpPr>
          <p:nvPr>
            <p:ph type="title"/>
          </p:nvPr>
        </p:nvSpPr>
        <p:spPr>
          <a:xfrm>
            <a:off x="1044054" y="1987445"/>
            <a:ext cx="4201254" cy="2863668"/>
          </a:xfrm>
        </p:spPr>
        <p:txBody>
          <a:bodyPr anchor="b">
            <a:normAutofit/>
          </a:bodyPr>
          <a:lstStyle/>
          <a:p>
            <a:r>
              <a:rPr lang="en-US"/>
              <a:t>The TIDE Model – Supporting Women into Employment</a:t>
            </a:r>
          </a:p>
        </p:txBody>
      </p:sp>
      <p:sp>
        <p:nvSpPr>
          <p:cNvPr id="15" name="Content Placeholder 2">
            <a:extLst>
              <a:ext uri="{FF2B5EF4-FFF2-40B4-BE49-F238E27FC236}">
                <a16:creationId xmlns:a16="http://schemas.microsoft.com/office/drawing/2014/main" id="{6A4726E4-C1D8-B7B8-177E-6003BE77B20F}"/>
              </a:ext>
            </a:extLst>
          </p:cNvPr>
          <p:cNvSpPr>
            <a:spLocks noGrp="1"/>
          </p:cNvSpPr>
          <p:nvPr>
            <p:ph sz="half" idx="2"/>
          </p:nvPr>
        </p:nvSpPr>
        <p:spPr>
          <a:xfrm>
            <a:off x="6095768" y="832710"/>
            <a:ext cx="5212829" cy="5673592"/>
          </a:xfrm>
        </p:spPr>
        <p:txBody>
          <a:bodyPr vert="horz" lIns="0" tIns="0" rIns="0" bIns="0" rtlCol="0" anchor="t">
            <a:normAutofit fontScale="70000" lnSpcReduction="20000"/>
          </a:bodyPr>
          <a:lstStyle/>
          <a:p>
            <a:pPr>
              <a:lnSpc>
                <a:spcPct val="110000"/>
              </a:lnSpc>
            </a:pPr>
            <a:r>
              <a:rPr lang="en-US"/>
              <a:t>Tackling Barriers</a:t>
            </a:r>
          </a:p>
          <a:p>
            <a:pPr>
              <a:lnSpc>
                <a:spcPct val="110000"/>
              </a:lnSpc>
            </a:pPr>
            <a:r>
              <a:rPr lang="en-US"/>
              <a:t>One-to-one support to overcome personal, skills, and confidence challenges.</a:t>
            </a:r>
          </a:p>
          <a:p>
            <a:pPr>
              <a:lnSpc>
                <a:spcPct val="110000"/>
              </a:lnSpc>
            </a:pPr>
            <a:r>
              <a:rPr lang="en-US"/>
              <a:t>Identifying Needs</a:t>
            </a:r>
          </a:p>
          <a:p>
            <a:pPr>
              <a:lnSpc>
                <a:spcPct val="110000"/>
              </a:lnSpc>
            </a:pPr>
            <a:r>
              <a:rPr lang="en-US"/>
              <a:t>Assess strengths, goals, and training needs.</a:t>
            </a:r>
          </a:p>
          <a:p>
            <a:pPr>
              <a:lnSpc>
                <a:spcPct val="110000"/>
              </a:lnSpc>
            </a:pPr>
            <a:r>
              <a:rPr lang="en-US"/>
              <a:t>Create personalised SMART action plans to track progress.</a:t>
            </a:r>
          </a:p>
          <a:p>
            <a:pPr>
              <a:lnSpc>
                <a:spcPct val="110000"/>
              </a:lnSpc>
            </a:pPr>
            <a:r>
              <a:rPr lang="en-US"/>
              <a:t>Developing Skills</a:t>
            </a:r>
          </a:p>
          <a:p>
            <a:pPr>
              <a:lnSpc>
                <a:spcPct val="110000"/>
              </a:lnSpc>
            </a:pPr>
            <a:r>
              <a:rPr lang="en-US"/>
              <a:t>Build confidence through employability and business workshops.</a:t>
            </a:r>
          </a:p>
          <a:p>
            <a:pPr>
              <a:lnSpc>
                <a:spcPct val="110000"/>
              </a:lnSpc>
            </a:pPr>
            <a:r>
              <a:rPr lang="en-US"/>
              <a:t>Connect women to external partners like WorkPath for job brokerage and other employment opportunities </a:t>
            </a:r>
          </a:p>
          <a:p>
            <a:pPr>
              <a:lnSpc>
                <a:spcPct val="110000"/>
              </a:lnSpc>
            </a:pPr>
            <a:r>
              <a:rPr lang="en-US"/>
              <a:t>Provide post-employment support to sustain progress.</a:t>
            </a:r>
          </a:p>
          <a:p>
            <a:pPr>
              <a:lnSpc>
                <a:spcPct val="110000"/>
              </a:lnSpc>
            </a:pPr>
            <a:r>
              <a:rPr lang="en-US"/>
              <a:t>Enabling Opportunities</a:t>
            </a:r>
          </a:p>
          <a:p>
            <a:pPr>
              <a:lnSpc>
                <a:spcPct val="110000"/>
              </a:lnSpc>
            </a:pPr>
            <a:r>
              <a:rPr lang="en-US"/>
              <a:t>Support with CVs, interviews, and job matching.</a:t>
            </a:r>
          </a:p>
          <a:p>
            <a:pPr>
              <a:lnSpc>
                <a:spcPct val="110000"/>
              </a:lnSpc>
            </a:pPr>
            <a:r>
              <a:rPr lang="en-US"/>
              <a:t>Encourage networking and peer learning to build confidence.</a:t>
            </a:r>
          </a:p>
          <a:p>
            <a:pPr>
              <a:lnSpc>
                <a:spcPct val="110000"/>
              </a:lnSpc>
            </a:pPr>
            <a:r>
              <a:rPr lang="en-US"/>
              <a:t>Our belief: Every woman can reach her potential with the right, tailored support.</a:t>
            </a:r>
          </a:p>
          <a:p>
            <a:pPr>
              <a:lnSpc>
                <a:spcPct val="110000"/>
              </a:lnSpc>
            </a:pPr>
            <a:endParaRPr lang="en-US"/>
          </a:p>
        </p:txBody>
      </p:sp>
      <p:sp>
        <p:nvSpPr>
          <p:cNvPr id="5" name="Date Placeholder 4">
            <a:extLst>
              <a:ext uri="{FF2B5EF4-FFF2-40B4-BE49-F238E27FC236}">
                <a16:creationId xmlns:a16="http://schemas.microsoft.com/office/drawing/2014/main" id="{1E2819FE-7DF0-DE12-58D8-07CC8A8A3BCC}"/>
              </a:ext>
            </a:extLst>
          </p:cNvPr>
          <p:cNvSpPr>
            <a:spLocks noGrp="1"/>
          </p:cNvSpPr>
          <p:nvPr>
            <p:ph type="dt" sz="half" idx="10"/>
          </p:nvPr>
        </p:nvSpPr>
        <p:spPr>
          <a:xfrm>
            <a:off x="7910111" y="6409170"/>
            <a:ext cx="3702392" cy="448830"/>
          </a:xfrm>
        </p:spPr>
        <p:txBody>
          <a:bodyPr anchor="ctr">
            <a:normAutofit/>
          </a:bodyPr>
          <a:lstStyle/>
          <a:p>
            <a:pPr>
              <a:spcAft>
                <a:spcPts val="600"/>
              </a:spcAft>
            </a:pPr>
            <a:fld id="{3599D526-4256-4730-8A9B-4815875B852D}" type="datetime1">
              <a:rPr lang="en-US"/>
              <a:pPr>
                <a:spcAft>
                  <a:spcPts val="600"/>
                </a:spcAft>
              </a:pPr>
              <a:t>11/17/2025</a:t>
            </a:fld>
            <a:endParaRPr lang="en-US"/>
          </a:p>
        </p:txBody>
      </p:sp>
      <p:sp>
        <p:nvSpPr>
          <p:cNvPr id="6" name="Footer Placeholder 5">
            <a:extLst>
              <a:ext uri="{FF2B5EF4-FFF2-40B4-BE49-F238E27FC236}">
                <a16:creationId xmlns:a16="http://schemas.microsoft.com/office/drawing/2014/main" id="{70700723-EDE7-7F2B-50FA-E4B908C35165}"/>
              </a:ext>
              <a:ext uri="{C183D7F6-B498-43B3-948B-1728B52AA6E4}">
                <adec:decorative xmlns:adec="http://schemas.microsoft.com/office/drawing/2017/decorative" val="1"/>
              </a:ext>
            </a:extLst>
          </p:cNvPr>
          <p:cNvSpPr>
            <a:spLocks noGrp="1"/>
          </p:cNvSpPr>
          <p:nvPr>
            <p:ph type="ftr" sz="quarter" idx="11"/>
          </p:nvPr>
        </p:nvSpPr>
        <p:spPr>
          <a:xfrm rot="5400000">
            <a:off x="-1828801" y="1912217"/>
            <a:ext cx="4114800" cy="457200"/>
          </a:xfrm>
        </p:spPr>
        <p:txBody>
          <a:bodyPr anchor="ctr">
            <a:normAutofit/>
          </a:bodyPr>
          <a:lstStyle/>
          <a:p>
            <a:pPr>
              <a:spcAft>
                <a:spcPts val="600"/>
              </a:spcAft>
            </a:pPr>
            <a:r>
              <a:rPr lang="en-US"/>
              <a:t>
              </a:t>
            </a:r>
          </a:p>
        </p:txBody>
      </p:sp>
      <p:sp>
        <p:nvSpPr>
          <p:cNvPr id="7" name="Slide Number Placeholder 6">
            <a:extLst>
              <a:ext uri="{FF2B5EF4-FFF2-40B4-BE49-F238E27FC236}">
                <a16:creationId xmlns:a16="http://schemas.microsoft.com/office/drawing/2014/main" id="{C7579056-ECED-4BE9-006C-8B669B41390B}"/>
              </a:ext>
            </a:extLst>
          </p:cNvPr>
          <p:cNvSpPr>
            <a:spLocks noGrp="1"/>
          </p:cNvSpPr>
          <p:nvPr>
            <p:ph type="sldNum" sz="quarter" idx="12"/>
          </p:nvPr>
        </p:nvSpPr>
        <p:spPr>
          <a:xfrm>
            <a:off x="11669678" y="6408742"/>
            <a:ext cx="438652" cy="448830"/>
          </a:xfrm>
        </p:spPr>
        <p:txBody>
          <a:bodyPr anchor="ctr">
            <a:normAutofit/>
          </a:bodyPr>
          <a:lstStyle/>
          <a:p>
            <a:pPr>
              <a:spcAft>
                <a:spcPts val="600"/>
              </a:spcAft>
            </a:pPr>
            <a:fld id="{017DE1FC-E54A-4B87-A814-263D1E8654B2}" type="slidenum">
              <a:rPr lang="en-US" dirty="0"/>
              <a:pPr>
                <a:spcAft>
                  <a:spcPts val="600"/>
                </a:spcAft>
              </a:pPr>
              <a:t>23</a:t>
            </a:fld>
            <a:endParaRPr lang="en-US"/>
          </a:p>
        </p:txBody>
      </p:sp>
    </p:spTree>
    <p:extLst>
      <p:ext uri="{BB962C8B-B14F-4D97-AF65-F5344CB8AC3E}">
        <p14:creationId xmlns:p14="http://schemas.microsoft.com/office/powerpoint/2010/main" val="2984082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EC07F-B0F4-5119-D06A-7B68A623CEDE}"/>
              </a:ext>
            </a:extLst>
          </p:cNvPr>
          <p:cNvSpPr>
            <a:spLocks noGrp="1"/>
          </p:cNvSpPr>
          <p:nvPr>
            <p:ph type="title"/>
          </p:nvPr>
        </p:nvSpPr>
        <p:spPr>
          <a:xfrm>
            <a:off x="1281955" y="85131"/>
            <a:ext cx="9633886" cy="1323894"/>
          </a:xfrm>
        </p:spPr>
        <p:txBody>
          <a:bodyPr anchor="b">
            <a:normAutofit/>
          </a:bodyPr>
          <a:lstStyle/>
          <a:p>
            <a:r>
              <a:rPr lang="en-US" sz="3200"/>
              <a:t>Barriers – What Women Tell Us</a:t>
            </a:r>
          </a:p>
        </p:txBody>
      </p:sp>
      <p:sp>
        <p:nvSpPr>
          <p:cNvPr id="5" name="Date Placeholder 4">
            <a:extLst>
              <a:ext uri="{FF2B5EF4-FFF2-40B4-BE49-F238E27FC236}">
                <a16:creationId xmlns:a16="http://schemas.microsoft.com/office/drawing/2014/main" id="{44E0EEC1-9103-14BD-1F2B-C69F3F6DBB1C}"/>
              </a:ext>
            </a:extLst>
          </p:cNvPr>
          <p:cNvSpPr>
            <a:spLocks noGrp="1"/>
          </p:cNvSpPr>
          <p:nvPr>
            <p:ph type="dt" sz="half" idx="10"/>
          </p:nvPr>
        </p:nvSpPr>
        <p:spPr>
          <a:xfrm>
            <a:off x="7910111" y="6409170"/>
            <a:ext cx="3702392" cy="448830"/>
          </a:xfrm>
        </p:spPr>
        <p:txBody>
          <a:bodyPr anchor="ctr">
            <a:normAutofit/>
          </a:bodyPr>
          <a:lstStyle/>
          <a:p>
            <a:pPr>
              <a:spcAft>
                <a:spcPts val="600"/>
              </a:spcAft>
            </a:pPr>
            <a:fld id="{CE867976-E27A-4E94-A87F-CE0825B52D53}" type="datetime1">
              <a:rPr lang="en-US"/>
              <a:pPr>
                <a:spcAft>
                  <a:spcPts val="600"/>
                </a:spcAft>
              </a:pPr>
              <a:t>11/17/2025</a:t>
            </a:fld>
            <a:endParaRPr lang="en-US"/>
          </a:p>
        </p:txBody>
      </p:sp>
      <p:sp>
        <p:nvSpPr>
          <p:cNvPr id="6" name="Footer Placeholder 5">
            <a:extLst>
              <a:ext uri="{FF2B5EF4-FFF2-40B4-BE49-F238E27FC236}">
                <a16:creationId xmlns:a16="http://schemas.microsoft.com/office/drawing/2014/main" id="{F5319BDC-D9DB-2441-ECFA-9C84AFC03DF8}"/>
              </a:ext>
              <a:ext uri="{C183D7F6-B498-43B3-948B-1728B52AA6E4}">
                <adec:decorative xmlns:adec="http://schemas.microsoft.com/office/drawing/2017/decorative" val="1"/>
              </a:ext>
            </a:extLst>
          </p:cNvPr>
          <p:cNvSpPr>
            <a:spLocks noGrp="1"/>
          </p:cNvSpPr>
          <p:nvPr>
            <p:ph type="ftr" sz="quarter" idx="11"/>
          </p:nvPr>
        </p:nvSpPr>
        <p:spPr>
          <a:xfrm rot="5400000">
            <a:off x="-1828801" y="1912217"/>
            <a:ext cx="4114800" cy="457200"/>
          </a:xfrm>
        </p:spPr>
        <p:txBody>
          <a:bodyPr anchor="ctr">
            <a:normAutofit/>
          </a:bodyPr>
          <a:lstStyle/>
          <a:p>
            <a:pPr>
              <a:spcAft>
                <a:spcPts val="600"/>
              </a:spcAft>
            </a:pPr>
            <a:r>
              <a:rPr lang="en-US"/>
              <a:t>
              </a:t>
            </a:r>
          </a:p>
        </p:txBody>
      </p:sp>
      <p:sp>
        <p:nvSpPr>
          <p:cNvPr id="7" name="Slide Number Placeholder 6">
            <a:extLst>
              <a:ext uri="{FF2B5EF4-FFF2-40B4-BE49-F238E27FC236}">
                <a16:creationId xmlns:a16="http://schemas.microsoft.com/office/drawing/2014/main" id="{9E5E5335-87E0-8264-D283-E86AB152EDE7}"/>
              </a:ext>
            </a:extLst>
          </p:cNvPr>
          <p:cNvSpPr>
            <a:spLocks noGrp="1"/>
          </p:cNvSpPr>
          <p:nvPr>
            <p:ph type="sldNum" sz="quarter" idx="12"/>
          </p:nvPr>
        </p:nvSpPr>
        <p:spPr>
          <a:xfrm>
            <a:off x="11669678" y="6408742"/>
            <a:ext cx="438652" cy="448830"/>
          </a:xfrm>
        </p:spPr>
        <p:txBody>
          <a:bodyPr anchor="ctr">
            <a:normAutofit/>
          </a:bodyPr>
          <a:lstStyle/>
          <a:p>
            <a:pPr>
              <a:spcAft>
                <a:spcPts val="600"/>
              </a:spcAft>
            </a:pPr>
            <a:fld id="{017DE1FC-E54A-4B87-A814-263D1E8654B2}" type="slidenum">
              <a:rPr lang="en-US" dirty="0"/>
              <a:pPr>
                <a:spcAft>
                  <a:spcPts val="600"/>
                </a:spcAft>
              </a:pPr>
              <a:t>24</a:t>
            </a:fld>
            <a:endParaRPr lang="en-US"/>
          </a:p>
        </p:txBody>
      </p:sp>
      <p:graphicFrame>
        <p:nvGraphicFramePr>
          <p:cNvPr id="9" name="Content Placeholder 3" descr="“I want to work, but I have no childcare and don’t know where to start.”&#10;Many women face language barriers, low confidence, and isolation after years outside the workforce.&#10;Digital skills gaps and lack of local opportunities limit progress.&#10;Cultural pressures and fear of discrimination affect women’s career choices.&#10;Health and Wellbeing FactorsPhysical or mental health challenges linked to poverty, isolation, or caring stress&#10;Learning: Trust, empathy, and safe, women-only spaces are key to engagement and long-term success.&#10;">
            <a:extLst>
              <a:ext uri="{FF2B5EF4-FFF2-40B4-BE49-F238E27FC236}">
                <a16:creationId xmlns:a16="http://schemas.microsoft.com/office/drawing/2014/main" id="{3F5B6C0B-D388-0723-FE08-EE493376EB2D}"/>
              </a:ext>
            </a:extLst>
          </p:cNvPr>
          <p:cNvGraphicFramePr>
            <a:graphicFrameLocks noGrp="1"/>
          </p:cNvGraphicFramePr>
          <p:nvPr>
            <p:ph idx="1"/>
            <p:extLst>
              <p:ext uri="{D42A27DB-BD31-4B8C-83A1-F6EECF244321}">
                <p14:modId xmlns:p14="http://schemas.microsoft.com/office/powerpoint/2010/main" val="4079282754"/>
              </p:ext>
            </p:extLst>
          </p:nvPr>
        </p:nvGraphicFramePr>
        <p:xfrm>
          <a:off x="975600" y="1862939"/>
          <a:ext cx="10240903" cy="3956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8575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B2AAC-9638-3E65-ECD7-BCE5BBEF23EB}"/>
              </a:ext>
            </a:extLst>
          </p:cNvPr>
          <p:cNvSpPr>
            <a:spLocks noGrp="1"/>
          </p:cNvSpPr>
          <p:nvPr>
            <p:ph type="title"/>
          </p:nvPr>
        </p:nvSpPr>
        <p:spPr>
          <a:xfrm>
            <a:off x="1044054" y="2572406"/>
            <a:ext cx="4279435" cy="1759005"/>
          </a:xfrm>
        </p:spPr>
        <p:txBody>
          <a:bodyPr anchor="b">
            <a:normAutofit fontScale="90000"/>
          </a:bodyPr>
          <a:lstStyle/>
          <a:p>
            <a:r>
              <a:rPr lang="en-US"/>
              <a:t>Impact and Achievements in 2024-2025</a:t>
            </a:r>
          </a:p>
        </p:txBody>
      </p:sp>
      <p:sp>
        <p:nvSpPr>
          <p:cNvPr id="16" name="Content Placeholder 2">
            <a:extLst>
              <a:ext uri="{FF2B5EF4-FFF2-40B4-BE49-F238E27FC236}">
                <a16:creationId xmlns:a16="http://schemas.microsoft.com/office/drawing/2014/main" id="{B15C1EEB-307E-F03D-B023-A5C7762FB013}"/>
              </a:ext>
            </a:extLst>
          </p:cNvPr>
          <p:cNvSpPr>
            <a:spLocks noGrp="1"/>
          </p:cNvSpPr>
          <p:nvPr>
            <p:ph sz="half" idx="2"/>
          </p:nvPr>
        </p:nvSpPr>
        <p:spPr>
          <a:xfrm>
            <a:off x="6132787" y="1037073"/>
            <a:ext cx="5221013" cy="5139890"/>
          </a:xfrm>
        </p:spPr>
        <p:txBody>
          <a:bodyPr vert="horz" lIns="0" tIns="0" rIns="0" bIns="0" rtlCol="0" anchor="t">
            <a:normAutofit/>
          </a:bodyPr>
          <a:lstStyle/>
          <a:p>
            <a:r>
              <a:rPr lang="en-US" sz="1900" b="1"/>
              <a:t>441 </a:t>
            </a:r>
            <a:r>
              <a:rPr lang="en-US" sz="1900"/>
              <a:t>learners supported through Education, Training &amp; Employment programmes.</a:t>
            </a:r>
          </a:p>
          <a:p>
            <a:r>
              <a:rPr lang="en-US" sz="1900" b="1"/>
              <a:t>161 </a:t>
            </a:r>
            <a:r>
              <a:rPr lang="en-US" sz="1900"/>
              <a:t>completed training on E-Commerce &amp; Employability Workshops </a:t>
            </a:r>
          </a:p>
          <a:p>
            <a:r>
              <a:rPr lang="en-US" sz="1900" b="1"/>
              <a:t>390 </a:t>
            </a:r>
            <a:r>
              <a:rPr lang="en-US" sz="1900"/>
              <a:t>learners completed basic skills training  </a:t>
            </a:r>
          </a:p>
          <a:p>
            <a:r>
              <a:rPr lang="en-US" sz="1900" b="1"/>
              <a:t>206 </a:t>
            </a:r>
            <a:r>
              <a:rPr lang="en-US" sz="1900"/>
              <a:t>gaining qualifications</a:t>
            </a:r>
          </a:p>
          <a:p>
            <a:r>
              <a:rPr lang="en-US" sz="1900" b="1"/>
              <a:t>92% </a:t>
            </a:r>
            <a:r>
              <a:rPr lang="en-US" sz="1900"/>
              <a:t>of participants reported improved confidence and motivation.</a:t>
            </a:r>
          </a:p>
          <a:p>
            <a:r>
              <a:rPr lang="en-US" sz="1900" b="1"/>
              <a:t>88% </a:t>
            </a:r>
            <a:r>
              <a:rPr lang="en-US" sz="1900"/>
              <a:t>progressed into further training, volunteering, or employment.</a:t>
            </a:r>
          </a:p>
          <a:p>
            <a:endParaRPr lang="en-US" sz="1900"/>
          </a:p>
        </p:txBody>
      </p:sp>
      <p:sp>
        <p:nvSpPr>
          <p:cNvPr id="4" name="Date Placeholder 3">
            <a:extLst>
              <a:ext uri="{FF2B5EF4-FFF2-40B4-BE49-F238E27FC236}">
                <a16:creationId xmlns:a16="http://schemas.microsoft.com/office/drawing/2014/main" id="{35E0611A-B350-D2AE-9758-0EF00A9382EA}"/>
              </a:ext>
            </a:extLst>
          </p:cNvPr>
          <p:cNvSpPr>
            <a:spLocks noGrp="1"/>
          </p:cNvSpPr>
          <p:nvPr>
            <p:ph type="dt" sz="half" idx="10"/>
          </p:nvPr>
        </p:nvSpPr>
        <p:spPr>
          <a:xfrm>
            <a:off x="7910111" y="6409170"/>
            <a:ext cx="3702392" cy="448830"/>
          </a:xfrm>
        </p:spPr>
        <p:txBody>
          <a:bodyPr anchor="ctr">
            <a:normAutofit/>
          </a:bodyPr>
          <a:lstStyle/>
          <a:p>
            <a:pPr>
              <a:spcAft>
                <a:spcPts val="600"/>
              </a:spcAft>
            </a:pPr>
            <a:fld id="{2C25A504-C5E1-400A-81AE-29DA8241F4EB}" type="datetime1">
              <a:rPr lang="en-US"/>
              <a:pPr>
                <a:spcAft>
                  <a:spcPts val="600"/>
                </a:spcAft>
              </a:pPr>
              <a:t>11/17/2025</a:t>
            </a:fld>
            <a:endParaRPr lang="en-US"/>
          </a:p>
        </p:txBody>
      </p:sp>
      <p:sp>
        <p:nvSpPr>
          <p:cNvPr id="5" name="Footer Placeholder 4">
            <a:extLst>
              <a:ext uri="{FF2B5EF4-FFF2-40B4-BE49-F238E27FC236}">
                <a16:creationId xmlns:a16="http://schemas.microsoft.com/office/drawing/2014/main" id="{85B466E5-4303-6ADE-2061-53F892061CD5}"/>
              </a:ext>
              <a:ext uri="{C183D7F6-B498-43B3-948B-1728B52AA6E4}">
                <adec:decorative xmlns:adec="http://schemas.microsoft.com/office/drawing/2017/decorative" val="1"/>
              </a:ext>
            </a:extLst>
          </p:cNvPr>
          <p:cNvSpPr>
            <a:spLocks noGrp="1"/>
          </p:cNvSpPr>
          <p:nvPr>
            <p:ph type="ftr" sz="quarter" idx="11"/>
          </p:nvPr>
        </p:nvSpPr>
        <p:spPr>
          <a:xfrm rot="5400000">
            <a:off x="-1828801" y="1912217"/>
            <a:ext cx="4114800" cy="457200"/>
          </a:xfrm>
        </p:spPr>
        <p:txBody>
          <a:bodyPr anchor="ctr">
            <a:normAutofit/>
          </a:bodyPr>
          <a:lstStyle/>
          <a:p>
            <a:pPr>
              <a:spcAft>
                <a:spcPts val="600"/>
              </a:spcAft>
            </a:pPr>
            <a:r>
              <a:rPr lang="en-US"/>
              <a:t>
              </a:t>
            </a:r>
          </a:p>
        </p:txBody>
      </p:sp>
      <p:sp>
        <p:nvSpPr>
          <p:cNvPr id="6" name="Slide Number Placeholder 5">
            <a:extLst>
              <a:ext uri="{FF2B5EF4-FFF2-40B4-BE49-F238E27FC236}">
                <a16:creationId xmlns:a16="http://schemas.microsoft.com/office/drawing/2014/main" id="{5124A253-BF3B-3FCB-F9D9-782102EA6A37}"/>
              </a:ext>
            </a:extLst>
          </p:cNvPr>
          <p:cNvSpPr>
            <a:spLocks noGrp="1"/>
          </p:cNvSpPr>
          <p:nvPr>
            <p:ph type="sldNum" sz="quarter" idx="12"/>
          </p:nvPr>
        </p:nvSpPr>
        <p:spPr>
          <a:xfrm>
            <a:off x="11669678" y="6408742"/>
            <a:ext cx="438652" cy="448830"/>
          </a:xfrm>
        </p:spPr>
        <p:txBody>
          <a:bodyPr anchor="ctr">
            <a:normAutofit/>
          </a:bodyPr>
          <a:lstStyle/>
          <a:p>
            <a:pPr>
              <a:spcAft>
                <a:spcPts val="600"/>
              </a:spcAft>
            </a:pPr>
            <a:fld id="{017DE1FC-E54A-4B87-A814-263D1E8654B2}" type="slidenum">
              <a:rPr lang="en-US" dirty="0"/>
              <a:pPr>
                <a:spcAft>
                  <a:spcPts val="600"/>
                </a:spcAft>
              </a:pPr>
              <a:t>25</a:t>
            </a:fld>
            <a:endParaRPr lang="en-US"/>
          </a:p>
        </p:txBody>
      </p:sp>
    </p:spTree>
    <p:extLst>
      <p:ext uri="{BB962C8B-B14F-4D97-AF65-F5344CB8AC3E}">
        <p14:creationId xmlns:p14="http://schemas.microsoft.com/office/powerpoint/2010/main" val="1033745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DD480-9E97-9C29-1D48-7CFAFFCCAF2A}"/>
              </a:ext>
            </a:extLst>
          </p:cNvPr>
          <p:cNvSpPr>
            <a:spLocks noGrp="1"/>
          </p:cNvSpPr>
          <p:nvPr>
            <p:ph type="title"/>
          </p:nvPr>
        </p:nvSpPr>
        <p:spPr>
          <a:xfrm>
            <a:off x="975600" y="481080"/>
            <a:ext cx="10240903" cy="1233488"/>
          </a:xfrm>
        </p:spPr>
        <p:txBody>
          <a:bodyPr anchor="b">
            <a:normAutofit fontScale="90000"/>
          </a:bodyPr>
          <a:lstStyle/>
          <a:p>
            <a:r>
              <a:rPr lang="en-US"/>
              <a:t>Example of a Successful Project – </a:t>
            </a:r>
            <a:r>
              <a:rPr lang="en-US" i="1"/>
              <a:t>Childcare Plus (CC+)</a:t>
            </a:r>
            <a:endParaRPr lang="en-US"/>
          </a:p>
        </p:txBody>
      </p:sp>
      <p:sp>
        <p:nvSpPr>
          <p:cNvPr id="18" name="Content Placeholder 3">
            <a:extLst>
              <a:ext uri="{FF2B5EF4-FFF2-40B4-BE49-F238E27FC236}">
                <a16:creationId xmlns:a16="http://schemas.microsoft.com/office/drawing/2014/main" id="{3A8DD686-4534-D0EF-594D-FFCB9E8E63C6}"/>
              </a:ext>
            </a:extLst>
          </p:cNvPr>
          <p:cNvSpPr>
            <a:spLocks noGrp="1"/>
          </p:cNvSpPr>
          <p:nvPr>
            <p:ph idx="1"/>
          </p:nvPr>
        </p:nvSpPr>
        <p:spPr>
          <a:xfrm>
            <a:off x="1242447" y="1972871"/>
            <a:ext cx="10240903" cy="3956179"/>
          </a:xfrm>
        </p:spPr>
        <p:txBody>
          <a:bodyPr vert="horz" lIns="0" tIns="0" rIns="0" bIns="0" rtlCol="0" anchor="t">
            <a:noAutofit/>
          </a:bodyPr>
          <a:lstStyle/>
          <a:p>
            <a:pPr>
              <a:lnSpc>
                <a:spcPct val="110000"/>
              </a:lnSpc>
            </a:pPr>
            <a:r>
              <a:rPr lang="en-US" sz="1600"/>
              <a:t>Supported </a:t>
            </a:r>
            <a:r>
              <a:rPr lang="en-US" sz="1600" b="1"/>
              <a:t>500+ unemployed women</a:t>
            </a:r>
            <a:r>
              <a:rPr lang="en-US" sz="1600"/>
              <a:t>, mainly of </a:t>
            </a:r>
            <a:r>
              <a:rPr lang="en-US" sz="1600" b="1"/>
              <a:t>Bangladeshi and Somali origin</a:t>
            </a:r>
            <a:r>
              <a:rPr lang="en-US" sz="1600"/>
              <a:t>.</a:t>
            </a:r>
          </a:p>
          <a:p>
            <a:pPr>
              <a:lnSpc>
                <a:spcPct val="110000"/>
              </a:lnSpc>
            </a:pPr>
            <a:r>
              <a:rPr lang="en-US" sz="1600"/>
              <a:t>Targeted women furthest from employment — with low skills and cultural barriers to work.</a:t>
            </a:r>
          </a:p>
          <a:p>
            <a:pPr>
              <a:lnSpc>
                <a:spcPct val="110000"/>
              </a:lnSpc>
            </a:pPr>
            <a:r>
              <a:rPr lang="en-US" sz="1600"/>
              <a:t>Delivered an </a:t>
            </a:r>
            <a:r>
              <a:rPr lang="en-US" sz="1600" b="1"/>
              <a:t>integrated programme</a:t>
            </a:r>
            <a:r>
              <a:rPr lang="en-US" sz="1600"/>
              <a:t> of personal development, employability, and </a:t>
            </a:r>
            <a:r>
              <a:rPr lang="en-US" sz="1600" b="1"/>
              <a:t>childcare vocational training</a:t>
            </a:r>
            <a:r>
              <a:rPr lang="en-US" sz="1600"/>
              <a:t>.</a:t>
            </a:r>
          </a:p>
          <a:p>
            <a:pPr>
              <a:lnSpc>
                <a:spcPct val="110000"/>
              </a:lnSpc>
            </a:pPr>
            <a:r>
              <a:rPr lang="en-US" sz="1600"/>
              <a:t>Helped participants gain qualifications and move into </a:t>
            </a:r>
            <a:r>
              <a:rPr lang="en-US" sz="1600" b="1"/>
              <a:t>jobs in nurseries and schools</a:t>
            </a:r>
            <a:r>
              <a:rPr lang="en-US" sz="1600"/>
              <a:t>.</a:t>
            </a:r>
          </a:p>
          <a:p>
            <a:pPr>
              <a:lnSpc>
                <a:spcPct val="110000"/>
              </a:lnSpc>
            </a:pPr>
            <a:r>
              <a:rPr lang="en-US" sz="1600" b="1"/>
              <a:t>Key Outcomes:</a:t>
            </a:r>
            <a:endParaRPr lang="en-US" sz="1600"/>
          </a:p>
          <a:p>
            <a:pPr>
              <a:lnSpc>
                <a:spcPct val="110000"/>
              </a:lnSpc>
            </a:pPr>
            <a:r>
              <a:rPr lang="en-US" sz="1600" b="1"/>
              <a:t>501 women supported</a:t>
            </a:r>
            <a:r>
              <a:rPr lang="en-US" sz="1600"/>
              <a:t>, 85% aged 26–45.</a:t>
            </a:r>
          </a:p>
          <a:p>
            <a:pPr>
              <a:lnSpc>
                <a:spcPct val="110000"/>
              </a:lnSpc>
            </a:pPr>
            <a:r>
              <a:rPr lang="en-US" sz="1600" b="1"/>
              <a:t>50 women</a:t>
            </a:r>
            <a:r>
              <a:rPr lang="en-US" sz="1600"/>
              <a:t> gained sustainable employment.</a:t>
            </a:r>
          </a:p>
          <a:p>
            <a:pPr>
              <a:lnSpc>
                <a:spcPct val="110000"/>
              </a:lnSpc>
            </a:pPr>
            <a:r>
              <a:rPr lang="en-US" sz="1600" b="1"/>
              <a:t>101 women</a:t>
            </a:r>
            <a:r>
              <a:rPr lang="en-US" sz="1600"/>
              <a:t> engaged in volunteering (68% above target).</a:t>
            </a:r>
          </a:p>
          <a:p>
            <a:pPr>
              <a:lnSpc>
                <a:spcPct val="110000"/>
              </a:lnSpc>
            </a:pPr>
            <a:r>
              <a:rPr lang="en-US" sz="1600" b="1"/>
              <a:t>90%</a:t>
            </a:r>
            <a:r>
              <a:rPr lang="en-US" sz="1600"/>
              <a:t> completed non-accredited training; </a:t>
            </a:r>
            <a:r>
              <a:rPr lang="en-US" sz="1600" b="1"/>
              <a:t>86%</a:t>
            </a:r>
            <a:r>
              <a:rPr lang="en-US" sz="1600"/>
              <a:t> gained accredited qualifications.</a:t>
            </a:r>
          </a:p>
          <a:p>
            <a:pPr>
              <a:lnSpc>
                <a:spcPct val="110000"/>
              </a:lnSpc>
            </a:pPr>
            <a:r>
              <a:rPr lang="en-US" sz="1600"/>
              <a:t>Winner of </a:t>
            </a:r>
            <a:r>
              <a:rPr lang="en-US" sz="1600" i="1"/>
              <a:t>Women in Housing Award</a:t>
            </a:r>
            <a:r>
              <a:rPr lang="en-US" sz="1600"/>
              <a:t> for “Improving the Lives of Women or Communities.”</a:t>
            </a:r>
          </a:p>
          <a:p>
            <a:pPr>
              <a:lnSpc>
                <a:spcPct val="110000"/>
              </a:lnSpc>
            </a:pPr>
            <a:endParaRPr lang="en-US" sz="1400"/>
          </a:p>
        </p:txBody>
      </p:sp>
      <p:sp>
        <p:nvSpPr>
          <p:cNvPr id="5" name="Date Placeholder 4">
            <a:extLst>
              <a:ext uri="{FF2B5EF4-FFF2-40B4-BE49-F238E27FC236}">
                <a16:creationId xmlns:a16="http://schemas.microsoft.com/office/drawing/2014/main" id="{48D5CE4A-A8F0-DED8-808D-74C40283A61A}"/>
              </a:ext>
            </a:extLst>
          </p:cNvPr>
          <p:cNvSpPr>
            <a:spLocks noGrp="1"/>
          </p:cNvSpPr>
          <p:nvPr>
            <p:ph type="dt" sz="half" idx="10"/>
          </p:nvPr>
        </p:nvSpPr>
        <p:spPr>
          <a:xfrm>
            <a:off x="7910111" y="6409170"/>
            <a:ext cx="3702392" cy="448830"/>
          </a:xfrm>
        </p:spPr>
        <p:txBody>
          <a:bodyPr anchor="ctr">
            <a:normAutofit/>
          </a:bodyPr>
          <a:lstStyle/>
          <a:p>
            <a:pPr>
              <a:spcAft>
                <a:spcPts val="600"/>
              </a:spcAft>
            </a:pPr>
            <a:fld id="{E6453494-0953-4381-BFEA-03474595066D}" type="datetime1">
              <a:rPr lang="en-US"/>
              <a:pPr>
                <a:spcAft>
                  <a:spcPts val="600"/>
                </a:spcAft>
              </a:pPr>
              <a:t>11/17/2025</a:t>
            </a:fld>
            <a:endParaRPr lang="en-US"/>
          </a:p>
        </p:txBody>
      </p:sp>
      <p:sp>
        <p:nvSpPr>
          <p:cNvPr id="6" name="Footer Placeholder 5">
            <a:extLst>
              <a:ext uri="{FF2B5EF4-FFF2-40B4-BE49-F238E27FC236}">
                <a16:creationId xmlns:a16="http://schemas.microsoft.com/office/drawing/2014/main" id="{4C42C223-437B-21AB-964C-598551D61E37}"/>
              </a:ext>
              <a:ext uri="{C183D7F6-B498-43B3-948B-1728B52AA6E4}">
                <adec:decorative xmlns:adec="http://schemas.microsoft.com/office/drawing/2017/decorative" val="1"/>
              </a:ext>
            </a:extLst>
          </p:cNvPr>
          <p:cNvSpPr>
            <a:spLocks noGrp="1"/>
          </p:cNvSpPr>
          <p:nvPr>
            <p:ph type="ftr" sz="quarter" idx="11"/>
          </p:nvPr>
        </p:nvSpPr>
        <p:spPr>
          <a:xfrm rot="5400000">
            <a:off x="-1828801" y="1912217"/>
            <a:ext cx="4114800" cy="457200"/>
          </a:xfrm>
        </p:spPr>
        <p:txBody>
          <a:bodyPr anchor="ctr">
            <a:normAutofit/>
          </a:bodyPr>
          <a:lstStyle/>
          <a:p>
            <a:pPr>
              <a:spcAft>
                <a:spcPts val="600"/>
              </a:spcAft>
            </a:pPr>
            <a:r>
              <a:rPr lang="en-US"/>
              <a:t>
              </a:t>
            </a:r>
          </a:p>
        </p:txBody>
      </p:sp>
      <p:sp>
        <p:nvSpPr>
          <p:cNvPr id="7" name="Slide Number Placeholder 6">
            <a:extLst>
              <a:ext uri="{FF2B5EF4-FFF2-40B4-BE49-F238E27FC236}">
                <a16:creationId xmlns:a16="http://schemas.microsoft.com/office/drawing/2014/main" id="{3EAC3EF0-0E04-D12A-0531-D4CF6833C626}"/>
              </a:ext>
            </a:extLst>
          </p:cNvPr>
          <p:cNvSpPr>
            <a:spLocks noGrp="1"/>
          </p:cNvSpPr>
          <p:nvPr>
            <p:ph type="sldNum" sz="quarter" idx="12"/>
          </p:nvPr>
        </p:nvSpPr>
        <p:spPr>
          <a:xfrm>
            <a:off x="11669678" y="6408742"/>
            <a:ext cx="438652" cy="448830"/>
          </a:xfrm>
        </p:spPr>
        <p:txBody>
          <a:bodyPr anchor="ctr">
            <a:normAutofit/>
          </a:bodyPr>
          <a:lstStyle/>
          <a:p>
            <a:pPr>
              <a:spcAft>
                <a:spcPts val="600"/>
              </a:spcAft>
            </a:pPr>
            <a:fld id="{017DE1FC-E54A-4B87-A814-263D1E8654B2}" type="slidenum">
              <a:rPr lang="en-US" dirty="0"/>
              <a:pPr>
                <a:spcAft>
                  <a:spcPts val="600"/>
                </a:spcAft>
              </a:pPr>
              <a:t>26</a:t>
            </a:fld>
            <a:endParaRPr lang="en-US"/>
          </a:p>
        </p:txBody>
      </p:sp>
    </p:spTree>
    <p:extLst>
      <p:ext uri="{BB962C8B-B14F-4D97-AF65-F5344CB8AC3E}">
        <p14:creationId xmlns:p14="http://schemas.microsoft.com/office/powerpoint/2010/main" val="438966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A3D6B-8B45-2465-1A65-F4942A97BCF6}"/>
              </a:ext>
            </a:extLst>
          </p:cNvPr>
          <p:cNvSpPr>
            <a:spLocks noGrp="1"/>
          </p:cNvSpPr>
          <p:nvPr>
            <p:ph type="title"/>
          </p:nvPr>
        </p:nvSpPr>
        <p:spPr>
          <a:xfrm>
            <a:off x="963600" y="691080"/>
            <a:ext cx="10267178" cy="1023282"/>
          </a:xfrm>
        </p:spPr>
        <p:txBody>
          <a:bodyPr>
            <a:normAutofit fontScale="90000"/>
          </a:bodyPr>
          <a:lstStyle/>
          <a:p>
            <a:r>
              <a:rPr lang="en-US">
                <a:ea typeface="+mj-lt"/>
                <a:cs typeface="+mj-lt"/>
              </a:rPr>
              <a:t>Example of a Successful Project – </a:t>
            </a:r>
            <a:r>
              <a:rPr lang="en-US" i="1">
                <a:ea typeface="+mj-lt"/>
                <a:cs typeface="+mj-lt"/>
              </a:rPr>
              <a:t>New Horizon</a:t>
            </a:r>
            <a:endParaRPr lang="en-US"/>
          </a:p>
        </p:txBody>
      </p:sp>
      <p:sp>
        <p:nvSpPr>
          <p:cNvPr id="3" name="Content Placeholder 2">
            <a:extLst>
              <a:ext uri="{FF2B5EF4-FFF2-40B4-BE49-F238E27FC236}">
                <a16:creationId xmlns:a16="http://schemas.microsoft.com/office/drawing/2014/main" id="{C3E3D664-F7B4-90EF-A347-94A2387242FB}"/>
              </a:ext>
            </a:extLst>
          </p:cNvPr>
          <p:cNvSpPr>
            <a:spLocks noGrp="1"/>
          </p:cNvSpPr>
          <p:nvPr>
            <p:ph idx="1"/>
          </p:nvPr>
        </p:nvSpPr>
        <p:spPr>
          <a:xfrm>
            <a:off x="1164956" y="1908295"/>
            <a:ext cx="10240903" cy="3956179"/>
          </a:xfrm>
        </p:spPr>
        <p:txBody>
          <a:bodyPr vert="horz" lIns="0" tIns="0" rIns="0" bIns="0" rtlCol="0" anchor="t">
            <a:noAutofit/>
          </a:bodyPr>
          <a:lstStyle/>
          <a:p>
            <a:r>
              <a:rPr lang="en-US" sz="1600">
                <a:ea typeface="+mn-lt"/>
                <a:cs typeface="+mn-lt"/>
              </a:rPr>
              <a:t>Designed for women balancing </a:t>
            </a:r>
            <a:r>
              <a:rPr lang="en-US" sz="1600" b="1">
                <a:ea typeface="+mn-lt"/>
                <a:cs typeface="+mn-lt"/>
              </a:rPr>
              <a:t>heavy caring and domestic responsibilities</a:t>
            </a:r>
            <a:r>
              <a:rPr lang="en-US" sz="1600">
                <a:ea typeface="+mn-lt"/>
                <a:cs typeface="+mn-lt"/>
              </a:rPr>
              <a:t> who can’t access traditional 9–5 roles.</a:t>
            </a:r>
            <a:endParaRPr lang="en-US" sz="1600"/>
          </a:p>
          <a:p>
            <a:r>
              <a:rPr lang="en-US" sz="1600">
                <a:ea typeface="+mn-lt"/>
                <a:cs typeface="+mn-lt"/>
              </a:rPr>
              <a:t>Responded to growing interest in </a:t>
            </a:r>
            <a:r>
              <a:rPr lang="en-US" sz="1600" b="1">
                <a:ea typeface="+mn-lt"/>
                <a:cs typeface="+mn-lt"/>
              </a:rPr>
              <a:t>home-based work and online entrepreneurship</a:t>
            </a:r>
            <a:r>
              <a:rPr lang="en-US" sz="1600">
                <a:ea typeface="+mn-lt"/>
                <a:cs typeface="+mn-lt"/>
              </a:rPr>
              <a:t>.</a:t>
            </a:r>
            <a:endParaRPr lang="en-US" sz="1600"/>
          </a:p>
          <a:p>
            <a:r>
              <a:rPr lang="en-US" sz="1600">
                <a:ea typeface="+mn-lt"/>
                <a:cs typeface="+mn-lt"/>
              </a:rPr>
              <a:t>Funded by </a:t>
            </a:r>
            <a:r>
              <a:rPr lang="en-US" sz="1600" b="1">
                <a:ea typeface="+mn-lt"/>
                <a:cs typeface="+mn-lt"/>
              </a:rPr>
              <a:t>Santander Foundation</a:t>
            </a:r>
            <a:r>
              <a:rPr lang="en-US" sz="1600">
                <a:ea typeface="+mn-lt"/>
                <a:cs typeface="+mn-lt"/>
              </a:rPr>
              <a:t> (3 years).</a:t>
            </a:r>
            <a:endParaRPr lang="en-US" sz="1600"/>
          </a:p>
          <a:p>
            <a:pPr marL="0" indent="0">
              <a:buNone/>
            </a:pPr>
            <a:r>
              <a:rPr lang="en-US" sz="1600" b="1" u="sng">
                <a:ea typeface="+mn-lt"/>
                <a:cs typeface="+mn-lt"/>
              </a:rPr>
              <a:t>Programme Highlights:</a:t>
            </a:r>
            <a:endParaRPr lang="en-US" sz="1600" b="1" u="sng"/>
          </a:p>
          <a:p>
            <a:r>
              <a:rPr lang="en-US" sz="1600">
                <a:ea typeface="+mn-lt"/>
                <a:cs typeface="+mn-lt"/>
              </a:rPr>
              <a:t>Provided </a:t>
            </a:r>
            <a:r>
              <a:rPr lang="en-US" sz="1600" b="1">
                <a:ea typeface="+mn-lt"/>
                <a:cs typeface="+mn-lt"/>
              </a:rPr>
              <a:t>entrepreneurial and financial skills training</a:t>
            </a:r>
            <a:r>
              <a:rPr lang="en-US" sz="1600">
                <a:ea typeface="+mn-lt"/>
                <a:cs typeface="+mn-lt"/>
              </a:rPr>
              <a:t> for women to monetise existing talents — sewing, cooking, beauty, crafts, and online retail.</a:t>
            </a:r>
            <a:endParaRPr lang="en-US" sz="1600"/>
          </a:p>
          <a:p>
            <a:r>
              <a:rPr lang="en-US" sz="1600">
                <a:ea typeface="+mn-lt"/>
                <a:cs typeface="+mn-lt"/>
              </a:rPr>
              <a:t>Built </a:t>
            </a:r>
            <a:r>
              <a:rPr lang="en-US" sz="1600" b="1">
                <a:ea typeface="+mn-lt"/>
                <a:cs typeface="+mn-lt"/>
              </a:rPr>
              <a:t>digital literacy, business confidence, and financial awareness</a:t>
            </a:r>
            <a:r>
              <a:rPr lang="en-US" sz="1600">
                <a:ea typeface="+mn-lt"/>
                <a:cs typeface="+mn-lt"/>
              </a:rPr>
              <a:t>.</a:t>
            </a:r>
            <a:endParaRPr lang="en-US" sz="1600"/>
          </a:p>
          <a:p>
            <a:r>
              <a:rPr lang="en-US" sz="1600">
                <a:ea typeface="+mn-lt"/>
                <a:cs typeface="+mn-lt"/>
              </a:rPr>
              <a:t>Empowered women to explore </a:t>
            </a:r>
            <a:r>
              <a:rPr lang="en-US" sz="1600" b="1">
                <a:ea typeface="+mn-lt"/>
                <a:cs typeface="+mn-lt"/>
              </a:rPr>
              <a:t>flexible, self-employed opportunities</a:t>
            </a:r>
            <a:r>
              <a:rPr lang="en-US" sz="1600">
                <a:ea typeface="+mn-lt"/>
                <a:cs typeface="+mn-lt"/>
              </a:rPr>
              <a:t> compatible with family life.</a:t>
            </a:r>
            <a:endParaRPr lang="en-US" sz="1600"/>
          </a:p>
          <a:p>
            <a:r>
              <a:rPr lang="en-US" sz="1600">
                <a:ea typeface="+mn-lt"/>
                <a:cs typeface="+mn-lt"/>
              </a:rPr>
              <a:t>Created pathways to </a:t>
            </a:r>
            <a:r>
              <a:rPr lang="en-US" sz="1600" b="1">
                <a:ea typeface="+mn-lt"/>
                <a:cs typeface="+mn-lt"/>
              </a:rPr>
              <a:t>economic independence and empowerment</a:t>
            </a:r>
            <a:r>
              <a:rPr lang="en-US" sz="1600">
                <a:ea typeface="+mn-lt"/>
                <a:cs typeface="+mn-lt"/>
              </a:rPr>
              <a:t> for women previously excluded from the labour market.</a:t>
            </a:r>
            <a:endParaRPr lang="en-US" sz="1600"/>
          </a:p>
          <a:p>
            <a:endParaRPr lang="en-US"/>
          </a:p>
        </p:txBody>
      </p:sp>
      <p:sp>
        <p:nvSpPr>
          <p:cNvPr id="4" name="Date Placeholder 3">
            <a:extLst>
              <a:ext uri="{FF2B5EF4-FFF2-40B4-BE49-F238E27FC236}">
                <a16:creationId xmlns:a16="http://schemas.microsoft.com/office/drawing/2014/main" id="{79E104D7-DA34-7305-BA68-B9714AD06D71}"/>
              </a:ext>
            </a:extLst>
          </p:cNvPr>
          <p:cNvSpPr>
            <a:spLocks noGrp="1"/>
          </p:cNvSpPr>
          <p:nvPr>
            <p:ph type="dt" sz="half" idx="10"/>
          </p:nvPr>
        </p:nvSpPr>
        <p:spPr/>
        <p:txBody>
          <a:bodyPr/>
          <a:lstStyle/>
          <a:p>
            <a:fld id="{29FE4688-6B83-48FD-96F0-3ECE784AC947}" type="datetime1">
              <a:rPr lang="en-US"/>
              <a:t>11/17/2025</a:t>
            </a:fld>
            <a:endParaRPr lang="en-US"/>
          </a:p>
        </p:txBody>
      </p:sp>
      <p:sp>
        <p:nvSpPr>
          <p:cNvPr id="5" name="Footer Placeholder 4">
            <a:extLst>
              <a:ext uri="{FF2B5EF4-FFF2-40B4-BE49-F238E27FC236}">
                <a16:creationId xmlns:a16="http://schemas.microsoft.com/office/drawing/2014/main" id="{06806683-9721-27F7-FB4D-9966E81D4FE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D8E82A81-B5EF-8E00-D87C-8951D4DFF931}"/>
              </a:ext>
            </a:extLst>
          </p:cNvPr>
          <p:cNvSpPr>
            <a:spLocks noGrp="1"/>
          </p:cNvSpPr>
          <p:nvPr>
            <p:ph type="sldNum" sz="quarter" idx="12"/>
          </p:nvPr>
        </p:nvSpPr>
        <p:spPr/>
        <p:txBody>
          <a:bodyPr/>
          <a:lstStyle/>
          <a:p>
            <a:fld id="{017DE1FC-E54A-4B87-A814-263D1E8654B2}" type="slidenum">
              <a:rPr lang="en-US" dirty="0"/>
              <a:t>27</a:t>
            </a:fld>
            <a:endParaRPr lang="en-US"/>
          </a:p>
        </p:txBody>
      </p:sp>
    </p:spTree>
    <p:extLst>
      <p:ext uri="{BB962C8B-B14F-4D97-AF65-F5344CB8AC3E}">
        <p14:creationId xmlns:p14="http://schemas.microsoft.com/office/powerpoint/2010/main" val="912687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8F5BA-BBA4-7661-4E05-4D17069FAF0A}"/>
              </a:ext>
            </a:extLst>
          </p:cNvPr>
          <p:cNvSpPr>
            <a:spLocks noGrp="1"/>
          </p:cNvSpPr>
          <p:nvPr>
            <p:ph type="title"/>
          </p:nvPr>
        </p:nvSpPr>
        <p:spPr>
          <a:xfrm>
            <a:off x="977685" y="229080"/>
            <a:ext cx="10240903" cy="1233488"/>
          </a:xfrm>
        </p:spPr>
        <p:txBody>
          <a:bodyPr anchor="b">
            <a:normAutofit/>
          </a:bodyPr>
          <a:lstStyle/>
          <a:p>
            <a:r>
              <a:rPr lang="en-US"/>
              <a:t>Recommendations</a:t>
            </a:r>
          </a:p>
        </p:txBody>
      </p:sp>
      <p:sp>
        <p:nvSpPr>
          <p:cNvPr id="4" name="Date Placeholder 3">
            <a:extLst>
              <a:ext uri="{FF2B5EF4-FFF2-40B4-BE49-F238E27FC236}">
                <a16:creationId xmlns:a16="http://schemas.microsoft.com/office/drawing/2014/main" id="{435D4188-360E-09AA-5724-FB66B9782AFE}"/>
              </a:ext>
            </a:extLst>
          </p:cNvPr>
          <p:cNvSpPr>
            <a:spLocks noGrp="1"/>
          </p:cNvSpPr>
          <p:nvPr>
            <p:ph type="dt" sz="half" idx="10"/>
          </p:nvPr>
        </p:nvSpPr>
        <p:spPr>
          <a:xfrm>
            <a:off x="7910111" y="6409170"/>
            <a:ext cx="3702392" cy="448830"/>
          </a:xfrm>
        </p:spPr>
        <p:txBody>
          <a:bodyPr anchor="ctr">
            <a:normAutofit/>
          </a:bodyPr>
          <a:lstStyle/>
          <a:p>
            <a:pPr>
              <a:spcAft>
                <a:spcPts val="600"/>
              </a:spcAft>
            </a:pPr>
            <a:fld id="{B95BEF5A-EDF1-4194-885C-8E78EC2823AB}" type="datetime1">
              <a:rPr lang="en-US"/>
              <a:pPr>
                <a:spcAft>
                  <a:spcPts val="600"/>
                </a:spcAft>
              </a:pPr>
              <a:t>11/17/2025</a:t>
            </a:fld>
            <a:endParaRPr lang="en-US"/>
          </a:p>
        </p:txBody>
      </p:sp>
      <p:sp>
        <p:nvSpPr>
          <p:cNvPr id="5" name="Footer Placeholder 4">
            <a:extLst>
              <a:ext uri="{FF2B5EF4-FFF2-40B4-BE49-F238E27FC236}">
                <a16:creationId xmlns:a16="http://schemas.microsoft.com/office/drawing/2014/main" id="{42439F68-09D8-22F4-E77F-80A96DD5E95A}"/>
              </a:ext>
              <a:ext uri="{C183D7F6-B498-43B3-948B-1728B52AA6E4}">
                <adec:decorative xmlns:adec="http://schemas.microsoft.com/office/drawing/2017/decorative" val="1"/>
              </a:ext>
            </a:extLst>
          </p:cNvPr>
          <p:cNvSpPr>
            <a:spLocks noGrp="1"/>
          </p:cNvSpPr>
          <p:nvPr>
            <p:ph type="ftr" sz="quarter" idx="11"/>
          </p:nvPr>
        </p:nvSpPr>
        <p:spPr>
          <a:xfrm rot="5400000">
            <a:off x="-1828801" y="1912217"/>
            <a:ext cx="4114800" cy="457200"/>
          </a:xfrm>
        </p:spPr>
        <p:txBody>
          <a:bodyPr anchor="ctr">
            <a:normAutofit/>
          </a:bodyPr>
          <a:lstStyle/>
          <a:p>
            <a:pPr>
              <a:spcAft>
                <a:spcPts val="600"/>
              </a:spcAft>
            </a:pPr>
            <a:r>
              <a:rPr lang="en-US"/>
              <a:t>
              </a:t>
            </a:r>
          </a:p>
        </p:txBody>
      </p:sp>
      <p:sp>
        <p:nvSpPr>
          <p:cNvPr id="6" name="Slide Number Placeholder 5">
            <a:extLst>
              <a:ext uri="{FF2B5EF4-FFF2-40B4-BE49-F238E27FC236}">
                <a16:creationId xmlns:a16="http://schemas.microsoft.com/office/drawing/2014/main" id="{53B0154E-0EC9-B9F0-2BE6-7AB80000C394}"/>
              </a:ext>
            </a:extLst>
          </p:cNvPr>
          <p:cNvSpPr>
            <a:spLocks noGrp="1"/>
          </p:cNvSpPr>
          <p:nvPr>
            <p:ph type="sldNum" sz="quarter" idx="12"/>
          </p:nvPr>
        </p:nvSpPr>
        <p:spPr>
          <a:xfrm>
            <a:off x="11669678" y="6408742"/>
            <a:ext cx="438652" cy="448830"/>
          </a:xfrm>
        </p:spPr>
        <p:txBody>
          <a:bodyPr anchor="ctr">
            <a:normAutofit/>
          </a:bodyPr>
          <a:lstStyle/>
          <a:p>
            <a:pPr>
              <a:spcAft>
                <a:spcPts val="600"/>
              </a:spcAft>
            </a:pPr>
            <a:fld id="{017DE1FC-E54A-4B87-A814-263D1E8654B2}" type="slidenum">
              <a:rPr lang="en-US" dirty="0"/>
              <a:pPr>
                <a:spcAft>
                  <a:spcPts val="600"/>
                </a:spcAft>
              </a:pPr>
              <a:t>28</a:t>
            </a:fld>
            <a:endParaRPr lang="en-US"/>
          </a:p>
        </p:txBody>
      </p:sp>
      <p:graphicFrame>
        <p:nvGraphicFramePr>
          <p:cNvPr id="8" name="Content Placeholder 2" descr="Invest in affordable, flexible childcare linked to training and employment.Invest in ESOL, digital and other sector-specific training that offer shorter pathways to employment. Promote women's entrepreneurship and flexible working models. Sustain funding for trusted community-led programmes. Recognise community organisations as key partners in women's empowerment.Establish a Tower Hamlets Women's Employment Network to share best practices and learning. &#10;&#10;&#10;&#10;">
            <a:extLst>
              <a:ext uri="{FF2B5EF4-FFF2-40B4-BE49-F238E27FC236}">
                <a16:creationId xmlns:a16="http://schemas.microsoft.com/office/drawing/2014/main" id="{8319AF9F-73AD-2446-1A79-81ABC4F6D4C7}"/>
              </a:ext>
            </a:extLst>
          </p:cNvPr>
          <p:cNvGraphicFramePr>
            <a:graphicFrameLocks noGrp="1"/>
          </p:cNvGraphicFramePr>
          <p:nvPr>
            <p:ph idx="1"/>
            <p:extLst>
              <p:ext uri="{D42A27DB-BD31-4B8C-83A1-F6EECF244321}">
                <p14:modId xmlns:p14="http://schemas.microsoft.com/office/powerpoint/2010/main" val="4179049116"/>
              </p:ext>
            </p:extLst>
          </p:nvPr>
        </p:nvGraphicFramePr>
        <p:xfrm>
          <a:off x="975600" y="1826939"/>
          <a:ext cx="10240903" cy="3956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2777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C1E4A-7D54-4FAD-BC19-3B3868CED3F5}"/>
              </a:ext>
            </a:extLst>
          </p:cNvPr>
          <p:cNvSpPr>
            <a:spLocks noGrp="1"/>
          </p:cNvSpPr>
          <p:nvPr>
            <p:ph type="ctrTitle"/>
          </p:nvPr>
        </p:nvSpPr>
        <p:spPr>
          <a:xfrm>
            <a:off x="838201" y="1122363"/>
            <a:ext cx="7186126" cy="4474396"/>
          </a:xfrm>
        </p:spPr>
        <p:txBody>
          <a:bodyPr>
            <a:normAutofit fontScale="90000"/>
          </a:bodyPr>
          <a:lstStyle/>
          <a:p>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r>
              <a:rPr lang="en-GB" dirty="0"/>
              <a:t>Tower Hamlets Women’s Commission</a:t>
            </a:r>
            <a:br>
              <a:rPr lang="en-GB" dirty="0"/>
            </a:br>
            <a:r>
              <a:rPr lang="en-GB" sz="2200" dirty="0"/>
              <a:t>November 17</a:t>
            </a:r>
            <a:r>
              <a:rPr lang="en-GB" sz="2200" baseline="30000" dirty="0"/>
              <a:t>th</a:t>
            </a:r>
            <a:r>
              <a:rPr lang="en-GB" sz="2200" dirty="0"/>
              <a:t> 2025</a:t>
            </a:r>
            <a:br>
              <a:rPr lang="en-GB" dirty="0"/>
            </a:br>
            <a:br>
              <a:rPr lang="en-GB" dirty="0"/>
            </a:br>
            <a:br>
              <a:rPr lang="en-GB" dirty="0"/>
            </a:br>
            <a:br>
              <a:rPr lang="en-GB" dirty="0"/>
            </a:br>
            <a:r>
              <a:rPr lang="en-GB" dirty="0"/>
              <a:t>Cllr. Musthak Ahmed</a:t>
            </a:r>
            <a:br>
              <a:rPr lang="en-GB" dirty="0"/>
            </a:br>
            <a:r>
              <a:rPr lang="en-GB" sz="2200" dirty="0"/>
              <a:t>Cabinet Member for Growth, Skills &amp; Employment</a:t>
            </a:r>
          </a:p>
        </p:txBody>
      </p:sp>
    </p:spTree>
    <p:extLst>
      <p:ext uri="{BB962C8B-B14F-4D97-AF65-F5344CB8AC3E}">
        <p14:creationId xmlns:p14="http://schemas.microsoft.com/office/powerpoint/2010/main" val="254598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7027B-2AD3-4ADF-3BE7-54FEFBAE4D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849A45-6D8F-7E72-050A-C4DEB9F53302}"/>
              </a:ext>
            </a:extLst>
          </p:cNvPr>
          <p:cNvSpPr>
            <a:spLocks noGrp="1"/>
          </p:cNvSpPr>
          <p:nvPr>
            <p:ph type="title"/>
          </p:nvPr>
        </p:nvSpPr>
        <p:spPr>
          <a:xfrm>
            <a:off x="838200" y="347897"/>
            <a:ext cx="9770616" cy="716835"/>
          </a:xfrm>
        </p:spPr>
        <p:txBody>
          <a:bodyPr>
            <a:normAutofit/>
          </a:bodyPr>
          <a:lstStyle/>
          <a:p>
            <a:r>
              <a:rPr lang="en-GB" sz="2800"/>
              <a:t>Purpose and Scope of The Women’s Commission</a:t>
            </a:r>
          </a:p>
        </p:txBody>
      </p:sp>
      <p:sp>
        <p:nvSpPr>
          <p:cNvPr id="4" name="Content Placeholder 2">
            <a:extLst>
              <a:ext uri="{FF2B5EF4-FFF2-40B4-BE49-F238E27FC236}">
                <a16:creationId xmlns:a16="http://schemas.microsoft.com/office/drawing/2014/main" id="{74C230E8-3ACE-A768-209E-822A5BF6D895}"/>
              </a:ext>
            </a:extLst>
          </p:cNvPr>
          <p:cNvSpPr txBox="1">
            <a:spLocks/>
          </p:cNvSpPr>
          <p:nvPr/>
        </p:nvSpPr>
        <p:spPr>
          <a:xfrm>
            <a:off x="854470" y="1504536"/>
            <a:ext cx="10515600" cy="16461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latin typeface="Arial"/>
                <a:cs typeface="Arial"/>
              </a:rPr>
              <a:t>The Women’s Commission represents a borough-wide commitment to </a:t>
            </a:r>
            <a:r>
              <a:rPr lang="en-GB" sz="2000" b="1">
                <a:latin typeface="Arial"/>
                <a:cs typeface="Arial"/>
              </a:rPr>
              <a:t>addressing inequalities for women </a:t>
            </a:r>
            <a:r>
              <a:rPr lang="en-GB" sz="2000">
                <a:latin typeface="Arial"/>
                <a:cs typeface="Arial"/>
              </a:rPr>
              <a:t>and </a:t>
            </a:r>
            <a:r>
              <a:rPr lang="en-GB" sz="2000" b="1">
                <a:latin typeface="Arial"/>
                <a:cs typeface="Arial"/>
              </a:rPr>
              <a:t>ensuring all women can lead safe, healthy, and fulfilling lives</a:t>
            </a:r>
            <a:r>
              <a:rPr lang="en-GB" sz="2000">
                <a:latin typeface="Arial"/>
                <a:cs typeface="Arial"/>
              </a:rPr>
              <a:t>. </a:t>
            </a:r>
          </a:p>
          <a:p>
            <a:r>
              <a:rPr lang="en-GB" sz="2000">
                <a:latin typeface="Arial"/>
                <a:cs typeface="Arial"/>
              </a:rPr>
              <a:t>A workshop was held with residents in June 2024 to identify </a:t>
            </a:r>
            <a:r>
              <a:rPr lang="en-GB" sz="2000" b="1">
                <a:latin typeface="Arial"/>
                <a:cs typeface="Arial"/>
              </a:rPr>
              <a:t>four key priority areas:</a:t>
            </a:r>
            <a:endParaRPr lang="en-GB" sz="2400" b="1"/>
          </a:p>
        </p:txBody>
      </p:sp>
      <p:sp>
        <p:nvSpPr>
          <p:cNvPr id="3" name="Content Placeholder 2">
            <a:extLst>
              <a:ext uri="{FF2B5EF4-FFF2-40B4-BE49-F238E27FC236}">
                <a16:creationId xmlns:a16="http://schemas.microsoft.com/office/drawing/2014/main" id="{6FA8CCD0-E8B6-A6F6-1BD8-D7E0F8010EDF}"/>
              </a:ext>
              <a:ext uri="{C183D7F6-B498-43B3-948B-1728B52AA6E4}">
                <adec:decorative xmlns:adec="http://schemas.microsoft.com/office/drawing/2017/decorative" val="1"/>
              </a:ext>
            </a:extLst>
          </p:cNvPr>
          <p:cNvSpPr>
            <a:spLocks noGrp="1"/>
          </p:cNvSpPr>
          <p:nvPr>
            <p:ph idx="1"/>
          </p:nvPr>
        </p:nvSpPr>
        <p:spPr>
          <a:xfrm>
            <a:off x="838200" y="1271254"/>
            <a:ext cx="10515600" cy="2666328"/>
          </a:xfrm>
        </p:spPr>
        <p:txBody>
          <a:bodyPr vert="horz" lIns="91440" tIns="45720" rIns="91440" bIns="45720" rtlCol="0" anchor="t">
            <a:noAutofit/>
          </a:bodyPr>
          <a:lstStyle/>
          <a:p>
            <a:pPr marL="0" indent="0" fontAlgn="base">
              <a:buNone/>
            </a:pPr>
            <a:endParaRPr lang="en-GB" sz="1800"/>
          </a:p>
          <a:p>
            <a:pPr lvl="1" fontAlgn="base"/>
            <a:endParaRPr lang="en-GB" sz="1800" b="1"/>
          </a:p>
        </p:txBody>
      </p:sp>
      <p:sp>
        <p:nvSpPr>
          <p:cNvPr id="5" name="Rectangle: Rounded Corners 4">
            <a:extLst>
              <a:ext uri="{FF2B5EF4-FFF2-40B4-BE49-F238E27FC236}">
                <a16:creationId xmlns:a16="http://schemas.microsoft.com/office/drawing/2014/main" id="{1D8F58B2-5491-F520-C619-0094E7DF4CAC}"/>
              </a:ext>
            </a:extLst>
          </p:cNvPr>
          <p:cNvSpPr/>
          <p:nvPr/>
        </p:nvSpPr>
        <p:spPr>
          <a:xfrm>
            <a:off x="992454" y="3456880"/>
            <a:ext cx="2261286" cy="469556"/>
          </a:xfrm>
          <a:prstGeom prst="roundRect">
            <a:avLst/>
          </a:prstGeom>
          <a:solidFill>
            <a:srgbClr val="00B2BC"/>
          </a:solidFill>
          <a:ln>
            <a:solidFill>
              <a:srgbClr val="00B2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003366"/>
                </a:solidFill>
              </a:rPr>
              <a:t>Leadership</a:t>
            </a:r>
          </a:p>
        </p:txBody>
      </p:sp>
      <p:sp>
        <p:nvSpPr>
          <p:cNvPr id="9" name="Rectangle: Rounded Corners 8">
            <a:extLst>
              <a:ext uri="{FF2B5EF4-FFF2-40B4-BE49-F238E27FC236}">
                <a16:creationId xmlns:a16="http://schemas.microsoft.com/office/drawing/2014/main" id="{5702D63B-802B-708A-9B24-CECEF4E9B22D}"/>
              </a:ext>
            </a:extLst>
          </p:cNvPr>
          <p:cNvSpPr/>
          <p:nvPr/>
        </p:nvSpPr>
        <p:spPr>
          <a:xfrm>
            <a:off x="992454" y="3998694"/>
            <a:ext cx="2261286" cy="1121474"/>
          </a:xfrm>
          <a:prstGeom prst="roundRect">
            <a:avLst/>
          </a:prstGeom>
          <a:noFill/>
          <a:ln>
            <a:solidFill>
              <a:srgbClr val="00B2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rgbClr val="003366"/>
                </a:solidFill>
              </a:rPr>
              <a:t>Enabling and supporting women to take up decision making roles.</a:t>
            </a:r>
          </a:p>
        </p:txBody>
      </p:sp>
      <p:sp>
        <p:nvSpPr>
          <p:cNvPr id="6" name="Rectangle: Rounded Corners 5">
            <a:extLst>
              <a:ext uri="{FF2B5EF4-FFF2-40B4-BE49-F238E27FC236}">
                <a16:creationId xmlns:a16="http://schemas.microsoft.com/office/drawing/2014/main" id="{7928E76E-C10A-3C0A-9981-3ABA6C353AFB}"/>
              </a:ext>
            </a:extLst>
          </p:cNvPr>
          <p:cNvSpPr/>
          <p:nvPr/>
        </p:nvSpPr>
        <p:spPr>
          <a:xfrm>
            <a:off x="3733458" y="3456880"/>
            <a:ext cx="2261286" cy="469556"/>
          </a:xfrm>
          <a:prstGeom prst="roundRect">
            <a:avLst/>
          </a:prstGeom>
          <a:solidFill>
            <a:srgbClr val="00B2BC"/>
          </a:solidFill>
          <a:ln>
            <a:solidFill>
              <a:srgbClr val="00B2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003366"/>
                </a:solidFill>
              </a:rPr>
              <a:t>Safety</a:t>
            </a:r>
          </a:p>
        </p:txBody>
      </p:sp>
      <p:sp>
        <p:nvSpPr>
          <p:cNvPr id="10" name="Rectangle: Rounded Corners 9">
            <a:extLst>
              <a:ext uri="{FF2B5EF4-FFF2-40B4-BE49-F238E27FC236}">
                <a16:creationId xmlns:a16="http://schemas.microsoft.com/office/drawing/2014/main" id="{823EA5B5-C650-0460-4C8F-43523CCCFDB5}"/>
              </a:ext>
            </a:extLst>
          </p:cNvPr>
          <p:cNvSpPr/>
          <p:nvPr/>
        </p:nvSpPr>
        <p:spPr>
          <a:xfrm>
            <a:off x="3717188" y="3998694"/>
            <a:ext cx="2261286" cy="1121474"/>
          </a:xfrm>
          <a:prstGeom prst="roundRect">
            <a:avLst/>
          </a:prstGeom>
          <a:noFill/>
          <a:ln>
            <a:solidFill>
              <a:srgbClr val="00B2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rgbClr val="003366"/>
                </a:solidFill>
              </a:rPr>
              <a:t>Gender inclusive design and feeling of safety in public spaces </a:t>
            </a:r>
            <a:endParaRPr lang="en-GB" sz="1400">
              <a:solidFill>
                <a:srgbClr val="003366"/>
              </a:solidFill>
              <a:cs typeface="Arial"/>
            </a:endParaRPr>
          </a:p>
        </p:txBody>
      </p:sp>
      <p:sp>
        <p:nvSpPr>
          <p:cNvPr id="7" name="Rectangle: Rounded Corners 6">
            <a:extLst>
              <a:ext uri="{FF2B5EF4-FFF2-40B4-BE49-F238E27FC236}">
                <a16:creationId xmlns:a16="http://schemas.microsoft.com/office/drawing/2014/main" id="{5DC2D721-8E88-2F41-CEF1-48BDF0BF8222}"/>
              </a:ext>
            </a:extLst>
          </p:cNvPr>
          <p:cNvSpPr/>
          <p:nvPr/>
        </p:nvSpPr>
        <p:spPr>
          <a:xfrm>
            <a:off x="6458192" y="3456880"/>
            <a:ext cx="2261286" cy="469556"/>
          </a:xfrm>
          <a:prstGeom prst="roundRect">
            <a:avLst/>
          </a:prstGeom>
          <a:solidFill>
            <a:srgbClr val="00B2BC"/>
          </a:solidFill>
          <a:ln>
            <a:solidFill>
              <a:srgbClr val="00B2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003366"/>
                </a:solidFill>
              </a:rPr>
              <a:t>Health</a:t>
            </a:r>
          </a:p>
        </p:txBody>
      </p:sp>
      <p:sp>
        <p:nvSpPr>
          <p:cNvPr id="11" name="Rectangle: Rounded Corners 10">
            <a:extLst>
              <a:ext uri="{FF2B5EF4-FFF2-40B4-BE49-F238E27FC236}">
                <a16:creationId xmlns:a16="http://schemas.microsoft.com/office/drawing/2014/main" id="{07EF4D7E-ED9E-8F4D-E650-8315EEB1EFC1}"/>
              </a:ext>
            </a:extLst>
          </p:cNvPr>
          <p:cNvSpPr/>
          <p:nvPr/>
        </p:nvSpPr>
        <p:spPr>
          <a:xfrm>
            <a:off x="6458398" y="3998694"/>
            <a:ext cx="2261286" cy="1121474"/>
          </a:xfrm>
          <a:prstGeom prst="roundRect">
            <a:avLst/>
          </a:prstGeom>
          <a:noFill/>
          <a:ln>
            <a:solidFill>
              <a:srgbClr val="00B2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rgbClr val="003366"/>
                </a:solidFill>
              </a:rPr>
              <a:t>Improving physical health, healthy eating, and pathways to health services </a:t>
            </a:r>
            <a:endParaRPr lang="en-GB" sz="1400">
              <a:solidFill>
                <a:srgbClr val="003366"/>
              </a:solidFill>
              <a:cs typeface="Arial"/>
            </a:endParaRPr>
          </a:p>
        </p:txBody>
      </p:sp>
      <p:sp>
        <p:nvSpPr>
          <p:cNvPr id="8" name="Rectangle: Rounded Corners 7">
            <a:extLst>
              <a:ext uri="{FF2B5EF4-FFF2-40B4-BE49-F238E27FC236}">
                <a16:creationId xmlns:a16="http://schemas.microsoft.com/office/drawing/2014/main" id="{0C1A6EF8-85D5-35F7-0176-C98085EFD4A4}"/>
              </a:ext>
            </a:extLst>
          </p:cNvPr>
          <p:cNvSpPr/>
          <p:nvPr/>
        </p:nvSpPr>
        <p:spPr>
          <a:xfrm>
            <a:off x="9108784" y="3456880"/>
            <a:ext cx="2261286" cy="469556"/>
          </a:xfrm>
          <a:prstGeom prst="roundRect">
            <a:avLst/>
          </a:prstGeom>
          <a:solidFill>
            <a:srgbClr val="00B2BC"/>
          </a:solidFill>
          <a:ln>
            <a:solidFill>
              <a:srgbClr val="00B2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003366"/>
                </a:solidFill>
              </a:rPr>
              <a:t>Employment</a:t>
            </a:r>
          </a:p>
        </p:txBody>
      </p:sp>
      <p:sp>
        <p:nvSpPr>
          <p:cNvPr id="12" name="Rectangle: Rounded Corners 11">
            <a:extLst>
              <a:ext uri="{FF2B5EF4-FFF2-40B4-BE49-F238E27FC236}">
                <a16:creationId xmlns:a16="http://schemas.microsoft.com/office/drawing/2014/main" id="{D0F37AD8-FEC0-BD4B-EA51-0795B8A48D96}"/>
              </a:ext>
            </a:extLst>
          </p:cNvPr>
          <p:cNvSpPr/>
          <p:nvPr/>
        </p:nvSpPr>
        <p:spPr>
          <a:xfrm>
            <a:off x="9092514" y="3998694"/>
            <a:ext cx="2261286" cy="1121474"/>
          </a:xfrm>
          <a:prstGeom prst="roundRect">
            <a:avLst/>
          </a:prstGeom>
          <a:noFill/>
          <a:ln>
            <a:solidFill>
              <a:srgbClr val="00B2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rgbClr val="003366"/>
                </a:solidFill>
              </a:rPr>
              <a:t>Removing barriers to secure and flourish within well-paid and fulfilling work</a:t>
            </a:r>
          </a:p>
        </p:txBody>
      </p:sp>
    </p:spTree>
    <p:extLst>
      <p:ext uri="{BB962C8B-B14F-4D97-AF65-F5344CB8AC3E}">
        <p14:creationId xmlns:p14="http://schemas.microsoft.com/office/powerpoint/2010/main" val="1988082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CA6A8-4DDA-456A-A6FD-1B90B3573516}"/>
              </a:ext>
            </a:extLst>
          </p:cNvPr>
          <p:cNvSpPr>
            <a:spLocks noGrp="1"/>
          </p:cNvSpPr>
          <p:nvPr>
            <p:ph type="title"/>
          </p:nvPr>
        </p:nvSpPr>
        <p:spPr>
          <a:xfrm>
            <a:off x="479394" y="1070800"/>
            <a:ext cx="3939688" cy="5583126"/>
          </a:xfrm>
        </p:spPr>
        <p:txBody>
          <a:bodyPr vert="horz" lIns="91440" tIns="45720" rIns="91440" bIns="45720" rtlCol="0" anchor="ctr">
            <a:normAutofit/>
          </a:bodyPr>
          <a:lstStyle/>
          <a:p>
            <a:pPr algn="r"/>
            <a:r>
              <a:rPr lang="en-US" kern="1200">
                <a:solidFill>
                  <a:schemeClr val="tx1"/>
                </a:solidFill>
                <a:latin typeface="+mj-lt"/>
                <a:ea typeface="+mj-ea"/>
                <a:cs typeface="+mj-cs"/>
              </a:rPr>
              <a:t>Women’s Commission: Employment</a:t>
            </a:r>
          </a:p>
        </p:txBody>
      </p:sp>
      <p:graphicFrame>
        <p:nvGraphicFramePr>
          <p:cNvPr id="9" name="Rectangle 1" descr="Employment gap, pay gap, lack of flexibility remain key challenges.&#10;Cultural expectations &amp; invisible labour &#10;Health and employment are linked (menstrual health, menopause, mental wellbeing) &#10;Extremist ideologies threaten equality&#10;">
            <a:extLst>
              <a:ext uri="{FF2B5EF4-FFF2-40B4-BE49-F238E27FC236}">
                <a16:creationId xmlns:a16="http://schemas.microsoft.com/office/drawing/2014/main" id="{840CF8A3-CED3-1BF3-3079-5FEE28FFE050}"/>
              </a:ext>
            </a:extLst>
          </p:cNvPr>
          <p:cNvGraphicFramePr>
            <a:graphicFrameLocks noGrp="1"/>
          </p:cNvGraphicFramePr>
          <p:nvPr>
            <p:ph idx="1"/>
            <p:extLst>
              <p:ext uri="{D42A27DB-BD31-4B8C-83A1-F6EECF244321}">
                <p14:modId xmlns:p14="http://schemas.microsoft.com/office/powerpoint/2010/main" val="3705412706"/>
              </p:ext>
            </p:extLst>
          </p:nvPr>
        </p:nvGraphicFramePr>
        <p:xfrm>
          <a:off x="4933941" y="1304717"/>
          <a:ext cx="6778665" cy="39265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0176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D4E3F-A695-C5A9-EAB3-6040DA0CA4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5259E5-E269-8678-3A49-17A9A8343DA7}"/>
              </a:ext>
            </a:extLst>
          </p:cNvPr>
          <p:cNvSpPr>
            <a:spLocks noGrp="1"/>
          </p:cNvSpPr>
          <p:nvPr>
            <p:ph type="title"/>
          </p:nvPr>
        </p:nvSpPr>
        <p:spPr>
          <a:xfrm>
            <a:off x="479393" y="1244008"/>
            <a:ext cx="4634867" cy="5409917"/>
          </a:xfrm>
        </p:spPr>
        <p:txBody>
          <a:bodyPr vert="horz" lIns="91440" tIns="45720" rIns="91440" bIns="45720" rtlCol="0" anchor="ctr">
            <a:normAutofit/>
          </a:bodyPr>
          <a:lstStyle/>
          <a:p>
            <a:pPr algn="r"/>
            <a:r>
              <a:rPr lang="en-US" sz="3600" kern="1200" dirty="0">
                <a:solidFill>
                  <a:schemeClr val="tx1"/>
                </a:solidFill>
                <a:latin typeface="+mj-lt"/>
                <a:ea typeface="+mj-ea"/>
                <a:cs typeface="+mj-cs"/>
              </a:rPr>
              <a:t>Key Recommendations</a:t>
            </a:r>
          </a:p>
        </p:txBody>
      </p:sp>
      <p:graphicFrame>
        <p:nvGraphicFramePr>
          <p:cNvPr id="9" name="Rectangle 1" descr="Improve access to employment information: Centralise job listings and volunteering opportunities. Use gender-inclusive language and simplify application processes.&#10;Support women returning to work: Expand flexible, adult-focused training. Co-design digital skills and modular learning with providers.&#10;Tackle workplace discrimination and bias: Audit recruitment and pay practices. Promote inclusive policies around health, caregiving, and progression.&#10;">
            <a:extLst>
              <a:ext uri="{FF2B5EF4-FFF2-40B4-BE49-F238E27FC236}">
                <a16:creationId xmlns:a16="http://schemas.microsoft.com/office/drawing/2014/main" id="{6C955975-1CFB-4454-5682-5670C910D275}"/>
              </a:ext>
            </a:extLst>
          </p:cNvPr>
          <p:cNvGraphicFramePr>
            <a:graphicFrameLocks noGrp="1"/>
          </p:cNvGraphicFramePr>
          <p:nvPr>
            <p:ph idx="1"/>
            <p:extLst>
              <p:ext uri="{D42A27DB-BD31-4B8C-83A1-F6EECF244321}">
                <p14:modId xmlns:p14="http://schemas.microsoft.com/office/powerpoint/2010/main" val="3946835106"/>
              </p:ext>
            </p:extLst>
          </p:nvPr>
        </p:nvGraphicFramePr>
        <p:xfrm>
          <a:off x="5384982" y="1407270"/>
          <a:ext cx="6245265" cy="4043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979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C1BBA4-44A1-D5AD-D2CB-E88A56B5AE9C}"/>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330B89E-1D6B-940F-1BA8-339D081063D0}"/>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Build on What Works</a:t>
            </a:r>
          </a:p>
        </p:txBody>
      </p:sp>
      <p:graphicFrame>
        <p:nvGraphicFramePr>
          <p:cNvPr id="9" name="Rectangle 1" descr="Listening → Leading → Action&#10;Growth Spurt &amp; Career Returner’s Toolkit&#10;Skills and Adult Learning Services: digital &amp; vocational training &#10;Bespoke support and employer engagement&#10;">
            <a:extLst>
              <a:ext uri="{FF2B5EF4-FFF2-40B4-BE49-F238E27FC236}">
                <a16:creationId xmlns:a16="http://schemas.microsoft.com/office/drawing/2014/main" id="{A38BDC07-595A-F7EF-1CBA-26B3A950FE93}"/>
              </a:ext>
            </a:extLst>
          </p:cNvPr>
          <p:cNvGraphicFramePr>
            <a:graphicFrameLocks noGrp="1"/>
          </p:cNvGraphicFramePr>
          <p:nvPr>
            <p:ph idx="1"/>
            <p:extLst>
              <p:ext uri="{D42A27DB-BD31-4B8C-83A1-F6EECF244321}">
                <p14:modId xmlns:p14="http://schemas.microsoft.com/office/powerpoint/2010/main" val="289748459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2726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88AD845-8DF8-C577-5F12-5D10E09CB6B2}"/>
              </a:ext>
            </a:extLst>
          </p:cNvPr>
          <p:cNvSpPr>
            <a:spLocks noGrp="1"/>
          </p:cNvSpPr>
          <p:nvPr>
            <p:ph type="title"/>
          </p:nvPr>
        </p:nvSpPr>
        <p:spPr>
          <a:xfrm>
            <a:off x="1383564" y="348865"/>
            <a:ext cx="9718111" cy="1576446"/>
          </a:xfrm>
        </p:spPr>
        <p:txBody>
          <a:bodyPr vert="horz" lIns="91440" tIns="45720" rIns="91440" bIns="45720" rtlCol="0" anchor="ctr">
            <a:normAutofit/>
          </a:bodyPr>
          <a:lstStyle/>
          <a:p>
            <a:br>
              <a:rPr lang="en-US" sz="1900" kern="1200">
                <a:solidFill>
                  <a:srgbClr val="FFFFFF"/>
                </a:solidFill>
                <a:latin typeface="+mj-lt"/>
                <a:ea typeface="+mj-ea"/>
                <a:cs typeface="+mj-cs"/>
              </a:rPr>
            </a:br>
            <a:br>
              <a:rPr lang="en-US" sz="1900" kern="1200">
                <a:solidFill>
                  <a:srgbClr val="FFFFFF"/>
                </a:solidFill>
                <a:latin typeface="+mj-lt"/>
                <a:ea typeface="+mj-ea"/>
                <a:cs typeface="+mj-cs"/>
              </a:rPr>
            </a:br>
            <a:r>
              <a:rPr lang="en-US" sz="1900" kern="1200">
                <a:solidFill>
                  <a:srgbClr val="FFFFFF"/>
                </a:solidFill>
                <a:latin typeface="+mj-lt"/>
                <a:ea typeface="+mj-ea"/>
                <a:cs typeface="+mj-cs"/>
              </a:rPr>
              <a:t>How We Support Women</a:t>
            </a:r>
            <a:br>
              <a:rPr lang="en-US" sz="1900" kern="1200">
                <a:solidFill>
                  <a:srgbClr val="FFFFFF"/>
                </a:solidFill>
                <a:latin typeface="+mj-lt"/>
                <a:ea typeface="+mj-ea"/>
                <a:cs typeface="+mj-cs"/>
              </a:rPr>
            </a:br>
            <a:br>
              <a:rPr lang="en-US" sz="1900" kern="1200">
                <a:solidFill>
                  <a:srgbClr val="FFFFFF"/>
                </a:solidFill>
                <a:latin typeface="+mj-lt"/>
                <a:ea typeface="+mj-ea"/>
                <a:cs typeface="+mj-cs"/>
              </a:rPr>
            </a:br>
            <a:endParaRPr lang="en-US" sz="1900" kern="1200">
              <a:solidFill>
                <a:srgbClr val="FFFFFF"/>
              </a:solidFill>
              <a:latin typeface="+mj-lt"/>
              <a:ea typeface="+mj-ea"/>
              <a:cs typeface="+mj-cs"/>
            </a:endParaRPr>
          </a:p>
        </p:txBody>
      </p:sp>
      <p:graphicFrame>
        <p:nvGraphicFramePr>
          <p:cNvPr id="20" name="TextBox 4" descr="Tailored Programmes:  Local Supported Employment, Individual Placement &amp; Support in Primary Care, Connect to Work&#10;Flexible learning for caregivers&#10;Health &amp; wellbeing &amp; personal development integrated into service delivery&#10;Employer engagement including pledges for inclusivity and flexibiity&#10;">
            <a:extLst>
              <a:ext uri="{FF2B5EF4-FFF2-40B4-BE49-F238E27FC236}">
                <a16:creationId xmlns:a16="http://schemas.microsoft.com/office/drawing/2014/main" id="{4146F834-A038-1001-9655-52D9BC00214C}"/>
              </a:ext>
            </a:extLst>
          </p:cNvPr>
          <p:cNvGraphicFramePr/>
          <p:nvPr>
            <p:extLst>
              <p:ext uri="{D42A27DB-BD31-4B8C-83A1-F6EECF244321}">
                <p14:modId xmlns:p14="http://schemas.microsoft.com/office/powerpoint/2010/main" val="3552134434"/>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5206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442994-D89B-B972-60DB-9EBB72F69E7A}"/>
              </a:ext>
            </a:extLst>
          </p:cNvPr>
          <p:cNvSpPr txBox="1">
            <a:spLocks noGrp="1"/>
          </p:cNvSpPr>
          <p:nvPr>
            <p:ph type="title" idx="4294967295"/>
          </p:nvPr>
        </p:nvSpPr>
        <p:spPr>
          <a:xfrm>
            <a:off x="1136397" y="502020"/>
            <a:ext cx="5323715" cy="7276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Outcomes &amp; Impact</a:t>
            </a:r>
          </a:p>
        </p:txBody>
      </p:sp>
      <p:sp>
        <p:nvSpPr>
          <p:cNvPr id="6" name="Rectangle 2">
            <a:extLst>
              <a:ext uri="{FF2B5EF4-FFF2-40B4-BE49-F238E27FC236}">
                <a16:creationId xmlns:a16="http://schemas.microsoft.com/office/drawing/2014/main" id="{775AE069-6E66-0E92-C47E-C2AE019943B2}"/>
              </a:ext>
            </a:extLst>
          </p:cNvPr>
          <p:cNvSpPr>
            <a:spLocks noChangeArrowheads="1"/>
          </p:cNvSpPr>
          <p:nvPr/>
        </p:nvSpPr>
        <p:spPr bwMode="auto">
          <a:xfrm>
            <a:off x="880389" y="1661446"/>
            <a:ext cx="5851487" cy="428215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L="342900" marR="0" lvl="0" indent="-342900" fontAlgn="base">
              <a:lnSpc>
                <a:spcPct val="90000"/>
              </a:lnSpc>
              <a:spcBef>
                <a:spcPct val="0"/>
              </a:spcBef>
              <a:spcAft>
                <a:spcPts val="600"/>
              </a:spcAft>
              <a:buClrTx/>
              <a:buSzTx/>
              <a:buFont typeface="Arial" panose="020B0604020202020204" pitchFamily="34" charset="0"/>
              <a:buChar char="•"/>
              <a:tabLst/>
            </a:pPr>
            <a:r>
              <a:rPr kumimoji="0" lang="en-US" altLang="en-US" sz="2000" b="0" i="0" u="none" strike="noStrike" cap="none" normalizeH="0" baseline="0" dirty="0">
                <a:ln>
                  <a:noFill/>
                </a:ln>
                <a:effectLst/>
              </a:rPr>
              <a:t>42% of all clients currently supported by Workpath are women. </a:t>
            </a:r>
          </a:p>
          <a:p>
            <a:pPr marL="342900" marR="0" lvl="0" indent="-342900" fontAlgn="base">
              <a:lnSpc>
                <a:spcPct val="90000"/>
              </a:lnSpc>
              <a:spcBef>
                <a:spcPct val="0"/>
              </a:spcBef>
              <a:spcAft>
                <a:spcPts val="600"/>
              </a:spcAft>
              <a:buClrTx/>
              <a:buSzTx/>
              <a:buFont typeface="Arial" panose="020B0604020202020204" pitchFamily="34" charset="0"/>
              <a:buChar char="•"/>
              <a:tabLst/>
            </a:pPr>
            <a:r>
              <a:rPr kumimoji="0" lang="en-US" altLang="en-US" sz="2000" b="0" i="0" u="none" strike="noStrike" cap="none" normalizeH="0" baseline="0" dirty="0">
                <a:ln>
                  <a:noFill/>
                </a:ln>
                <a:effectLst/>
              </a:rPr>
              <a:t>55% of clients that have completed a training programme since April 2025 have been women. </a:t>
            </a:r>
          </a:p>
          <a:p>
            <a:pPr marL="342900" marR="0" lvl="0" indent="-342900" fontAlgn="base">
              <a:lnSpc>
                <a:spcPct val="90000"/>
              </a:lnSpc>
              <a:spcBef>
                <a:spcPct val="0"/>
              </a:spcBef>
              <a:spcAft>
                <a:spcPts val="600"/>
              </a:spcAft>
              <a:buClrTx/>
              <a:buSzTx/>
              <a:buFont typeface="Arial" panose="020B0604020202020204" pitchFamily="34" charset="0"/>
              <a:buChar char="•"/>
              <a:tabLst/>
            </a:pPr>
            <a:r>
              <a:rPr kumimoji="0" lang="en-US" altLang="en-US" sz="2000" b="0" i="0" u="none" strike="noStrike" cap="none" normalizeH="0" baseline="0" dirty="0">
                <a:ln>
                  <a:noFill/>
                </a:ln>
                <a:effectLst/>
              </a:rPr>
              <a:t>Of these, 32% have completed their training courses. Averaging better than our male clients who have achieved a 27% completion rate. </a:t>
            </a:r>
          </a:p>
          <a:p>
            <a:pPr marL="342900" marR="0" lvl="0" indent="-342900" fontAlgn="base">
              <a:lnSpc>
                <a:spcPct val="90000"/>
              </a:lnSpc>
              <a:spcBef>
                <a:spcPct val="0"/>
              </a:spcBef>
              <a:spcAft>
                <a:spcPts val="600"/>
              </a:spcAft>
              <a:buClrTx/>
              <a:buSzTx/>
              <a:buFont typeface="Arial" panose="020B0604020202020204" pitchFamily="34" charset="0"/>
              <a:buChar char="•"/>
              <a:tabLst/>
            </a:pPr>
            <a:r>
              <a:rPr lang="en-US" altLang="en-US" sz="2000" dirty="0"/>
              <a:t>45% of women clients into work</a:t>
            </a:r>
          </a:p>
          <a:p>
            <a:pPr marL="342900" marR="0" lvl="0" indent="-342900" fontAlgn="base">
              <a:lnSpc>
                <a:spcPct val="90000"/>
              </a:lnSpc>
              <a:spcBef>
                <a:spcPct val="0"/>
              </a:spcBef>
              <a:spcAft>
                <a:spcPts val="600"/>
              </a:spcAft>
              <a:buClrTx/>
              <a:buSzTx/>
              <a:buFont typeface="Arial" panose="020B0604020202020204" pitchFamily="34" charset="0"/>
              <a:buChar char="•"/>
              <a:tabLst/>
            </a:pPr>
            <a:r>
              <a:rPr kumimoji="0" lang="en-US" altLang="en-US" sz="2000" b="0" i="0" u="none" strike="noStrike" cap="none" normalizeH="0" baseline="0" dirty="0">
                <a:ln>
                  <a:noFill/>
                </a:ln>
                <a:effectLst/>
              </a:rPr>
              <a:t>Need to better measure “distance travelled” outcomes.</a:t>
            </a:r>
          </a:p>
          <a:p>
            <a:pPr marL="342900" marR="0" lvl="0" indent="-342900" fontAlgn="base">
              <a:lnSpc>
                <a:spcPct val="90000"/>
              </a:lnSpc>
              <a:spcBef>
                <a:spcPct val="0"/>
              </a:spcBef>
              <a:spcAft>
                <a:spcPts val="600"/>
              </a:spcAft>
              <a:buClrTx/>
              <a:buSzTx/>
              <a:buFont typeface="Arial" panose="020B0604020202020204" pitchFamily="34" charset="0"/>
              <a:buChar char="•"/>
              <a:tabLst/>
            </a:pPr>
            <a:endParaRPr kumimoji="0" lang="en-US" altLang="en-US" sz="2000" b="0" i="0" u="none" strike="noStrike" cap="none" normalizeH="0" baseline="0" dirty="0">
              <a:ln>
                <a:noFill/>
              </a:ln>
              <a:effectLst/>
            </a:endParaRPr>
          </a:p>
        </p:txBody>
      </p:sp>
      <p:graphicFrame>
        <p:nvGraphicFramePr>
          <p:cNvPr id="5" name="Table 4">
            <a:extLst>
              <a:ext uri="{FF2B5EF4-FFF2-40B4-BE49-F238E27FC236}">
                <a16:creationId xmlns:a16="http://schemas.microsoft.com/office/drawing/2014/main" id="{70C114E1-B2F6-E94F-3A0A-58AC8E40F5EA}"/>
              </a:ext>
            </a:extLst>
          </p:cNvPr>
          <p:cNvGraphicFramePr>
            <a:graphicFrameLocks noGrp="1"/>
          </p:cNvGraphicFramePr>
          <p:nvPr/>
        </p:nvGraphicFramePr>
        <p:xfrm>
          <a:off x="7173310" y="1287911"/>
          <a:ext cx="4380869" cy="4282154"/>
        </p:xfrm>
        <a:graphic>
          <a:graphicData uri="http://schemas.openxmlformats.org/drawingml/2006/table">
            <a:tbl>
              <a:tblPr firstRow="1" firstCol="1" bandRow="1">
                <a:tableStyleId>{5C22544A-7EE6-4342-B048-85BDC9FD1C3A}</a:tableStyleId>
              </a:tblPr>
              <a:tblGrid>
                <a:gridCol w="2781875">
                  <a:extLst>
                    <a:ext uri="{9D8B030D-6E8A-4147-A177-3AD203B41FA5}">
                      <a16:colId xmlns:a16="http://schemas.microsoft.com/office/drawing/2014/main" val="3553082644"/>
                    </a:ext>
                  </a:extLst>
                </a:gridCol>
                <a:gridCol w="1598994">
                  <a:extLst>
                    <a:ext uri="{9D8B030D-6E8A-4147-A177-3AD203B41FA5}">
                      <a16:colId xmlns:a16="http://schemas.microsoft.com/office/drawing/2014/main" val="3781060474"/>
                    </a:ext>
                  </a:extLst>
                </a:gridCol>
              </a:tblGrid>
              <a:tr h="1035723">
                <a:tc>
                  <a:txBody>
                    <a:bodyPr/>
                    <a:lstStyle/>
                    <a:p>
                      <a:pPr>
                        <a:buNone/>
                      </a:pPr>
                      <a:r>
                        <a:rPr lang="en-GB" sz="1400" dirty="0">
                          <a:effectLst/>
                        </a:rPr>
                        <a:t>Training type</a:t>
                      </a: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147335" marR="147335" marT="0" marB="0" anchor="b"/>
                </a:tc>
                <a:tc>
                  <a:txBody>
                    <a:bodyPr/>
                    <a:lstStyle/>
                    <a:p>
                      <a:pPr>
                        <a:buNone/>
                      </a:pPr>
                      <a:r>
                        <a:rPr lang="en-GB" sz="1400" dirty="0">
                          <a:effectLst/>
                        </a:rPr>
                        <a:t>No. of women completed</a:t>
                      </a: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147335" marR="147335" marT="0" marB="0" anchor="b"/>
                </a:tc>
                <a:extLst>
                  <a:ext uri="{0D108BD9-81ED-4DB2-BD59-A6C34878D82A}">
                    <a16:rowId xmlns:a16="http://schemas.microsoft.com/office/drawing/2014/main" val="123677063"/>
                  </a:ext>
                </a:extLst>
              </a:tr>
              <a:tr h="368451">
                <a:tc>
                  <a:txBody>
                    <a:bodyPr/>
                    <a:lstStyle/>
                    <a:p>
                      <a:pPr>
                        <a:buNone/>
                      </a:pPr>
                      <a:r>
                        <a:rPr lang="en-GB" sz="1400" dirty="0">
                          <a:effectLst/>
                        </a:rPr>
                        <a:t>Employability</a:t>
                      </a: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147335" marR="147335" marT="0" marB="0" anchor="b"/>
                </a:tc>
                <a:tc>
                  <a:txBody>
                    <a:bodyPr/>
                    <a:lstStyle/>
                    <a:p>
                      <a:pPr algn="r">
                        <a:buNone/>
                      </a:pPr>
                      <a:r>
                        <a:rPr lang="en-GB" sz="1400">
                          <a:effectLst/>
                        </a:rPr>
                        <a:t>273</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147335" marR="147335" marT="0" marB="0" anchor="b"/>
                </a:tc>
                <a:extLst>
                  <a:ext uri="{0D108BD9-81ED-4DB2-BD59-A6C34878D82A}">
                    <a16:rowId xmlns:a16="http://schemas.microsoft.com/office/drawing/2014/main" val="3889677071"/>
                  </a:ext>
                </a:extLst>
              </a:tr>
              <a:tr h="368451">
                <a:tc>
                  <a:txBody>
                    <a:bodyPr/>
                    <a:lstStyle/>
                    <a:p>
                      <a:pPr>
                        <a:buNone/>
                      </a:pPr>
                      <a:r>
                        <a:rPr lang="en-GB" sz="1400" dirty="0">
                          <a:effectLst/>
                        </a:rPr>
                        <a:t>Sector Specific</a:t>
                      </a: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147335" marR="147335" marT="0" marB="0" anchor="b"/>
                </a:tc>
                <a:tc>
                  <a:txBody>
                    <a:bodyPr/>
                    <a:lstStyle/>
                    <a:p>
                      <a:pPr algn="r">
                        <a:buNone/>
                      </a:pPr>
                      <a:r>
                        <a:rPr lang="en-GB" sz="1400" dirty="0">
                          <a:effectLst/>
                        </a:rPr>
                        <a:t>18</a:t>
                      </a: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147335" marR="147335" marT="0" marB="0" anchor="b"/>
                </a:tc>
                <a:extLst>
                  <a:ext uri="{0D108BD9-81ED-4DB2-BD59-A6C34878D82A}">
                    <a16:rowId xmlns:a16="http://schemas.microsoft.com/office/drawing/2014/main" val="17209220"/>
                  </a:ext>
                </a:extLst>
              </a:tr>
              <a:tr h="368451">
                <a:tc>
                  <a:txBody>
                    <a:bodyPr/>
                    <a:lstStyle/>
                    <a:p>
                      <a:pPr>
                        <a:buNone/>
                      </a:pPr>
                      <a:r>
                        <a:rPr lang="en-GB" sz="1400" dirty="0">
                          <a:effectLst/>
                        </a:rPr>
                        <a:t>BKSB</a:t>
                      </a: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147335" marR="147335" marT="0" marB="0" anchor="b"/>
                </a:tc>
                <a:tc>
                  <a:txBody>
                    <a:bodyPr/>
                    <a:lstStyle/>
                    <a:p>
                      <a:pPr algn="r">
                        <a:buNone/>
                      </a:pPr>
                      <a:r>
                        <a:rPr lang="en-GB" sz="1400">
                          <a:effectLst/>
                        </a:rPr>
                        <a:t>7</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147335" marR="147335" marT="0" marB="0" anchor="b"/>
                </a:tc>
                <a:extLst>
                  <a:ext uri="{0D108BD9-81ED-4DB2-BD59-A6C34878D82A}">
                    <a16:rowId xmlns:a16="http://schemas.microsoft.com/office/drawing/2014/main" val="3260974693"/>
                  </a:ext>
                </a:extLst>
              </a:tr>
              <a:tr h="702088">
                <a:tc>
                  <a:txBody>
                    <a:bodyPr/>
                    <a:lstStyle/>
                    <a:p>
                      <a:pPr>
                        <a:buNone/>
                      </a:pPr>
                      <a:r>
                        <a:rPr lang="en-GB" sz="1400" dirty="0">
                          <a:effectLst/>
                        </a:rPr>
                        <a:t>Mental Health &amp; Wellbeing</a:t>
                      </a: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147335" marR="147335" marT="0" marB="0" anchor="b"/>
                </a:tc>
                <a:tc>
                  <a:txBody>
                    <a:bodyPr/>
                    <a:lstStyle/>
                    <a:p>
                      <a:pPr algn="r">
                        <a:buNone/>
                      </a:pPr>
                      <a:r>
                        <a:rPr lang="en-GB" sz="1400" dirty="0">
                          <a:effectLst/>
                        </a:rPr>
                        <a:t>2</a:t>
                      </a: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147335" marR="147335" marT="0" marB="0" anchor="b"/>
                </a:tc>
                <a:extLst>
                  <a:ext uri="{0D108BD9-81ED-4DB2-BD59-A6C34878D82A}">
                    <a16:rowId xmlns:a16="http://schemas.microsoft.com/office/drawing/2014/main" val="4050701748"/>
                  </a:ext>
                </a:extLst>
              </a:tr>
              <a:tr h="368451">
                <a:tc>
                  <a:txBody>
                    <a:bodyPr/>
                    <a:lstStyle/>
                    <a:p>
                      <a:pPr>
                        <a:buNone/>
                      </a:pPr>
                      <a:r>
                        <a:rPr lang="en-GB" sz="1400" dirty="0">
                          <a:effectLst/>
                        </a:rPr>
                        <a:t>Digital Skills</a:t>
                      </a: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147335" marR="147335" marT="0" marB="0" anchor="b"/>
                </a:tc>
                <a:tc>
                  <a:txBody>
                    <a:bodyPr/>
                    <a:lstStyle/>
                    <a:p>
                      <a:pPr algn="r">
                        <a:buNone/>
                      </a:pPr>
                      <a:r>
                        <a:rPr lang="en-GB" sz="1400">
                          <a:effectLst/>
                        </a:rPr>
                        <a:t>2</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147335" marR="147335" marT="0" marB="0" anchor="b"/>
                </a:tc>
                <a:extLst>
                  <a:ext uri="{0D108BD9-81ED-4DB2-BD59-A6C34878D82A}">
                    <a16:rowId xmlns:a16="http://schemas.microsoft.com/office/drawing/2014/main" val="1718566735"/>
                  </a:ext>
                </a:extLst>
              </a:tr>
              <a:tr h="702088">
                <a:tc>
                  <a:txBody>
                    <a:bodyPr/>
                    <a:lstStyle/>
                    <a:p>
                      <a:pPr>
                        <a:buNone/>
                      </a:pPr>
                      <a:r>
                        <a:rPr lang="en-GB" sz="1400" dirty="0">
                          <a:effectLst/>
                        </a:rPr>
                        <a:t>Functional Skills</a:t>
                      </a: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147335" marR="147335" marT="0" marB="0" anchor="b"/>
                </a:tc>
                <a:tc>
                  <a:txBody>
                    <a:bodyPr/>
                    <a:lstStyle/>
                    <a:p>
                      <a:pPr algn="r">
                        <a:buNone/>
                      </a:pPr>
                      <a:r>
                        <a:rPr lang="en-GB" sz="1400" dirty="0">
                          <a:effectLst/>
                        </a:rPr>
                        <a:t>2</a:t>
                      </a: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147335" marR="147335" marT="0" marB="0" anchor="b"/>
                </a:tc>
                <a:extLst>
                  <a:ext uri="{0D108BD9-81ED-4DB2-BD59-A6C34878D82A}">
                    <a16:rowId xmlns:a16="http://schemas.microsoft.com/office/drawing/2014/main" val="2006741720"/>
                  </a:ext>
                </a:extLst>
              </a:tr>
              <a:tr h="368451">
                <a:tc>
                  <a:txBody>
                    <a:bodyPr/>
                    <a:lstStyle/>
                    <a:p>
                      <a:pPr>
                        <a:buNone/>
                      </a:pPr>
                      <a:r>
                        <a:rPr lang="en-GB" sz="1400">
                          <a:effectLst/>
                        </a:rPr>
                        <a:t>Total</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147335" marR="147335" marT="0" marB="0" anchor="b"/>
                </a:tc>
                <a:tc>
                  <a:txBody>
                    <a:bodyPr/>
                    <a:lstStyle/>
                    <a:p>
                      <a:pPr algn="r">
                        <a:buNone/>
                      </a:pPr>
                      <a:r>
                        <a:rPr lang="en-GB" sz="1400" dirty="0">
                          <a:effectLst/>
                        </a:rPr>
                        <a:t>304</a:t>
                      </a: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147335" marR="147335" marT="0" marB="0" anchor="b"/>
                </a:tc>
                <a:extLst>
                  <a:ext uri="{0D108BD9-81ED-4DB2-BD59-A6C34878D82A}">
                    <a16:rowId xmlns:a16="http://schemas.microsoft.com/office/drawing/2014/main" val="4167316501"/>
                  </a:ext>
                </a:extLst>
              </a:tr>
            </a:tbl>
          </a:graphicData>
        </a:graphic>
      </p:graphicFrame>
    </p:spTree>
    <p:extLst>
      <p:ext uri="{BB962C8B-B14F-4D97-AF65-F5344CB8AC3E}">
        <p14:creationId xmlns:p14="http://schemas.microsoft.com/office/powerpoint/2010/main" val="2493162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91C0FCF-D0A8-E4E5-5541-24860E0524CF}"/>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Case Study 1 - Laura</a:t>
            </a:r>
          </a:p>
        </p:txBody>
      </p:sp>
      <p:graphicFrame>
        <p:nvGraphicFramePr>
          <p:cNvPr id="6" name="Rectangle 1" descr="In the past I have worked as an English tutor, babysitter, carer and cleaner for a few months. &#10;I was looking for an entry level office job. Some of the obstacles I faced in securing employment included childcare and mental health problems such as anxiety and depression.&#10;Women In Prison UK as an employer were willing to use alternative recruitment methods such as a task-based interview rather than traditional methods to assess a client's capabilities. This was an ideal opportunity for clients to showcase their skills where they would otherwise be overlooked. &#10;">
            <a:extLst>
              <a:ext uri="{FF2B5EF4-FFF2-40B4-BE49-F238E27FC236}">
                <a16:creationId xmlns:a16="http://schemas.microsoft.com/office/drawing/2014/main" id="{27ABC510-0684-A07D-34D4-CAF708881BFE}"/>
              </a:ext>
            </a:extLst>
          </p:cNvPr>
          <p:cNvGraphicFramePr>
            <a:graphicFrameLocks noGrp="1"/>
          </p:cNvGraphicFramePr>
          <p:nvPr>
            <p:ph idx="1"/>
            <p:extLst>
              <p:ext uri="{D42A27DB-BD31-4B8C-83A1-F6EECF244321}">
                <p14:modId xmlns:p14="http://schemas.microsoft.com/office/powerpoint/2010/main" val="179991377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0377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BF33FC-3F35-7CB8-6FBA-E26C8402D8A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4D0108-992F-9D6C-554D-7092854645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1AD02F25-7FDD-19DE-90B5-5E8910C28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B6ACE6B7-2F6F-9B49-61A5-C08B78DDC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D4DFA15D-9C38-CD39-9693-63733A938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Freeform: Shape 17">
            <a:extLst>
              <a:ext uri="{FF2B5EF4-FFF2-40B4-BE49-F238E27FC236}">
                <a16:creationId xmlns:a16="http://schemas.microsoft.com/office/drawing/2014/main" id="{131D14DE-00E1-D0DB-9DE3-E0BD66EFD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45BAD20C-60EA-92AC-724C-3ADD8E1C5A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122BF26-41CE-B099-03F3-0B4288D640F6}"/>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Case Study 2 - Nasrat </a:t>
            </a:r>
          </a:p>
        </p:txBody>
      </p:sp>
      <p:graphicFrame>
        <p:nvGraphicFramePr>
          <p:cNvPr id="6" name="Rectangle 1" descr="Nasrat enjoyed an unpaid nursery placement during college but left after completing required hours.  She struggled with lack of purpose and depression. She worked briefly in a café, then faced a year-long cycle of unemployment due to childcare qualifications barrier.  Nasrat met a Supported Employment Officer at a Youth Fair in Feb 2024; gained reassurance and trust through flexible, client-led approach. Support included confidence building, maintaining control, and tailored guidance toward employment goals.  &#10;I was assisted with: Requesting my National Insurance number again, CV support, Advised of more training (Phlebotomy, Confidence boosting workshops), Job search,  - Interviews,  - And so much more …&#10; …I have had my confidence boosted so much that I’ve been able to regain my life again and am now employed as Nursery Practitioner through sourcing my own work. This has all happened due to IPSPC supporting me in ways that are unique to my needs.&#10;">
            <a:extLst>
              <a:ext uri="{FF2B5EF4-FFF2-40B4-BE49-F238E27FC236}">
                <a16:creationId xmlns:a16="http://schemas.microsoft.com/office/drawing/2014/main" id="{FBBB572D-82D9-1E19-52CB-9EC300AEF75F}"/>
              </a:ext>
            </a:extLst>
          </p:cNvPr>
          <p:cNvGraphicFramePr>
            <a:graphicFrameLocks noGrp="1"/>
          </p:cNvGraphicFramePr>
          <p:nvPr>
            <p:ph idx="1"/>
            <p:extLst>
              <p:ext uri="{D42A27DB-BD31-4B8C-83A1-F6EECF244321}">
                <p14:modId xmlns:p14="http://schemas.microsoft.com/office/powerpoint/2010/main" val="391035671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7951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021F1-5BDA-5A76-A156-DBBD8F22D2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20889-E45F-0A1D-7C31-97B02F2F5B7B}"/>
              </a:ext>
            </a:extLst>
          </p:cNvPr>
          <p:cNvSpPr>
            <a:spLocks noGrp="1"/>
          </p:cNvSpPr>
          <p:nvPr>
            <p:ph type="title"/>
          </p:nvPr>
        </p:nvSpPr>
        <p:spPr>
          <a:xfrm>
            <a:off x="479394" y="1070800"/>
            <a:ext cx="3939688" cy="5583126"/>
          </a:xfrm>
        </p:spPr>
        <p:txBody>
          <a:bodyPr vert="horz" lIns="91440" tIns="45720" rIns="91440" bIns="45720" rtlCol="0" anchor="ctr">
            <a:normAutofit/>
          </a:bodyPr>
          <a:lstStyle/>
          <a:p>
            <a:pPr algn="r"/>
            <a:r>
              <a:rPr lang="en-US" kern="1200" dirty="0">
                <a:solidFill>
                  <a:schemeClr val="tx1"/>
                </a:solidFill>
                <a:latin typeface="+mj-lt"/>
                <a:ea typeface="+mj-ea"/>
                <a:cs typeface="+mj-cs"/>
              </a:rPr>
              <a:t>Learning from Others</a:t>
            </a:r>
          </a:p>
        </p:txBody>
      </p:sp>
      <p:graphicFrame>
        <p:nvGraphicFramePr>
          <p:cNvPr id="9" name="Rectangle 1" descr="Hopscotch Women’s Centre&#10;QED Foundation’s Job Steps&#10;Hopscotch Women’s Centre&#10;">
            <a:extLst>
              <a:ext uri="{FF2B5EF4-FFF2-40B4-BE49-F238E27FC236}">
                <a16:creationId xmlns:a16="http://schemas.microsoft.com/office/drawing/2014/main" id="{9BD7BD27-7BA6-123E-DDC6-4C6F58F3B48D}"/>
              </a:ext>
            </a:extLst>
          </p:cNvPr>
          <p:cNvGraphicFramePr>
            <a:graphicFrameLocks noGrp="1"/>
          </p:cNvGraphicFramePr>
          <p:nvPr>
            <p:ph idx="1"/>
            <p:extLst>
              <p:ext uri="{D42A27DB-BD31-4B8C-83A1-F6EECF244321}">
                <p14:modId xmlns:p14="http://schemas.microsoft.com/office/powerpoint/2010/main" val="4155160819"/>
              </p:ext>
            </p:extLst>
          </p:nvPr>
        </p:nvGraphicFramePr>
        <p:xfrm>
          <a:off x="4777459" y="634326"/>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1278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Rectangle 5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8" name="Rectangle 5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9" name="Rectangle 5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51AD1A1-BD49-329A-D742-E6606859933D}"/>
              </a:ext>
            </a:extLst>
          </p:cNvPr>
          <p:cNvSpPr>
            <a:spLocks noGrp="1"/>
          </p:cNvSpPr>
          <p:nvPr>
            <p:ph type="title"/>
          </p:nvPr>
        </p:nvSpPr>
        <p:spPr>
          <a:xfrm>
            <a:off x="1383564" y="348865"/>
            <a:ext cx="9718111" cy="1576446"/>
          </a:xfrm>
        </p:spPr>
        <p:txBody>
          <a:bodyPr vert="horz" lIns="91440" tIns="45720" rIns="91440" bIns="45720" rtlCol="0" anchor="ctr">
            <a:normAutofit/>
          </a:bodyPr>
          <a:lstStyle/>
          <a:p>
            <a:br>
              <a:rPr lang="en-US" sz="3400" kern="1200">
                <a:solidFill>
                  <a:srgbClr val="FFFFFF"/>
                </a:solidFill>
                <a:latin typeface="+mj-lt"/>
                <a:ea typeface="+mj-ea"/>
                <a:cs typeface="+mj-cs"/>
              </a:rPr>
            </a:br>
            <a:r>
              <a:rPr lang="en-US" sz="3400" kern="1200">
                <a:solidFill>
                  <a:srgbClr val="FFFFFF"/>
                </a:solidFill>
                <a:latin typeface="+mj-lt"/>
                <a:ea typeface="+mj-ea"/>
                <a:cs typeface="+mj-cs"/>
              </a:rPr>
              <a:t>Three Areas for Impact and How We Make it Happen</a:t>
            </a:r>
          </a:p>
        </p:txBody>
      </p:sp>
      <p:graphicFrame>
        <p:nvGraphicFramePr>
          <p:cNvPr id="28" name="Content Placeholder 3" descr="Three Areas for Impact&#10;Flexible, inclusive employment pathways&#10;Jobs designed to fit women’s lives—recognising caring responsibilities and health needs.&#10;Workplace culture &amp; employer engagement&#10;Go beyond recruitment reform—embed flexibility, progression, and inclusion as the norm.&#10;Health &amp; wellbeing in employment&#10;Make health equity central: menstrual health, menopause, mental wellbeing, and caregiving.&#10;How We Make It Happen&#10;Lead by example: Inclusive recruitment, progressive training, and workplace culture.&#10;Collaborate with employers: Co-design practical, real-world solutions.&#10;Provide tools: Toolkits, training modules, and policy templates for measurable change.&#10;Secure commitment: Shared vision backed by clear actions and transparent reporting.&#10;Keep listening: Lived experience shapes strategy and delivery.&#10;">
            <a:extLst>
              <a:ext uri="{FF2B5EF4-FFF2-40B4-BE49-F238E27FC236}">
                <a16:creationId xmlns:a16="http://schemas.microsoft.com/office/drawing/2014/main" id="{DAC23A51-2D6D-D9D5-6D07-3BCA33F252E7}"/>
              </a:ext>
            </a:extLst>
          </p:cNvPr>
          <p:cNvGraphicFramePr>
            <a:graphicFrameLocks noGrp="1"/>
          </p:cNvGraphicFramePr>
          <p:nvPr>
            <p:ph idx="1"/>
            <p:extLst>
              <p:ext uri="{D42A27DB-BD31-4B8C-83A1-F6EECF244321}">
                <p14:modId xmlns:p14="http://schemas.microsoft.com/office/powerpoint/2010/main" val="247940785"/>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83679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49529D9-D238-0C74-B0B6-84C2A2605760}"/>
              </a:ext>
            </a:extLst>
          </p:cNvPr>
          <p:cNvSpPr>
            <a:spLocks noGrp="1"/>
          </p:cNvSpPr>
          <p:nvPr>
            <p:ph type="title"/>
          </p:nvPr>
        </p:nvSpPr>
        <p:spPr>
          <a:xfrm>
            <a:off x="1371597" y="348865"/>
            <a:ext cx="10044023" cy="877729"/>
          </a:xfrm>
        </p:spPr>
        <p:txBody>
          <a:bodyPr vert="horz" lIns="91440" tIns="45720" rIns="91440" bIns="45720" rtlCol="0" anchor="ctr">
            <a:normAutofit/>
          </a:bodyPr>
          <a:lstStyle/>
          <a:p>
            <a:br>
              <a:rPr lang="en-US" sz="1900" kern="1200">
                <a:solidFill>
                  <a:srgbClr val="FFFFFF"/>
                </a:solidFill>
                <a:latin typeface="+mj-lt"/>
                <a:ea typeface="+mj-ea"/>
                <a:cs typeface="+mj-cs"/>
              </a:rPr>
            </a:br>
            <a:r>
              <a:rPr lang="en-US" sz="1900" kern="1200">
                <a:solidFill>
                  <a:srgbClr val="FFFFFF"/>
                </a:solidFill>
                <a:latin typeface="+mj-lt"/>
                <a:ea typeface="+mj-ea"/>
                <a:cs typeface="+mj-cs"/>
              </a:rPr>
              <a:t>Next Steps</a:t>
            </a:r>
            <a:br>
              <a:rPr lang="en-US" sz="1900" kern="1200">
                <a:solidFill>
                  <a:srgbClr val="FFFFFF"/>
                </a:solidFill>
                <a:latin typeface="+mj-lt"/>
                <a:ea typeface="+mj-ea"/>
                <a:cs typeface="+mj-cs"/>
              </a:rPr>
            </a:br>
            <a:endParaRPr lang="en-US" sz="1900" kern="1200">
              <a:solidFill>
                <a:srgbClr val="FFFFFF"/>
              </a:solidFill>
              <a:latin typeface="+mj-lt"/>
              <a:ea typeface="+mj-ea"/>
              <a:cs typeface="+mj-cs"/>
            </a:endParaRPr>
          </a:p>
        </p:txBody>
      </p:sp>
      <p:graphicFrame>
        <p:nvGraphicFramePr>
          <p:cNvPr id="5" name="Content Placeholder 2" descr="Refine strategy&#10;Develop action plan&#10;Engage employers&#10;Monitor progress&#10;&#10;">
            <a:extLst>
              <a:ext uri="{FF2B5EF4-FFF2-40B4-BE49-F238E27FC236}">
                <a16:creationId xmlns:a16="http://schemas.microsoft.com/office/drawing/2014/main" id="{A7D45529-ADC8-84B1-7FE3-BD446F637E3D}"/>
              </a:ext>
            </a:extLst>
          </p:cNvPr>
          <p:cNvGraphicFramePr>
            <a:graphicFrameLocks noGrp="1"/>
          </p:cNvGraphicFramePr>
          <p:nvPr>
            <p:ph idx="1"/>
            <p:extLst>
              <p:ext uri="{D42A27DB-BD31-4B8C-83A1-F6EECF244321}">
                <p14:modId xmlns:p14="http://schemas.microsoft.com/office/powerpoint/2010/main" val="26336615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5434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25B07-3FEF-5226-2CBB-4569D2B1786D}"/>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23017A4-E17B-B651-DC3B-203CFA945360}"/>
              </a:ext>
              <a:ext uri="{C183D7F6-B498-43B3-948B-1728B52AA6E4}">
                <adec:decorative xmlns:adec="http://schemas.microsoft.com/office/drawing/2017/decorative" val="1"/>
              </a:ext>
            </a:extLst>
          </p:cNvPr>
          <p:cNvCxnSpPr>
            <a:stCxn id="4" idx="3"/>
          </p:cNvCxnSpPr>
          <p:nvPr/>
        </p:nvCxnSpPr>
        <p:spPr>
          <a:xfrm>
            <a:off x="3123489" y="2357455"/>
            <a:ext cx="3481848" cy="734"/>
          </a:xfrm>
          <a:prstGeom prst="line">
            <a:avLst/>
          </a:prstGeom>
          <a:ln w="28575">
            <a:solidFill>
              <a:srgbClr val="00B2B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7FBC745-D13A-2989-29C1-1E788B3DA3C5}"/>
              </a:ext>
              <a:ext uri="{C183D7F6-B498-43B3-948B-1728B52AA6E4}">
                <adec:decorative xmlns:adec="http://schemas.microsoft.com/office/drawing/2017/decorative" val="1"/>
              </a:ext>
            </a:extLst>
          </p:cNvPr>
          <p:cNvCxnSpPr>
            <a:stCxn id="16" idx="2"/>
            <a:endCxn id="17" idx="2"/>
          </p:cNvCxnSpPr>
          <p:nvPr/>
        </p:nvCxnSpPr>
        <p:spPr>
          <a:xfrm flipH="1">
            <a:off x="10608816" y="2097414"/>
            <a:ext cx="8983" cy="3781125"/>
          </a:xfrm>
          <a:prstGeom prst="line">
            <a:avLst/>
          </a:prstGeom>
          <a:ln w="19050">
            <a:solidFill>
              <a:srgbClr val="00336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3AC758A-2A26-54DC-20FC-5BDA5963089D}"/>
              </a:ext>
            </a:extLst>
          </p:cNvPr>
          <p:cNvSpPr>
            <a:spLocks noGrp="1"/>
          </p:cNvSpPr>
          <p:nvPr>
            <p:ph type="title"/>
          </p:nvPr>
        </p:nvSpPr>
        <p:spPr/>
        <p:txBody>
          <a:bodyPr>
            <a:normAutofit/>
          </a:bodyPr>
          <a:lstStyle/>
          <a:p>
            <a:r>
              <a:rPr lang="en-GB" sz="2800" dirty="0"/>
              <a:t>Engagement Approach – Let’s Talk Tower Hamlets Survey (1)</a:t>
            </a:r>
          </a:p>
        </p:txBody>
      </p:sp>
      <p:sp>
        <p:nvSpPr>
          <p:cNvPr id="3" name="Content Placeholder 2">
            <a:extLst>
              <a:ext uri="{FF2B5EF4-FFF2-40B4-BE49-F238E27FC236}">
                <a16:creationId xmlns:a16="http://schemas.microsoft.com/office/drawing/2014/main" id="{A6D217C3-48E2-DE03-ACDF-D94206C2D2A6}"/>
              </a:ext>
            </a:extLst>
          </p:cNvPr>
          <p:cNvSpPr>
            <a:spLocks noGrp="1"/>
          </p:cNvSpPr>
          <p:nvPr>
            <p:ph idx="1"/>
          </p:nvPr>
        </p:nvSpPr>
        <p:spPr>
          <a:xfrm>
            <a:off x="892873" y="1251018"/>
            <a:ext cx="8772006" cy="5218362"/>
          </a:xfrm>
        </p:spPr>
        <p:txBody>
          <a:bodyPr vert="horz" lIns="91440" tIns="45720" rIns="91440" bIns="45720" rtlCol="0" anchor="t">
            <a:normAutofit/>
          </a:bodyPr>
          <a:lstStyle/>
          <a:p>
            <a:pPr marL="0" indent="0" fontAlgn="base">
              <a:buNone/>
            </a:pPr>
            <a:r>
              <a:rPr lang="en-GB" sz="2000">
                <a:latin typeface="Arial"/>
                <a:cs typeface="Arial"/>
              </a:rPr>
              <a:t>To explore the lived experience of women in leadership, the Commission conducted </a:t>
            </a:r>
            <a:r>
              <a:rPr lang="en-GB" sz="2000" b="1">
                <a:latin typeface="Arial"/>
                <a:cs typeface="Arial"/>
              </a:rPr>
              <a:t>extensive consultation </a:t>
            </a:r>
            <a:r>
              <a:rPr lang="en-GB" sz="2000">
                <a:latin typeface="Arial"/>
                <a:cs typeface="Arial"/>
              </a:rPr>
              <a:t>with residents across the borough:</a:t>
            </a:r>
          </a:p>
          <a:p>
            <a:pPr marL="0" indent="0" fontAlgn="base">
              <a:buNone/>
            </a:pPr>
            <a:endParaRPr lang="en-GB" sz="2000"/>
          </a:p>
          <a:p>
            <a:pPr marL="0" indent="0" fontAlgn="base">
              <a:buNone/>
            </a:pPr>
            <a:endParaRPr lang="en-GB" sz="2000"/>
          </a:p>
          <a:p>
            <a:pPr marL="0" indent="0" fontAlgn="base">
              <a:buNone/>
            </a:pPr>
            <a:endParaRPr lang="en-GB" sz="2000">
              <a:latin typeface="Arial"/>
              <a:cs typeface="Arial"/>
            </a:endParaRPr>
          </a:p>
          <a:p>
            <a:pPr marL="0" indent="0" fontAlgn="base">
              <a:buNone/>
            </a:pPr>
            <a:r>
              <a:rPr lang="en-GB" sz="2000">
                <a:latin typeface="Arial"/>
                <a:cs typeface="Arial"/>
              </a:rPr>
              <a:t> </a:t>
            </a:r>
          </a:p>
          <a:p>
            <a:pPr marL="0" indent="0" fontAlgn="base">
              <a:buNone/>
            </a:pPr>
            <a:endParaRPr lang="en-GB" sz="2000"/>
          </a:p>
          <a:p>
            <a:pPr marL="0" indent="0" fontAlgn="base">
              <a:buNone/>
            </a:pPr>
            <a:endParaRPr lang="en-GB" sz="2000"/>
          </a:p>
        </p:txBody>
      </p:sp>
      <p:sp>
        <p:nvSpPr>
          <p:cNvPr id="4" name="Rectangle: Rounded Corners 3">
            <a:extLst>
              <a:ext uri="{FF2B5EF4-FFF2-40B4-BE49-F238E27FC236}">
                <a16:creationId xmlns:a16="http://schemas.microsoft.com/office/drawing/2014/main" id="{AE1F4089-15D5-177D-9008-083085A7A8FB}"/>
              </a:ext>
            </a:extLst>
          </p:cNvPr>
          <p:cNvSpPr/>
          <p:nvPr/>
        </p:nvSpPr>
        <p:spPr>
          <a:xfrm>
            <a:off x="1170363" y="2062645"/>
            <a:ext cx="1953126" cy="589619"/>
          </a:xfrm>
          <a:prstGeom prst="roundRect">
            <a:avLst/>
          </a:prstGeom>
          <a:solidFill>
            <a:srgbClr val="00B2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003366"/>
                </a:solidFill>
              </a:rPr>
              <a:t>Let’s Talk Tower Hamlets Survey</a:t>
            </a:r>
          </a:p>
        </p:txBody>
      </p:sp>
      <p:sp>
        <p:nvSpPr>
          <p:cNvPr id="7" name="Rectangle: Rounded Corners 6">
            <a:extLst>
              <a:ext uri="{FF2B5EF4-FFF2-40B4-BE49-F238E27FC236}">
                <a16:creationId xmlns:a16="http://schemas.microsoft.com/office/drawing/2014/main" id="{3971E4AF-84DC-C39A-1E26-3A8EE847F082}"/>
              </a:ext>
            </a:extLst>
          </p:cNvPr>
          <p:cNvSpPr/>
          <p:nvPr/>
        </p:nvSpPr>
        <p:spPr>
          <a:xfrm>
            <a:off x="6605337" y="2062644"/>
            <a:ext cx="2522134" cy="589619"/>
          </a:xfrm>
          <a:prstGeom prst="roundRect">
            <a:avLst/>
          </a:prstGeom>
          <a:solidFill>
            <a:srgbClr val="00B2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003366"/>
                </a:solidFill>
              </a:rPr>
              <a:t>Themed Community Workshops</a:t>
            </a:r>
          </a:p>
        </p:txBody>
      </p:sp>
      <p:sp>
        <p:nvSpPr>
          <p:cNvPr id="8" name="Rectangle: Rounded Corners 7">
            <a:extLst>
              <a:ext uri="{FF2B5EF4-FFF2-40B4-BE49-F238E27FC236}">
                <a16:creationId xmlns:a16="http://schemas.microsoft.com/office/drawing/2014/main" id="{E5DC77B4-3EC5-8FE5-3BED-C705A378CFD4}"/>
              </a:ext>
            </a:extLst>
          </p:cNvPr>
          <p:cNvSpPr/>
          <p:nvPr/>
        </p:nvSpPr>
        <p:spPr>
          <a:xfrm>
            <a:off x="3430568" y="2062644"/>
            <a:ext cx="2867689" cy="561820"/>
          </a:xfrm>
          <a:prstGeom prst="roundRect">
            <a:avLst/>
          </a:prstGeom>
          <a:solidFill>
            <a:srgbClr val="00B2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003366"/>
                </a:solidFill>
              </a:rPr>
              <a:t>Supplementary Community Workshops</a:t>
            </a:r>
          </a:p>
        </p:txBody>
      </p:sp>
      <p:sp>
        <p:nvSpPr>
          <p:cNvPr id="12" name="TextBox 11">
            <a:extLst>
              <a:ext uri="{FF2B5EF4-FFF2-40B4-BE49-F238E27FC236}">
                <a16:creationId xmlns:a16="http://schemas.microsoft.com/office/drawing/2014/main" id="{589154B0-BFEE-D74A-208F-A62A2E5A8859}"/>
              </a:ext>
            </a:extLst>
          </p:cNvPr>
          <p:cNvSpPr txBox="1"/>
          <p:nvPr/>
        </p:nvSpPr>
        <p:spPr>
          <a:xfrm>
            <a:off x="883889" y="3057254"/>
            <a:ext cx="8468763" cy="2821285"/>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lang="en-GB" sz="2000">
                <a:solidFill>
                  <a:srgbClr val="003366"/>
                </a:solidFill>
                <a:latin typeface="Arial"/>
                <a:cs typeface="Arial"/>
              </a:rPr>
              <a:t>The survey was hosted on Let’s Talk Tower Hamlets and was open for </a:t>
            </a:r>
            <a:r>
              <a:rPr lang="en-GB" sz="2000" b="1">
                <a:solidFill>
                  <a:srgbClr val="003366"/>
                </a:solidFill>
                <a:latin typeface="Arial"/>
                <a:cs typeface="Arial"/>
              </a:rPr>
              <a:t>eight weeks</a:t>
            </a:r>
            <a:r>
              <a:rPr lang="en-GB" sz="2000">
                <a:solidFill>
                  <a:srgbClr val="003366"/>
                </a:solidFill>
                <a:latin typeface="Arial"/>
                <a:cs typeface="Arial"/>
              </a:rPr>
              <a:t>.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lang="en-GB" sz="2000" b="1">
                <a:solidFill>
                  <a:srgbClr val="003366"/>
                </a:solidFill>
                <a:latin typeface="Arial"/>
                <a:cs typeface="Arial"/>
              </a:rPr>
              <a:t>Accessible survey: </a:t>
            </a:r>
            <a:r>
              <a:rPr lang="en-GB" sz="2000">
                <a:solidFill>
                  <a:srgbClr val="003366"/>
                </a:solidFill>
                <a:latin typeface="Arial"/>
                <a:cs typeface="Arial"/>
              </a:rPr>
              <a:t>offered online, in print, in a simplified format, and translated into Bengali, with support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lang="en-GB" sz="2000" b="1">
                <a:solidFill>
                  <a:srgbClr val="003366"/>
                </a:solidFill>
                <a:latin typeface="Arial"/>
                <a:cs typeface="Arial"/>
              </a:rPr>
              <a:t>Promoted: </a:t>
            </a:r>
            <a:r>
              <a:rPr lang="en-GB" sz="2000">
                <a:solidFill>
                  <a:srgbClr val="003366"/>
                </a:solidFill>
                <a:latin typeface="Arial"/>
                <a:cs typeface="Arial"/>
              </a:rPr>
              <a:t>council communication channels and community organisations</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lang="en-GB" sz="2000" b="1">
                <a:solidFill>
                  <a:srgbClr val="003366"/>
                </a:solidFill>
                <a:latin typeface="Arial"/>
                <a:cs typeface="Arial"/>
              </a:rPr>
              <a:t>Monitoring: </a:t>
            </a:r>
            <a:r>
              <a:rPr lang="en-GB" sz="2000">
                <a:solidFill>
                  <a:srgbClr val="003366"/>
                </a:solidFill>
                <a:latin typeface="Arial"/>
                <a:cs typeface="Arial"/>
              </a:rPr>
              <a:t>weekly, engagement strategies adapted for representation</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lang="en-GB" sz="2000" b="1">
                <a:solidFill>
                  <a:srgbClr val="003366"/>
                </a:solidFill>
                <a:latin typeface="Arial"/>
                <a:cs typeface="Arial"/>
              </a:rPr>
              <a:t>Outreach: </a:t>
            </a:r>
            <a:r>
              <a:rPr lang="en-GB" sz="2000">
                <a:solidFill>
                  <a:srgbClr val="003366"/>
                </a:solidFill>
                <a:latin typeface="Arial"/>
                <a:cs typeface="Arial"/>
              </a:rPr>
              <a:t>7 stalls in 8 weeks, improving access for all women.</a:t>
            </a:r>
            <a:endParaRPr lang="en-GB"/>
          </a:p>
        </p:txBody>
      </p:sp>
      <p:sp>
        <p:nvSpPr>
          <p:cNvPr id="9" name="Rectangle: Rounded Corners 8">
            <a:extLst>
              <a:ext uri="{FF2B5EF4-FFF2-40B4-BE49-F238E27FC236}">
                <a16:creationId xmlns:a16="http://schemas.microsoft.com/office/drawing/2014/main" id="{CBB158B5-0022-5FB4-5643-69F44A6DC446}"/>
              </a:ext>
            </a:extLst>
          </p:cNvPr>
          <p:cNvSpPr/>
          <p:nvPr/>
        </p:nvSpPr>
        <p:spPr>
          <a:xfrm>
            <a:off x="9918503" y="2974144"/>
            <a:ext cx="1398592" cy="636131"/>
          </a:xfrm>
          <a:prstGeom prst="roundRect">
            <a:avLst/>
          </a:prstGeom>
          <a:solidFill>
            <a:srgbClr val="BBD035"/>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rgbClr val="003366"/>
                </a:solidFill>
              </a:rPr>
              <a:t>TH Women’s Awards</a:t>
            </a:r>
          </a:p>
        </p:txBody>
      </p:sp>
      <p:sp>
        <p:nvSpPr>
          <p:cNvPr id="15" name="Rectangle: Rounded Corners 14">
            <a:extLst>
              <a:ext uri="{FF2B5EF4-FFF2-40B4-BE49-F238E27FC236}">
                <a16:creationId xmlns:a16="http://schemas.microsoft.com/office/drawing/2014/main" id="{2E286E4A-9DBF-C348-F43F-D2A91D524C31}"/>
              </a:ext>
            </a:extLst>
          </p:cNvPr>
          <p:cNvSpPr/>
          <p:nvPr/>
        </p:nvSpPr>
        <p:spPr>
          <a:xfrm>
            <a:off x="9918503" y="4487005"/>
            <a:ext cx="1398592" cy="635446"/>
          </a:xfrm>
          <a:prstGeom prst="roundRect">
            <a:avLst/>
          </a:prstGeom>
          <a:solidFill>
            <a:srgbClr val="BBD035"/>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rgbClr val="003366"/>
                </a:solidFill>
              </a:rPr>
              <a:t>Overland Family Hub</a:t>
            </a:r>
          </a:p>
        </p:txBody>
      </p:sp>
      <p:sp>
        <p:nvSpPr>
          <p:cNvPr id="16" name="Rectangle: Rounded Corners 15">
            <a:extLst>
              <a:ext uri="{FF2B5EF4-FFF2-40B4-BE49-F238E27FC236}">
                <a16:creationId xmlns:a16="http://schemas.microsoft.com/office/drawing/2014/main" id="{71786151-C00D-30FD-C18C-9C58A042BC5C}"/>
              </a:ext>
            </a:extLst>
          </p:cNvPr>
          <p:cNvSpPr/>
          <p:nvPr/>
        </p:nvSpPr>
        <p:spPr>
          <a:xfrm>
            <a:off x="9918503" y="1461968"/>
            <a:ext cx="1398591" cy="635446"/>
          </a:xfrm>
          <a:prstGeom prst="roundRect">
            <a:avLst/>
          </a:prstGeom>
          <a:solidFill>
            <a:srgbClr val="BBD035"/>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rgbClr val="003366"/>
                </a:solidFill>
              </a:rPr>
              <a:t>Idea Store Whitechapel</a:t>
            </a:r>
          </a:p>
        </p:txBody>
      </p:sp>
      <p:sp>
        <p:nvSpPr>
          <p:cNvPr id="17" name="Rectangle: Rounded Corners 16">
            <a:extLst>
              <a:ext uri="{FF2B5EF4-FFF2-40B4-BE49-F238E27FC236}">
                <a16:creationId xmlns:a16="http://schemas.microsoft.com/office/drawing/2014/main" id="{3B6FEB5C-BC23-5B9C-892F-44E2AE43EE6E}"/>
              </a:ext>
            </a:extLst>
          </p:cNvPr>
          <p:cNvSpPr/>
          <p:nvPr/>
        </p:nvSpPr>
        <p:spPr>
          <a:xfrm>
            <a:off x="9918503" y="5243093"/>
            <a:ext cx="1380625" cy="635446"/>
          </a:xfrm>
          <a:prstGeom prst="roundRect">
            <a:avLst/>
          </a:prstGeom>
          <a:solidFill>
            <a:srgbClr val="BBD035"/>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rgbClr val="003366"/>
                </a:solidFill>
              </a:rPr>
              <a:t>Idea Store Chrisp Street</a:t>
            </a:r>
          </a:p>
        </p:txBody>
      </p:sp>
      <p:sp>
        <p:nvSpPr>
          <p:cNvPr id="18" name="Rectangle: Rounded Corners 17">
            <a:extLst>
              <a:ext uri="{FF2B5EF4-FFF2-40B4-BE49-F238E27FC236}">
                <a16:creationId xmlns:a16="http://schemas.microsoft.com/office/drawing/2014/main" id="{C74453E6-DA1B-604B-ABF3-E7B844E9AA25}"/>
              </a:ext>
            </a:extLst>
          </p:cNvPr>
          <p:cNvSpPr/>
          <p:nvPr/>
        </p:nvSpPr>
        <p:spPr>
          <a:xfrm>
            <a:off x="9918503" y="2203431"/>
            <a:ext cx="1398591" cy="635446"/>
          </a:xfrm>
          <a:prstGeom prst="roundRect">
            <a:avLst/>
          </a:prstGeom>
          <a:solidFill>
            <a:srgbClr val="BBD035"/>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rgbClr val="003366"/>
                </a:solidFill>
              </a:rPr>
              <a:t>TH Town Hall </a:t>
            </a:r>
            <a:br>
              <a:rPr lang="en-GB" sz="1400">
                <a:solidFill>
                  <a:srgbClr val="003366"/>
                </a:solidFill>
              </a:rPr>
            </a:br>
            <a:r>
              <a:rPr lang="en-GB" sz="1400">
                <a:solidFill>
                  <a:srgbClr val="003366"/>
                </a:solidFill>
              </a:rPr>
              <a:t>x 2</a:t>
            </a:r>
          </a:p>
        </p:txBody>
      </p:sp>
      <p:sp>
        <p:nvSpPr>
          <p:cNvPr id="19" name="Rectangle: Rounded Corners 18">
            <a:extLst>
              <a:ext uri="{FF2B5EF4-FFF2-40B4-BE49-F238E27FC236}">
                <a16:creationId xmlns:a16="http://schemas.microsoft.com/office/drawing/2014/main" id="{7DFD466B-8D04-F530-09D1-92E1A84FCFB0}"/>
              </a:ext>
            </a:extLst>
          </p:cNvPr>
          <p:cNvSpPr/>
          <p:nvPr/>
        </p:nvSpPr>
        <p:spPr>
          <a:xfrm>
            <a:off x="9909519" y="3730917"/>
            <a:ext cx="1398592" cy="635446"/>
          </a:xfrm>
          <a:prstGeom prst="roundRect">
            <a:avLst/>
          </a:prstGeom>
          <a:solidFill>
            <a:srgbClr val="BBD035"/>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rgbClr val="003366"/>
                </a:solidFill>
              </a:rPr>
              <a:t>Muslim Women’s Health Fair</a:t>
            </a:r>
          </a:p>
        </p:txBody>
      </p:sp>
    </p:spTree>
    <p:extLst>
      <p:ext uri="{BB962C8B-B14F-4D97-AF65-F5344CB8AC3E}">
        <p14:creationId xmlns:p14="http://schemas.microsoft.com/office/powerpoint/2010/main" val="3045313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81C346-D8EA-499F-997F-37C9FABC4B74}"/>
              </a:ext>
              <a:ext uri="{C183D7F6-B498-43B3-948B-1728B52AA6E4}">
                <adec:decorative xmlns:adec="http://schemas.microsoft.com/office/drawing/2017/decorative" val="1"/>
              </a:ext>
            </a:extLst>
          </p:cNvPr>
          <p:cNvSpPr/>
          <p:nvPr/>
        </p:nvSpPr>
        <p:spPr>
          <a:xfrm>
            <a:off x="2706925" y="797028"/>
            <a:ext cx="7703440" cy="307777"/>
          </a:xfrm>
          <a:prstGeom prst="rect">
            <a:avLst/>
          </a:prstGeom>
        </p:spPr>
        <p:txBody>
          <a:bodyPr wrap="square">
            <a:spAutoFit/>
          </a:bodyPr>
          <a:lstStyle/>
          <a:p>
            <a:pPr>
              <a:spcBef>
                <a:spcPts val="600"/>
              </a:spcBef>
            </a:pPr>
            <a:endParaRPr lang="en-GB" sz="14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D8C9064-0F34-489C-BA63-16F1427957FE}"/>
              </a:ext>
            </a:extLst>
          </p:cNvPr>
          <p:cNvSpPr/>
          <p:nvPr/>
        </p:nvSpPr>
        <p:spPr>
          <a:xfrm>
            <a:off x="0" y="1119693"/>
            <a:ext cx="7808068" cy="307777"/>
          </a:xfrm>
          <a:prstGeom prst="rect">
            <a:avLst/>
          </a:prstGeom>
        </p:spPr>
        <p:txBody>
          <a:bodyPr wrap="square">
            <a:spAutoFit/>
          </a:bodyPr>
          <a:lstStyle/>
          <a:p>
            <a:r>
              <a:rPr lang="en-GB" sz="1400" b="1">
                <a:latin typeface="Arial" panose="020B0604020202020204" pitchFamily="34" charset="0"/>
                <a:cs typeface="Arial" panose="020B0604020202020204" pitchFamily="34" charset="0"/>
              </a:rPr>
              <a:t>Prioritising hires from local talent pools in disadvantaged communities</a:t>
            </a:r>
          </a:p>
        </p:txBody>
      </p:sp>
      <p:graphicFrame>
        <p:nvGraphicFramePr>
          <p:cNvPr id="7" name="Diagram 6">
            <a:extLst>
              <a:ext uri="{FF2B5EF4-FFF2-40B4-BE49-F238E27FC236}">
                <a16:creationId xmlns:a16="http://schemas.microsoft.com/office/drawing/2014/main" id="{94B33858-DD7B-4ED8-B373-5D586086868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367401"/>
              </p:ext>
            </p:extLst>
          </p:nvPr>
        </p:nvGraphicFramePr>
        <p:xfrm>
          <a:off x="3825174" y="5127631"/>
          <a:ext cx="12663055" cy="4147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rrow: Pentagon 7">
            <a:extLst>
              <a:ext uri="{FF2B5EF4-FFF2-40B4-BE49-F238E27FC236}">
                <a16:creationId xmlns:a16="http://schemas.microsoft.com/office/drawing/2014/main" id="{C281502A-C10F-4384-A5FE-9679FC74382D}"/>
              </a:ext>
            </a:extLst>
          </p:cNvPr>
          <p:cNvSpPr/>
          <p:nvPr/>
        </p:nvSpPr>
        <p:spPr>
          <a:xfrm>
            <a:off x="-1" y="-12664"/>
            <a:ext cx="8289562" cy="1132357"/>
          </a:xfrm>
          <a:prstGeom prst="homePlate">
            <a:avLst/>
          </a:prstGeom>
          <a:solidFill>
            <a:schemeClr val="accent4">
              <a:lumMod val="75000"/>
            </a:schemeClr>
          </a:solidFill>
          <a:ln w="3175">
            <a:noFill/>
          </a:ln>
          <a:effectLst/>
        </p:spPr>
        <p:txBody>
          <a:bodyPr wrap="square" anchor="ctr">
            <a:noAutofit/>
          </a:bodyPr>
          <a:lstStyle/>
          <a:p>
            <a:endParaRPr lang="en-GB" sz="1600">
              <a:solidFill>
                <a:schemeClr val="bg1"/>
              </a:solidFill>
              <a:latin typeface="Arial" panose="020B0604020202020204" pitchFamily="34" charset="0"/>
              <a:cs typeface="Arial" panose="020B0604020202020204" pitchFamily="34" charset="0"/>
            </a:endParaRPr>
          </a:p>
          <a:p>
            <a:r>
              <a:rPr lang="en-GB" sz="1600">
                <a:solidFill>
                  <a:schemeClr val="bg1"/>
                </a:solidFill>
                <a:latin typeface="Arial" panose="020B0604020202020204" pitchFamily="34" charset="0"/>
                <a:cs typeface="Arial" panose="020B0604020202020204" pitchFamily="34" charset="0"/>
              </a:rPr>
              <a:t>NHS Trust operating 5 hospitals across the City of London </a:t>
            </a:r>
          </a:p>
          <a:p>
            <a:r>
              <a:rPr lang="en-GB" sz="1600">
                <a:solidFill>
                  <a:schemeClr val="bg1"/>
                </a:solidFill>
                <a:latin typeface="Arial" panose="020B0604020202020204" pitchFamily="34" charset="0"/>
                <a:cs typeface="Arial" panose="020B0604020202020204" pitchFamily="34" charset="0"/>
              </a:rPr>
              <a:t>and East London – largest single employer in the area with 18,000 staff</a:t>
            </a:r>
          </a:p>
        </p:txBody>
      </p:sp>
      <p:sp>
        <p:nvSpPr>
          <p:cNvPr id="12" name="Title 11">
            <a:extLst>
              <a:ext uri="{FF2B5EF4-FFF2-40B4-BE49-F238E27FC236}">
                <a16:creationId xmlns:a16="http://schemas.microsoft.com/office/drawing/2014/main" id="{877C9F7A-B16E-446D-A3B1-C68311C5315F}"/>
              </a:ext>
            </a:extLst>
          </p:cNvPr>
          <p:cNvSpPr txBox="1">
            <a:spLocks noGrp="1"/>
          </p:cNvSpPr>
          <p:nvPr>
            <p:ph type="title" idx="4294967295"/>
          </p:nvPr>
        </p:nvSpPr>
        <p:spPr>
          <a:xfrm>
            <a:off x="0" y="-25612"/>
            <a:ext cx="11010047"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Barts Health NHS Trust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graphicFrame>
        <p:nvGraphicFramePr>
          <p:cNvPr id="13" name="Diagram 12" descr="B2-3s roles are ring fenced for a week. Include clinical and corporate admin and support roles. A pool of local people is created through partnerships with local authorities, RSLs, JCP, FE colleges. Candidates are strengthened prior to hiring via pre-employment training and placements&#10;&#10;&#10;">
            <a:extLst>
              <a:ext uri="{FF2B5EF4-FFF2-40B4-BE49-F238E27FC236}">
                <a16:creationId xmlns:a16="http://schemas.microsoft.com/office/drawing/2014/main" id="{D87B4027-8264-4382-85A8-57A8641F596F}"/>
              </a:ext>
            </a:extLst>
          </p:cNvPr>
          <p:cNvGraphicFramePr/>
          <p:nvPr>
            <p:extLst>
              <p:ext uri="{D42A27DB-BD31-4B8C-83A1-F6EECF244321}">
                <p14:modId xmlns:p14="http://schemas.microsoft.com/office/powerpoint/2010/main" val="2041964398"/>
              </p:ext>
            </p:extLst>
          </p:nvPr>
        </p:nvGraphicFramePr>
        <p:xfrm>
          <a:off x="-2333865" y="2629161"/>
          <a:ext cx="12076713" cy="42901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4" name="Group 13">
            <a:extLst>
              <a:ext uri="{FF2B5EF4-FFF2-40B4-BE49-F238E27FC236}">
                <a16:creationId xmlns:a16="http://schemas.microsoft.com/office/drawing/2014/main" id="{519C5501-AD5F-44D2-8F10-ACB3916097BE}"/>
              </a:ext>
              <a:ext uri="{C183D7F6-B498-43B3-948B-1728B52AA6E4}">
                <adec:decorative xmlns:adec="http://schemas.microsoft.com/office/drawing/2017/decorative" val="1"/>
              </a:ext>
            </a:extLst>
          </p:cNvPr>
          <p:cNvGrpSpPr/>
          <p:nvPr/>
        </p:nvGrpSpPr>
        <p:grpSpPr>
          <a:xfrm>
            <a:off x="9561110" y="1212714"/>
            <a:ext cx="1559371" cy="1660299"/>
            <a:chOff x="2162333" y="2136838"/>
            <a:chExt cx="994724" cy="1309015"/>
          </a:xfrm>
          <a:solidFill>
            <a:schemeClr val="accent4">
              <a:lumMod val="40000"/>
              <a:lumOff val="60000"/>
            </a:schemeClr>
          </a:solidFill>
        </p:grpSpPr>
        <p:sp>
          <p:nvSpPr>
            <p:cNvPr id="15" name="Hexagon 14">
              <a:extLst>
                <a:ext uri="{FF2B5EF4-FFF2-40B4-BE49-F238E27FC236}">
                  <a16:creationId xmlns:a16="http://schemas.microsoft.com/office/drawing/2014/main" id="{C0F27E82-7A8F-4222-908D-2BA21156B731}"/>
                </a:ext>
              </a:extLst>
            </p:cNvPr>
            <p:cNvSpPr/>
            <p:nvPr/>
          </p:nvSpPr>
          <p:spPr>
            <a:xfrm rot="5400000">
              <a:off x="2009075" y="2297871"/>
              <a:ext cx="1309015" cy="986949"/>
            </a:xfrm>
            <a:prstGeom prst="hexagon">
              <a:avLst>
                <a:gd name="adj" fmla="val 25000"/>
                <a:gd name="vf" fmla="val 115470"/>
              </a:avLst>
            </a:prstGeom>
            <a:solidFill>
              <a:schemeClr val="accent4">
                <a:lumMod val="60000"/>
                <a:lumOff val="40000"/>
              </a:schemeClr>
            </a:solidFill>
            <a:ln w="31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6" name="Hexagon 4" descr="7 women were employed at the Royal London Hospital&#10;">
              <a:extLst>
                <a:ext uri="{FF2B5EF4-FFF2-40B4-BE49-F238E27FC236}">
                  <a16:creationId xmlns:a16="http://schemas.microsoft.com/office/drawing/2014/main" id="{6BD1DFC7-6556-4A04-B1CF-5A55A4F1F15A}"/>
                </a:ext>
              </a:extLst>
            </p:cNvPr>
            <p:cNvSpPr txBox="1"/>
            <p:nvPr/>
          </p:nvSpPr>
          <p:spPr>
            <a:xfrm>
              <a:off x="2162333" y="2365557"/>
              <a:ext cx="986949" cy="878872"/>
            </a:xfrm>
            <a:prstGeom prst="rect">
              <a:avLst/>
            </a:prstGeom>
            <a:noFill/>
            <a:ln w="3175">
              <a:noFill/>
            </a:ln>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a:r>
                <a:rPr lang="en-GB" sz="1400" b="1">
                  <a:solidFill>
                    <a:schemeClr val="bg1"/>
                  </a:solidFill>
                  <a:latin typeface="Arial" panose="020B0604020202020204" pitchFamily="34" charset="0"/>
                  <a:cs typeface="Arial" panose="020B0604020202020204" pitchFamily="34" charset="0"/>
                </a:rPr>
                <a:t>7 women were employed at the Royal London Hospital</a:t>
              </a:r>
              <a:endParaRPr lang="en-GB" sz="1400">
                <a:solidFill>
                  <a:schemeClr val="bg1"/>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08A23C08-8113-4D49-8D0F-FA3413BB53C7}"/>
              </a:ext>
              <a:ext uri="{C183D7F6-B498-43B3-948B-1728B52AA6E4}">
                <adec:decorative xmlns:adec="http://schemas.microsoft.com/office/drawing/2017/decorative" val="1"/>
              </a:ext>
            </a:extLst>
          </p:cNvPr>
          <p:cNvGrpSpPr/>
          <p:nvPr/>
        </p:nvGrpSpPr>
        <p:grpSpPr>
          <a:xfrm>
            <a:off x="7926012" y="1226314"/>
            <a:ext cx="1556130" cy="1660299"/>
            <a:chOff x="2164400" y="2136838"/>
            <a:chExt cx="992657" cy="1309015"/>
          </a:xfrm>
          <a:solidFill>
            <a:schemeClr val="accent4">
              <a:lumMod val="40000"/>
              <a:lumOff val="60000"/>
            </a:schemeClr>
          </a:solidFill>
        </p:grpSpPr>
        <p:sp>
          <p:nvSpPr>
            <p:cNvPr id="18" name="Hexagon 17">
              <a:extLst>
                <a:ext uri="{FF2B5EF4-FFF2-40B4-BE49-F238E27FC236}">
                  <a16:creationId xmlns:a16="http://schemas.microsoft.com/office/drawing/2014/main" id="{D1DE96A2-3F20-4416-8574-BF7CB322A7B8}"/>
                </a:ext>
              </a:extLst>
            </p:cNvPr>
            <p:cNvSpPr/>
            <p:nvPr/>
          </p:nvSpPr>
          <p:spPr>
            <a:xfrm rot="5400000">
              <a:off x="2009075" y="2297871"/>
              <a:ext cx="1309015" cy="986949"/>
            </a:xfrm>
            <a:prstGeom prst="hexagon">
              <a:avLst>
                <a:gd name="adj" fmla="val 25000"/>
                <a:gd name="vf" fmla="val 115470"/>
              </a:avLst>
            </a:prstGeom>
            <a:grpFill/>
            <a:ln w="31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9" name="Hexagon 4">
              <a:extLst>
                <a:ext uri="{FF2B5EF4-FFF2-40B4-BE49-F238E27FC236}">
                  <a16:creationId xmlns:a16="http://schemas.microsoft.com/office/drawing/2014/main" id="{4A345313-62AB-4C4A-8602-1EEAFCD760E1}"/>
                </a:ext>
              </a:extLst>
            </p:cNvPr>
            <p:cNvSpPr txBox="1"/>
            <p:nvPr/>
          </p:nvSpPr>
          <p:spPr>
            <a:xfrm>
              <a:off x="2164400" y="2367127"/>
              <a:ext cx="986949" cy="878872"/>
            </a:xfrm>
            <a:prstGeom prst="rect">
              <a:avLst/>
            </a:prstGeom>
            <a:noFill/>
            <a:ln w="3175">
              <a:noFill/>
            </a:ln>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a:r>
                <a:rPr lang="en-GB" sz="1400" b="1">
                  <a:solidFill>
                    <a:schemeClr val="bg1"/>
                  </a:solidFill>
                  <a:latin typeface="Arial" panose="020B0604020202020204" pitchFamily="34" charset="0"/>
                  <a:cs typeface="Arial" panose="020B0604020202020204" pitchFamily="34" charset="0"/>
                </a:rPr>
                <a:t>11 women from Tower Hamlets secured work in the past 12 months</a:t>
              </a:r>
              <a:endParaRPr lang="en-GB" sz="1400">
                <a:solidFill>
                  <a:schemeClr val="bg1"/>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873B8035-5CF6-4D1D-8C1D-BB2B777F8029}"/>
              </a:ext>
              <a:ext uri="{C183D7F6-B498-43B3-948B-1728B52AA6E4}">
                <adec:decorative xmlns:adec="http://schemas.microsoft.com/office/drawing/2017/decorative" val="1"/>
              </a:ext>
            </a:extLst>
          </p:cNvPr>
          <p:cNvGrpSpPr/>
          <p:nvPr/>
        </p:nvGrpSpPr>
        <p:grpSpPr>
          <a:xfrm>
            <a:off x="8750199" y="2570303"/>
            <a:ext cx="1551114" cy="1660299"/>
            <a:chOff x="2167600" y="2136838"/>
            <a:chExt cx="989457" cy="1309015"/>
          </a:xfrm>
          <a:solidFill>
            <a:schemeClr val="accent4">
              <a:lumMod val="40000"/>
              <a:lumOff val="60000"/>
            </a:schemeClr>
          </a:solidFill>
        </p:grpSpPr>
        <p:sp>
          <p:nvSpPr>
            <p:cNvPr id="21" name="Hexagon 20">
              <a:extLst>
                <a:ext uri="{FF2B5EF4-FFF2-40B4-BE49-F238E27FC236}">
                  <a16:creationId xmlns:a16="http://schemas.microsoft.com/office/drawing/2014/main" id="{C5CB1B00-CC6C-43AD-94F9-3A60F4BB47B0}"/>
                </a:ext>
              </a:extLst>
            </p:cNvPr>
            <p:cNvSpPr/>
            <p:nvPr/>
          </p:nvSpPr>
          <p:spPr>
            <a:xfrm rot="5400000">
              <a:off x="2009075" y="2297871"/>
              <a:ext cx="1309015" cy="986949"/>
            </a:xfrm>
            <a:prstGeom prst="hexagon">
              <a:avLst>
                <a:gd name="adj" fmla="val 25000"/>
                <a:gd name="vf" fmla="val 115470"/>
              </a:avLst>
            </a:prstGeom>
            <a:solidFill>
              <a:schemeClr val="accent4">
                <a:lumMod val="40000"/>
                <a:lumOff val="60000"/>
              </a:schemeClr>
            </a:solidFill>
            <a:ln w="31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2" name="Hexagon 4">
              <a:extLst>
                <a:ext uri="{FF2B5EF4-FFF2-40B4-BE49-F238E27FC236}">
                  <a16:creationId xmlns:a16="http://schemas.microsoft.com/office/drawing/2014/main" id="{AAE4F69A-26A1-425F-8EAA-FB1501168DE6}"/>
                </a:ext>
              </a:extLst>
            </p:cNvPr>
            <p:cNvSpPr txBox="1"/>
            <p:nvPr/>
          </p:nvSpPr>
          <p:spPr>
            <a:xfrm>
              <a:off x="2167600" y="2390785"/>
              <a:ext cx="986949" cy="878872"/>
            </a:xfrm>
            <a:prstGeom prst="rect">
              <a:avLst/>
            </a:prstGeom>
            <a:noFill/>
            <a:ln w="3175">
              <a:noFill/>
            </a:ln>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a:r>
                <a:rPr lang="en-GB" sz="1400" b="1">
                  <a:solidFill>
                    <a:schemeClr val="bg1"/>
                  </a:solidFill>
                  <a:latin typeface="Arial" panose="020B0604020202020204" pitchFamily="34" charset="0"/>
                  <a:cs typeface="Arial" panose="020B0604020202020204" pitchFamily="34" charset="0"/>
                </a:rPr>
                <a:t>New Project Search cohort at RLH site for Tower Hamlets residents </a:t>
              </a:r>
              <a:endParaRPr lang="en-GB" sz="1400">
                <a:solidFill>
                  <a:schemeClr val="bg1"/>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3B0E4F13-6ADC-4973-B386-69EB78EBDEB5}"/>
              </a:ext>
              <a:ext uri="{C183D7F6-B498-43B3-948B-1728B52AA6E4}">
                <adec:decorative xmlns:adec="http://schemas.microsoft.com/office/drawing/2017/decorative" val="1"/>
              </a:ext>
            </a:extLst>
          </p:cNvPr>
          <p:cNvGrpSpPr/>
          <p:nvPr/>
        </p:nvGrpSpPr>
        <p:grpSpPr>
          <a:xfrm>
            <a:off x="10401381" y="2562019"/>
            <a:ext cx="1556166" cy="1660299"/>
            <a:chOff x="2164377" y="2136838"/>
            <a:chExt cx="992680" cy="1309015"/>
          </a:xfrm>
          <a:solidFill>
            <a:schemeClr val="accent4">
              <a:lumMod val="40000"/>
              <a:lumOff val="60000"/>
            </a:schemeClr>
          </a:solidFill>
        </p:grpSpPr>
        <p:sp>
          <p:nvSpPr>
            <p:cNvPr id="24" name="Hexagon 23">
              <a:extLst>
                <a:ext uri="{FF2B5EF4-FFF2-40B4-BE49-F238E27FC236}">
                  <a16:creationId xmlns:a16="http://schemas.microsoft.com/office/drawing/2014/main" id="{CC6C5000-16C9-4307-9622-87B99B007876}"/>
                </a:ext>
              </a:extLst>
            </p:cNvPr>
            <p:cNvSpPr/>
            <p:nvPr/>
          </p:nvSpPr>
          <p:spPr>
            <a:xfrm rot="5400000">
              <a:off x="2009075" y="2297871"/>
              <a:ext cx="1309015" cy="986949"/>
            </a:xfrm>
            <a:prstGeom prst="hexagon">
              <a:avLst>
                <a:gd name="adj" fmla="val 25000"/>
                <a:gd name="vf" fmla="val 115470"/>
              </a:avLst>
            </a:prstGeom>
            <a:solidFill>
              <a:schemeClr val="accent2">
                <a:lumMod val="75000"/>
              </a:schemeClr>
            </a:solidFill>
            <a:ln w="31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5" name="Hexagon 4">
              <a:extLst>
                <a:ext uri="{FF2B5EF4-FFF2-40B4-BE49-F238E27FC236}">
                  <a16:creationId xmlns:a16="http://schemas.microsoft.com/office/drawing/2014/main" id="{94F08F19-DA44-49F3-A619-AE721E39DC6A}"/>
                </a:ext>
              </a:extLst>
            </p:cNvPr>
            <p:cNvSpPr txBox="1"/>
            <p:nvPr/>
          </p:nvSpPr>
          <p:spPr>
            <a:xfrm>
              <a:off x="2164377" y="2305426"/>
              <a:ext cx="986949" cy="878872"/>
            </a:xfrm>
            <a:prstGeom prst="rect">
              <a:avLst/>
            </a:prstGeom>
            <a:noFill/>
            <a:ln w="3175">
              <a:noFill/>
            </a:ln>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a:r>
                <a:rPr lang="en-GB" sz="1400" b="1">
                  <a:solidFill>
                    <a:schemeClr val="bg1"/>
                  </a:solidFill>
                  <a:latin typeface="Arial" panose="020B0604020202020204" pitchFamily="34" charset="0"/>
                  <a:cs typeface="Arial" panose="020B0604020202020204" pitchFamily="34" charset="0"/>
                </a:rPr>
                <a:t>84 </a:t>
              </a:r>
            </a:p>
            <a:p>
              <a:pPr lvl="0" algn="ctr"/>
              <a:r>
                <a:rPr lang="en-GB" sz="1400">
                  <a:solidFill>
                    <a:schemeClr val="bg1"/>
                  </a:solidFill>
                  <a:latin typeface="Arial" panose="020B0604020202020204" pitchFamily="34" charset="0"/>
                  <a:cs typeface="Arial" panose="020B0604020202020204" pitchFamily="34" charset="0"/>
                </a:rPr>
                <a:t>Job outcomes in the 2024-25 programme evaluation</a:t>
              </a:r>
            </a:p>
          </p:txBody>
        </p:sp>
      </p:grpSp>
      <p:sp>
        <p:nvSpPr>
          <p:cNvPr id="26" name="TextBox 25">
            <a:extLst>
              <a:ext uri="{FF2B5EF4-FFF2-40B4-BE49-F238E27FC236}">
                <a16:creationId xmlns:a16="http://schemas.microsoft.com/office/drawing/2014/main" id="{3F8ADFF3-A17D-4225-AD64-6C595AA87B9A}"/>
              </a:ext>
            </a:extLst>
          </p:cNvPr>
          <p:cNvSpPr txBox="1"/>
          <p:nvPr/>
        </p:nvSpPr>
        <p:spPr>
          <a:xfrm>
            <a:off x="63854" y="1458248"/>
            <a:ext cx="7598215" cy="2554545"/>
          </a:xfrm>
          <a:prstGeom prst="rect">
            <a:avLst/>
          </a:prstGeom>
          <a:noFill/>
        </p:spPr>
        <p:txBody>
          <a:bodyPr wrap="square">
            <a:spAutoFit/>
          </a:bodyPr>
          <a:lstStyle/>
          <a:p>
            <a:pPr marL="285750" indent="-285750" algn="just">
              <a:buFont typeface="Arial" panose="020B0604020202020204" pitchFamily="34" charset="0"/>
              <a:buChar char="•"/>
            </a:pPr>
            <a:r>
              <a:rPr lang="en-GB" sz="1400"/>
              <a:t>Premise is to maximise role as a large/anchor employer to raise employment rates in areas local to our 5 hospitals - local populations can supply labour for lower banded roles (Admin, HCA/Support, MLA etc.)</a:t>
            </a:r>
          </a:p>
          <a:p>
            <a:pPr marL="285750" indent="-285750" algn="just">
              <a:buFont typeface="Arial" panose="020B0604020202020204" pitchFamily="34" charset="0"/>
              <a:buChar char="•"/>
            </a:pPr>
            <a:r>
              <a:rPr lang="en-GB" sz="1400"/>
              <a:t>Drivers include a workforce that reflects the community – a culturally, linguistically and faith sensitive workforce aids service improvement and provides health benefits for both candidates and patients. Local candidates live closer to work and are more likely to live in affordable housing which supports job retention </a:t>
            </a:r>
          </a:p>
          <a:p>
            <a:pPr marL="285750" indent="-285750" algn="just">
              <a:buFont typeface="Arial" panose="020B0604020202020204" pitchFamily="34" charset="0"/>
              <a:buChar char="•"/>
            </a:pPr>
            <a:r>
              <a:rPr lang="en-GB" sz="1400"/>
              <a:t>Work to maximise community benefits from procurement/social value including capital programmes such as the Whipps Cross redevelopment and Life Science</a:t>
            </a:r>
          </a:p>
          <a:p>
            <a:pPr algn="just"/>
            <a:r>
              <a:rPr lang="en-GB" sz="1600"/>
              <a:t>  </a:t>
            </a:r>
          </a:p>
          <a:p>
            <a:pPr algn="just"/>
            <a:endParaRPr lang="en-GB" b="1"/>
          </a:p>
        </p:txBody>
      </p:sp>
      <p:grpSp>
        <p:nvGrpSpPr>
          <p:cNvPr id="27" name="Group 26">
            <a:extLst>
              <a:ext uri="{FF2B5EF4-FFF2-40B4-BE49-F238E27FC236}">
                <a16:creationId xmlns:a16="http://schemas.microsoft.com/office/drawing/2014/main" id="{42731D28-4A91-4897-8E7A-78B38BD1008C}"/>
              </a:ext>
              <a:ext uri="{C183D7F6-B498-43B3-948B-1728B52AA6E4}">
                <adec:decorative xmlns:adec="http://schemas.microsoft.com/office/drawing/2017/decorative" val="1"/>
              </a:ext>
            </a:extLst>
          </p:cNvPr>
          <p:cNvGrpSpPr/>
          <p:nvPr/>
        </p:nvGrpSpPr>
        <p:grpSpPr>
          <a:xfrm>
            <a:off x="9567587" y="3906205"/>
            <a:ext cx="1556166" cy="1660299"/>
            <a:chOff x="2164377" y="2136838"/>
            <a:chExt cx="992680" cy="1309015"/>
          </a:xfrm>
          <a:solidFill>
            <a:schemeClr val="accent4">
              <a:lumMod val="40000"/>
              <a:lumOff val="60000"/>
            </a:schemeClr>
          </a:solidFill>
        </p:grpSpPr>
        <p:sp>
          <p:nvSpPr>
            <p:cNvPr id="28" name="Hexagon 27">
              <a:extLst>
                <a:ext uri="{FF2B5EF4-FFF2-40B4-BE49-F238E27FC236}">
                  <a16:creationId xmlns:a16="http://schemas.microsoft.com/office/drawing/2014/main" id="{B80E5C17-32B1-4CF5-8591-38E155AAE543}"/>
                </a:ext>
              </a:extLst>
            </p:cNvPr>
            <p:cNvSpPr/>
            <p:nvPr/>
          </p:nvSpPr>
          <p:spPr>
            <a:xfrm rot="5400000">
              <a:off x="2009075" y="2297871"/>
              <a:ext cx="1309015" cy="986949"/>
            </a:xfrm>
            <a:prstGeom prst="hexagon">
              <a:avLst>
                <a:gd name="adj" fmla="val 25000"/>
                <a:gd name="vf" fmla="val 115470"/>
              </a:avLst>
            </a:prstGeom>
            <a:solidFill>
              <a:schemeClr val="accent2">
                <a:lumMod val="60000"/>
                <a:lumOff val="40000"/>
              </a:schemeClr>
            </a:solidFill>
            <a:ln w="31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9" name="Hexagon 4">
              <a:extLst>
                <a:ext uri="{FF2B5EF4-FFF2-40B4-BE49-F238E27FC236}">
                  <a16:creationId xmlns:a16="http://schemas.microsoft.com/office/drawing/2014/main" id="{E4A30CB7-22C9-4E66-B5E2-A321B424BC53}"/>
                </a:ext>
              </a:extLst>
            </p:cNvPr>
            <p:cNvSpPr txBox="1"/>
            <p:nvPr/>
          </p:nvSpPr>
          <p:spPr>
            <a:xfrm>
              <a:off x="2164377" y="2364519"/>
              <a:ext cx="986949" cy="878872"/>
            </a:xfrm>
            <a:prstGeom prst="rect">
              <a:avLst/>
            </a:prstGeom>
            <a:noFill/>
            <a:ln w="3175">
              <a:noFill/>
            </a:ln>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a:r>
                <a:rPr lang="en-GB" sz="1400" b="1">
                  <a:solidFill>
                    <a:schemeClr val="bg1"/>
                  </a:solidFill>
                  <a:latin typeface="Arial" panose="020B0604020202020204" pitchFamily="34" charset="0"/>
                  <a:cs typeface="Arial" panose="020B0604020202020204" pitchFamily="34" charset="0"/>
                </a:rPr>
                <a:t>10% </a:t>
              </a:r>
              <a:r>
                <a:rPr lang="en-GB" sz="1400">
                  <a:solidFill>
                    <a:schemeClr val="bg1"/>
                  </a:solidFill>
                  <a:latin typeface="Arial" panose="020B0604020202020204" pitchFamily="34" charset="0"/>
                  <a:cs typeface="Arial" panose="020B0604020202020204" pitchFamily="34" charset="0"/>
                </a:rPr>
                <a:t>offered jobs have declared disabilities</a:t>
              </a:r>
            </a:p>
          </p:txBody>
        </p:sp>
      </p:grpSp>
      <p:grpSp>
        <p:nvGrpSpPr>
          <p:cNvPr id="30" name="Group 29">
            <a:extLst>
              <a:ext uri="{FF2B5EF4-FFF2-40B4-BE49-F238E27FC236}">
                <a16:creationId xmlns:a16="http://schemas.microsoft.com/office/drawing/2014/main" id="{BD94AD27-3BF3-4AC7-AC96-10E967938C6E}"/>
              </a:ext>
              <a:ext uri="{C183D7F6-B498-43B3-948B-1728B52AA6E4}">
                <adec:decorative xmlns:adec="http://schemas.microsoft.com/office/drawing/2017/decorative" val="1"/>
              </a:ext>
            </a:extLst>
          </p:cNvPr>
          <p:cNvGrpSpPr/>
          <p:nvPr/>
        </p:nvGrpSpPr>
        <p:grpSpPr>
          <a:xfrm>
            <a:off x="7940859" y="3906206"/>
            <a:ext cx="1552418" cy="1660299"/>
            <a:chOff x="2166768" y="2136838"/>
            <a:chExt cx="990289" cy="1309015"/>
          </a:xfrm>
          <a:solidFill>
            <a:schemeClr val="accent4">
              <a:lumMod val="40000"/>
              <a:lumOff val="60000"/>
            </a:schemeClr>
          </a:solidFill>
        </p:grpSpPr>
        <p:sp>
          <p:nvSpPr>
            <p:cNvPr id="31" name="Hexagon 30">
              <a:extLst>
                <a:ext uri="{FF2B5EF4-FFF2-40B4-BE49-F238E27FC236}">
                  <a16:creationId xmlns:a16="http://schemas.microsoft.com/office/drawing/2014/main" id="{13281930-F5C6-4C3A-83F0-50C26CFAA3CB}"/>
                </a:ext>
              </a:extLst>
            </p:cNvPr>
            <p:cNvSpPr/>
            <p:nvPr/>
          </p:nvSpPr>
          <p:spPr>
            <a:xfrm rot="5400000">
              <a:off x="2009075" y="2297871"/>
              <a:ext cx="1309015" cy="986949"/>
            </a:xfrm>
            <a:prstGeom prst="hexagon">
              <a:avLst>
                <a:gd name="adj" fmla="val 25000"/>
                <a:gd name="vf" fmla="val 115470"/>
              </a:avLst>
            </a:prstGeom>
            <a:solidFill>
              <a:srgbClr val="92D050"/>
            </a:solidFill>
            <a:ln w="31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32" name="Hexagon 4">
              <a:extLst>
                <a:ext uri="{FF2B5EF4-FFF2-40B4-BE49-F238E27FC236}">
                  <a16:creationId xmlns:a16="http://schemas.microsoft.com/office/drawing/2014/main" id="{8F13A09E-573E-4615-AD08-DE07FAB90E17}"/>
                </a:ext>
              </a:extLst>
            </p:cNvPr>
            <p:cNvSpPr txBox="1"/>
            <p:nvPr/>
          </p:nvSpPr>
          <p:spPr>
            <a:xfrm>
              <a:off x="2166768" y="2360694"/>
              <a:ext cx="986949" cy="878872"/>
            </a:xfrm>
            <a:prstGeom prst="rect">
              <a:avLst/>
            </a:prstGeom>
            <a:noFill/>
            <a:ln w="3175">
              <a:noFill/>
            </a:ln>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a:r>
                <a:rPr lang="en-GB" sz="1400">
                  <a:solidFill>
                    <a:schemeClr val="bg1"/>
                  </a:solidFill>
                  <a:latin typeface="Arial" panose="020B0604020202020204" pitchFamily="34" charset="0"/>
                  <a:cs typeface="Arial" panose="020B0604020202020204" pitchFamily="34" charset="0"/>
                </a:rPr>
                <a:t>Majority of outcomes are from BAME backgrounds </a:t>
              </a:r>
              <a:r>
                <a:rPr lang="en-GB" sz="1400" b="1">
                  <a:solidFill>
                    <a:schemeClr val="bg1"/>
                  </a:solidFill>
                  <a:latin typeface="Arial" panose="020B0604020202020204" pitchFamily="34" charset="0"/>
                  <a:cs typeface="Arial" panose="020B0604020202020204" pitchFamily="34" charset="0"/>
                </a:rPr>
                <a:t>(63%) </a:t>
              </a:r>
            </a:p>
          </p:txBody>
        </p:sp>
      </p:grpSp>
      <p:pic>
        <p:nvPicPr>
          <p:cNvPr id="33" name="Picture 32" descr="Arrow between hexagon that says: &quot;11 women from tower hamlets secured work in the past 12 months&quot; pointing towards another hexagon that says &quot;7 women were employed at the Royal London Hospital&quot;&#10;">
            <a:extLst>
              <a:ext uri="{FF2B5EF4-FFF2-40B4-BE49-F238E27FC236}">
                <a16:creationId xmlns:a16="http://schemas.microsoft.com/office/drawing/2014/main" id="{C87CA9FC-F9C1-4C7A-A196-4580E6501315}"/>
              </a:ext>
            </a:extLst>
          </p:cNvPr>
          <p:cNvPicPr>
            <a:picLocks noChangeAspect="1"/>
          </p:cNvPicPr>
          <p:nvPr/>
        </p:nvPicPr>
        <p:blipFill>
          <a:blip r:embed="rId12"/>
          <a:srcRect t="48296" r="33828" b="42074"/>
          <a:stretch>
            <a:fillRect/>
          </a:stretch>
        </p:blipFill>
        <p:spPr>
          <a:xfrm>
            <a:off x="8364987" y="335775"/>
            <a:ext cx="2256579" cy="628892"/>
          </a:xfrm>
          <a:prstGeom prst="rect">
            <a:avLst/>
          </a:prstGeom>
        </p:spPr>
      </p:pic>
      <p:sp>
        <p:nvSpPr>
          <p:cNvPr id="9" name="Arrow: Right 8" descr="arrow pointing between text that reads &quot;11 women from tower hamlets secured work in the past 12 months&quot; and &quot;7 women were employed at the royal london hospital&quot;">
            <a:extLst>
              <a:ext uri="{FF2B5EF4-FFF2-40B4-BE49-F238E27FC236}">
                <a16:creationId xmlns:a16="http://schemas.microsoft.com/office/drawing/2014/main" id="{4D0F5D4E-59F9-2913-53F2-302E1E7F935A}"/>
              </a:ext>
            </a:extLst>
          </p:cNvPr>
          <p:cNvSpPr/>
          <p:nvPr/>
        </p:nvSpPr>
        <p:spPr>
          <a:xfrm>
            <a:off x="9274733" y="2154183"/>
            <a:ext cx="527901" cy="448464"/>
          </a:xfrm>
          <a:prstGeom prst="rightArrow">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247039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9FE42-9EBE-2535-1178-2A184EF43F0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163CBFD-C70C-A6A8-951E-BEF021CF5133}"/>
              </a:ext>
              <a:ext uri="{C183D7F6-B498-43B3-948B-1728B52AA6E4}">
                <adec:decorative xmlns:adec="http://schemas.microsoft.com/office/drawing/2017/decorative" val="1"/>
              </a:ext>
            </a:extLst>
          </p:cNvPr>
          <p:cNvSpPr/>
          <p:nvPr/>
        </p:nvSpPr>
        <p:spPr>
          <a:xfrm>
            <a:off x="1650138" y="1470265"/>
            <a:ext cx="7703440" cy="307777"/>
          </a:xfrm>
          <a:prstGeom prst="rect">
            <a:avLst/>
          </a:prstGeom>
        </p:spPr>
        <p:txBody>
          <a:bodyPr wrap="square">
            <a:spAutoFit/>
          </a:bodyPr>
          <a:lstStyle/>
          <a:p>
            <a:pPr>
              <a:spcBef>
                <a:spcPts val="600"/>
              </a:spcBef>
            </a:pPr>
            <a:endParaRPr lang="en-GB" sz="1400">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595E048D-2498-77B7-4C0C-28C2E4B81D9D}"/>
              </a:ext>
            </a:extLst>
          </p:cNvPr>
          <p:cNvSpPr txBox="1">
            <a:spLocks noGrp="1"/>
          </p:cNvSpPr>
          <p:nvPr>
            <p:ph type="title" idx="4294967295"/>
          </p:nvPr>
        </p:nvSpPr>
        <p:spPr>
          <a:xfrm>
            <a:off x="0" y="-25612"/>
            <a:ext cx="11010047"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Healthcare Horizons programme</a:t>
            </a:r>
          </a:p>
        </p:txBody>
      </p:sp>
      <p:graphicFrame>
        <p:nvGraphicFramePr>
          <p:cNvPr id="13" name="Diagram 12" descr="Healthcare Horizons logo">
            <a:extLst>
              <a:ext uri="{FF2B5EF4-FFF2-40B4-BE49-F238E27FC236}">
                <a16:creationId xmlns:a16="http://schemas.microsoft.com/office/drawing/2014/main" id="{706C3614-0D16-6450-0DED-A897FAED9480}"/>
              </a:ext>
            </a:extLst>
          </p:cNvPr>
          <p:cNvGraphicFramePr/>
          <p:nvPr>
            <p:extLst>
              <p:ext uri="{D42A27DB-BD31-4B8C-83A1-F6EECF244321}">
                <p14:modId xmlns:p14="http://schemas.microsoft.com/office/powerpoint/2010/main" val="439702791"/>
              </p:ext>
            </p:extLst>
          </p:nvPr>
        </p:nvGraphicFramePr>
        <p:xfrm>
          <a:off x="539724" y="5767619"/>
          <a:ext cx="2220827" cy="602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rrow: Pentagon 2">
            <a:extLst>
              <a:ext uri="{FF2B5EF4-FFF2-40B4-BE49-F238E27FC236}">
                <a16:creationId xmlns:a16="http://schemas.microsoft.com/office/drawing/2014/main" id="{5C8AA46D-3319-9087-1AC0-E534B00AA843}"/>
              </a:ext>
            </a:extLst>
          </p:cNvPr>
          <p:cNvSpPr/>
          <p:nvPr/>
        </p:nvSpPr>
        <p:spPr>
          <a:xfrm>
            <a:off x="0" y="48759"/>
            <a:ext cx="6735269" cy="920040"/>
          </a:xfrm>
          <a:prstGeom prst="homePlate">
            <a:avLst/>
          </a:prstGeom>
          <a:solidFill>
            <a:schemeClr val="accent4">
              <a:lumMod val="75000"/>
            </a:schemeClr>
          </a:solidFill>
          <a:ln w="3175">
            <a:noFill/>
          </a:ln>
          <a:effectLst/>
        </p:spPr>
        <p:txBody>
          <a:bodyPr wrap="square" anchor="ctr">
            <a:noAutofit/>
          </a:bodyPr>
          <a:lstStyle/>
          <a:p>
            <a:pPr defTabSz="371475" fontAlgn="base">
              <a:spcBef>
                <a:spcPct val="0"/>
              </a:spcBef>
              <a:spcAft>
                <a:spcPct val="0"/>
              </a:spcAft>
            </a:pPr>
            <a:r>
              <a:rPr lang="en-GB" sz="1950" b="1">
                <a:solidFill>
                  <a:srgbClr val="FFFFFF"/>
                </a:solidFill>
                <a:latin typeface="Arial" panose="020B0604020202020204" pitchFamily="34" charset="0"/>
                <a:ea typeface="ＭＳ Ｐゴシック" pitchFamily="-65" charset="-128"/>
                <a:cs typeface="Arial" panose="020B0604020202020204" pitchFamily="34" charset="0"/>
              </a:rPr>
              <a:t>Healthcare Horizons </a:t>
            </a:r>
          </a:p>
          <a:p>
            <a:pPr defTabSz="371475" fontAlgn="base">
              <a:spcBef>
                <a:spcPct val="0"/>
              </a:spcBef>
              <a:spcAft>
                <a:spcPct val="0"/>
              </a:spcAft>
            </a:pPr>
            <a:r>
              <a:rPr lang="en-GB" sz="1463">
                <a:solidFill>
                  <a:srgbClr val="FFFFFF"/>
                </a:solidFill>
                <a:latin typeface="Arial" panose="020B0604020202020204" pitchFamily="34" charset="0"/>
                <a:ea typeface="ＭＳ Ｐゴシック" pitchFamily="-65" charset="-128"/>
                <a:cs typeface="Arial" panose="020B0604020202020204" pitchFamily="34" charset="0"/>
              </a:rPr>
              <a:t>Linking with local schools and colleges in East London providing careers and employment programme for local young people</a:t>
            </a:r>
          </a:p>
        </p:txBody>
      </p:sp>
      <p:sp>
        <p:nvSpPr>
          <p:cNvPr id="10" name="TextBox 9">
            <a:extLst>
              <a:ext uri="{FF2B5EF4-FFF2-40B4-BE49-F238E27FC236}">
                <a16:creationId xmlns:a16="http://schemas.microsoft.com/office/drawing/2014/main" id="{F461DB88-5467-7E6E-4DE2-4614C985CF54}"/>
              </a:ext>
            </a:extLst>
          </p:cNvPr>
          <p:cNvSpPr txBox="1"/>
          <p:nvPr/>
        </p:nvSpPr>
        <p:spPr>
          <a:xfrm>
            <a:off x="411275" y="1043170"/>
            <a:ext cx="7799471" cy="923330"/>
          </a:xfrm>
          <a:prstGeom prst="rect">
            <a:avLst/>
          </a:prstGeom>
          <a:noFill/>
        </p:spPr>
        <p:txBody>
          <a:bodyPr wrap="square">
            <a:spAutoFit/>
          </a:bodyPr>
          <a:lstStyle/>
          <a:p>
            <a:pPr defTabSz="371475" fontAlgn="base">
              <a:spcBef>
                <a:spcPct val="0"/>
              </a:spcBef>
              <a:spcAft>
                <a:spcPct val="0"/>
              </a:spcAft>
            </a:pPr>
            <a:endParaRPr lang="en-GB" sz="1800" b="1">
              <a:solidFill>
                <a:srgbClr val="000000"/>
              </a:solidFill>
              <a:latin typeface="Arial" panose="020B0604020202020204" pitchFamily="34" charset="0"/>
              <a:ea typeface="ＭＳ Ｐゴシック" pitchFamily="-65" charset="-128"/>
              <a:cs typeface="Arial" panose="020B0604020202020204" pitchFamily="34" charset="0"/>
            </a:endParaRPr>
          </a:p>
          <a:p>
            <a:pPr defTabSz="371475" fontAlgn="base">
              <a:spcBef>
                <a:spcPct val="0"/>
              </a:spcBef>
              <a:spcAft>
                <a:spcPct val="0"/>
              </a:spcAft>
            </a:pPr>
            <a:r>
              <a:rPr lang="en-GB" sz="1800" b="1">
                <a:solidFill>
                  <a:srgbClr val="000000"/>
                </a:solidFill>
                <a:latin typeface="Arial" panose="020B0604020202020204" pitchFamily="34" charset="0"/>
                <a:ea typeface="ＭＳ Ｐゴシック" pitchFamily="-65" charset="-128"/>
                <a:cs typeface="Arial" panose="020B0604020202020204" pitchFamily="34" charset="0"/>
              </a:rPr>
              <a:t>Our key aim is to promote health careers among local communities, and help young people embark on their career journey but also to:</a:t>
            </a:r>
          </a:p>
        </p:txBody>
      </p:sp>
      <p:sp>
        <p:nvSpPr>
          <p:cNvPr id="11" name="TextBox 10">
            <a:extLst>
              <a:ext uri="{FF2B5EF4-FFF2-40B4-BE49-F238E27FC236}">
                <a16:creationId xmlns:a16="http://schemas.microsoft.com/office/drawing/2014/main" id="{73BF8EAE-9DA2-77CB-F159-002FD45C5AFA}"/>
              </a:ext>
            </a:extLst>
          </p:cNvPr>
          <p:cNvSpPr txBox="1"/>
          <p:nvPr/>
        </p:nvSpPr>
        <p:spPr>
          <a:xfrm>
            <a:off x="411275" y="2003011"/>
            <a:ext cx="6866218" cy="3365537"/>
          </a:xfrm>
          <a:prstGeom prst="rect">
            <a:avLst/>
          </a:prstGeom>
          <a:noFill/>
        </p:spPr>
        <p:txBody>
          <a:bodyPr wrap="square">
            <a:spAutoFit/>
          </a:bodyPr>
          <a:lstStyle/>
          <a:p>
            <a:pPr marL="232172" indent="-232172" algn="just" defTabSz="371475" fontAlgn="base">
              <a:lnSpc>
                <a:spcPct val="150000"/>
              </a:lnSpc>
              <a:spcBef>
                <a:spcPct val="0"/>
              </a:spcBef>
              <a:spcAft>
                <a:spcPct val="0"/>
              </a:spcAft>
              <a:buFont typeface="Arial" panose="020B0604020202020204" pitchFamily="34" charset="0"/>
              <a:buChar char="•"/>
            </a:pPr>
            <a:endParaRPr lang="en-GB" sz="1138">
              <a:solidFill>
                <a:srgbClr val="000000"/>
              </a:solidFill>
              <a:latin typeface="Arial" charset="0"/>
              <a:ea typeface="ＭＳ Ｐゴシック" pitchFamily="-65" charset="-128"/>
            </a:endParaRPr>
          </a:p>
          <a:p>
            <a:pPr marL="232172" indent="-232172" algn="just" defTabSz="371475" fontAlgn="base">
              <a:lnSpc>
                <a:spcPct val="150000"/>
              </a:lnSpc>
              <a:spcBef>
                <a:spcPct val="0"/>
              </a:spcBef>
              <a:spcAft>
                <a:spcPct val="0"/>
              </a:spcAft>
              <a:buFont typeface="Arial" panose="020B0604020202020204" pitchFamily="34" charset="0"/>
              <a:buChar char="•"/>
            </a:pPr>
            <a:r>
              <a:rPr lang="en-GB" sz="1400">
                <a:solidFill>
                  <a:srgbClr val="000000"/>
                </a:solidFill>
                <a:latin typeface="Arial" charset="0"/>
                <a:ea typeface="ＭＳ Ｐゴシック" pitchFamily="-65" charset="-128"/>
              </a:rPr>
              <a:t>Increase awareness of NHS careers and career pathways</a:t>
            </a:r>
          </a:p>
          <a:p>
            <a:pPr marL="232172" indent="-232172" algn="just" defTabSz="371475" fontAlgn="base">
              <a:lnSpc>
                <a:spcPct val="150000"/>
              </a:lnSpc>
              <a:spcBef>
                <a:spcPct val="0"/>
              </a:spcBef>
              <a:spcAft>
                <a:spcPct val="0"/>
              </a:spcAft>
              <a:buFont typeface="Arial" panose="020B0604020202020204" pitchFamily="34" charset="0"/>
              <a:buChar char="•"/>
            </a:pPr>
            <a:r>
              <a:rPr lang="en-GB" sz="1400">
                <a:solidFill>
                  <a:srgbClr val="000000"/>
                </a:solidFill>
                <a:latin typeface="Arial" charset="0"/>
                <a:ea typeface="ＭＳ Ｐゴシック" pitchFamily="-65" charset="-128"/>
              </a:rPr>
              <a:t>Raise career aspirations among local communities</a:t>
            </a:r>
          </a:p>
          <a:p>
            <a:pPr marL="232172" indent="-232172" algn="just" defTabSz="371475" fontAlgn="base">
              <a:lnSpc>
                <a:spcPct val="150000"/>
              </a:lnSpc>
              <a:spcBef>
                <a:spcPct val="0"/>
              </a:spcBef>
              <a:spcAft>
                <a:spcPct val="0"/>
              </a:spcAft>
              <a:buFont typeface="Arial" panose="020B0604020202020204" pitchFamily="34" charset="0"/>
              <a:buChar char="•"/>
            </a:pPr>
            <a:r>
              <a:rPr lang="en-GB" sz="1400">
                <a:solidFill>
                  <a:srgbClr val="000000"/>
                </a:solidFill>
                <a:latin typeface="Arial" charset="0"/>
                <a:ea typeface="ＭＳ Ｐゴシック" pitchFamily="-65" charset="-128"/>
              </a:rPr>
              <a:t>Promote the Trust as a local employer of choice</a:t>
            </a:r>
          </a:p>
          <a:p>
            <a:pPr marL="232172" indent="-232172" algn="just" defTabSz="371475" fontAlgn="base">
              <a:lnSpc>
                <a:spcPct val="150000"/>
              </a:lnSpc>
              <a:spcBef>
                <a:spcPct val="0"/>
              </a:spcBef>
              <a:spcAft>
                <a:spcPct val="0"/>
              </a:spcAft>
              <a:buFont typeface="Arial" panose="020B0604020202020204" pitchFamily="34" charset="0"/>
              <a:buChar char="•"/>
            </a:pPr>
            <a:r>
              <a:rPr lang="en-GB" sz="1400">
                <a:solidFill>
                  <a:srgbClr val="000000"/>
                </a:solidFill>
                <a:latin typeface="Arial" panose="020B0604020202020204" pitchFamily="34" charset="0"/>
                <a:ea typeface="ＭＳ Ｐゴシック" pitchFamily="-65" charset="-128"/>
                <a:cs typeface="Arial" panose="020B0604020202020204" pitchFamily="34" charset="0"/>
              </a:rPr>
              <a:t>Improve careers advice and guidance provided to young people in relation to health careers</a:t>
            </a:r>
          </a:p>
          <a:p>
            <a:pPr marL="232172" indent="-232172" algn="just" defTabSz="371475" fontAlgn="base">
              <a:lnSpc>
                <a:spcPct val="150000"/>
              </a:lnSpc>
              <a:spcBef>
                <a:spcPct val="0"/>
              </a:spcBef>
              <a:spcAft>
                <a:spcPct val="0"/>
              </a:spcAft>
              <a:buFont typeface="Arial" panose="020B0604020202020204" pitchFamily="34" charset="0"/>
              <a:buChar char="•"/>
            </a:pPr>
            <a:r>
              <a:rPr lang="en-GB" sz="1400">
                <a:solidFill>
                  <a:srgbClr val="000000"/>
                </a:solidFill>
                <a:latin typeface="Arial" panose="020B0604020202020204" pitchFamily="34" charset="0"/>
                <a:ea typeface="ＭＳ Ｐゴシック" pitchFamily="-65" charset="-128"/>
                <a:cs typeface="Arial" panose="020B0604020202020204" pitchFamily="34" charset="0"/>
              </a:rPr>
              <a:t>Improve life chances for young</a:t>
            </a:r>
            <a:r>
              <a:rPr lang="en-GB" sz="1400">
                <a:solidFill>
                  <a:srgbClr val="000000"/>
                </a:solidFill>
                <a:latin typeface="Arial" charset="0"/>
                <a:ea typeface="ＭＳ Ｐゴシック" pitchFamily="-65" charset="-128"/>
              </a:rPr>
              <a:t> people from deprived and excluded backgrounds</a:t>
            </a:r>
          </a:p>
          <a:p>
            <a:pPr marL="232172" indent="-232172" algn="just" defTabSz="371475" fontAlgn="base">
              <a:lnSpc>
                <a:spcPct val="150000"/>
              </a:lnSpc>
              <a:spcBef>
                <a:spcPct val="0"/>
              </a:spcBef>
              <a:spcAft>
                <a:spcPct val="0"/>
              </a:spcAft>
              <a:buFont typeface="Arial" panose="020B0604020202020204" pitchFamily="34" charset="0"/>
              <a:buChar char="•"/>
            </a:pPr>
            <a:r>
              <a:rPr lang="en-GB" sz="1400">
                <a:solidFill>
                  <a:srgbClr val="000000"/>
                </a:solidFill>
                <a:latin typeface="Arial" charset="0"/>
                <a:ea typeface="ＭＳ Ｐゴシック" pitchFamily="-65" charset="-128"/>
              </a:rPr>
              <a:t>Increase employment opportunities for local young people via bespoke pre-employment programmes</a:t>
            </a:r>
          </a:p>
          <a:p>
            <a:pPr algn="just" defTabSz="371475" fontAlgn="base">
              <a:spcBef>
                <a:spcPct val="0"/>
              </a:spcBef>
              <a:spcAft>
                <a:spcPct val="0"/>
              </a:spcAft>
            </a:pPr>
            <a:r>
              <a:rPr lang="en-GB" sz="1300">
                <a:solidFill>
                  <a:srgbClr val="000000"/>
                </a:solidFill>
                <a:latin typeface="Arial" charset="0"/>
                <a:ea typeface="ＭＳ Ｐゴシック" pitchFamily="-65" charset="-128"/>
              </a:rPr>
              <a:t>  </a:t>
            </a:r>
          </a:p>
          <a:p>
            <a:pPr algn="just" defTabSz="371475" fontAlgn="base">
              <a:spcBef>
                <a:spcPct val="0"/>
              </a:spcBef>
              <a:spcAft>
                <a:spcPct val="0"/>
              </a:spcAft>
            </a:pPr>
            <a:endParaRPr lang="en-GB" sz="1463" b="1">
              <a:solidFill>
                <a:srgbClr val="000000"/>
              </a:solidFill>
              <a:latin typeface="Arial" charset="0"/>
              <a:ea typeface="ＭＳ Ｐゴシック" pitchFamily="-65" charset="-128"/>
            </a:endParaRPr>
          </a:p>
        </p:txBody>
      </p:sp>
      <p:pic>
        <p:nvPicPr>
          <p:cNvPr id="34" name="Picture 33" descr="Image of two women at an event, lifting a pink fabric.">
            <a:extLst>
              <a:ext uri="{FF2B5EF4-FFF2-40B4-BE49-F238E27FC236}">
                <a16:creationId xmlns:a16="http://schemas.microsoft.com/office/drawing/2014/main" id="{A693D7E4-ABD2-49A9-AB30-34BAC3BA366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94046" y="1354064"/>
            <a:ext cx="3486679" cy="2482818"/>
          </a:xfrm>
          <a:prstGeom prst="rect">
            <a:avLst/>
          </a:prstGeom>
          <a:noFill/>
          <a:ln>
            <a:noFill/>
          </a:ln>
        </p:spPr>
      </p:pic>
      <p:pic>
        <p:nvPicPr>
          <p:cNvPr id="35" name="Picture 34" descr="Photos of event with text that says &quot;consequences of knife injury&quot; with people listening to a lady in scrubs talk.">
            <a:extLst>
              <a:ext uri="{FF2B5EF4-FFF2-40B4-BE49-F238E27FC236}">
                <a16:creationId xmlns:a16="http://schemas.microsoft.com/office/drawing/2014/main" id="{9E8B2DCA-F13C-68D4-EEA6-4D94FB8142F2}"/>
              </a:ext>
            </a:extLst>
          </p:cNvPr>
          <p:cNvPicPr>
            <a:picLocks noChangeAspect="1"/>
          </p:cNvPicPr>
          <p:nvPr/>
        </p:nvPicPr>
        <p:blipFill>
          <a:blip r:embed="rId8"/>
          <a:stretch>
            <a:fillRect/>
          </a:stretch>
        </p:blipFill>
        <p:spPr>
          <a:xfrm>
            <a:off x="8678832" y="4067710"/>
            <a:ext cx="2426418" cy="1615580"/>
          </a:xfrm>
          <a:prstGeom prst="rect">
            <a:avLst/>
          </a:prstGeom>
        </p:spPr>
      </p:pic>
    </p:spTree>
    <p:extLst>
      <p:ext uri="{BB962C8B-B14F-4D97-AF65-F5344CB8AC3E}">
        <p14:creationId xmlns:p14="http://schemas.microsoft.com/office/powerpoint/2010/main" val="36567504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16469-72C0-F713-3F55-CF8D0989D8F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C8C87B7-6225-7064-C1F3-A3305DF9EDC8}"/>
              </a:ext>
              <a:ext uri="{C183D7F6-B498-43B3-948B-1728B52AA6E4}">
                <adec:decorative xmlns:adec="http://schemas.microsoft.com/office/drawing/2017/decorative" val="1"/>
              </a:ext>
            </a:extLst>
          </p:cNvPr>
          <p:cNvSpPr/>
          <p:nvPr/>
        </p:nvSpPr>
        <p:spPr>
          <a:xfrm>
            <a:off x="1650138" y="1470265"/>
            <a:ext cx="7703440" cy="307777"/>
          </a:xfrm>
          <a:prstGeom prst="rect">
            <a:avLst/>
          </a:prstGeom>
        </p:spPr>
        <p:txBody>
          <a:bodyPr wrap="square">
            <a:spAutoFit/>
          </a:bodyPr>
          <a:lstStyle/>
          <a:p>
            <a:pPr>
              <a:spcBef>
                <a:spcPts val="600"/>
              </a:spcBef>
            </a:pPr>
            <a:endParaRPr lang="en-GB" sz="1400">
              <a:latin typeface="Arial" panose="020B0604020202020204" pitchFamily="34" charset="0"/>
              <a:cs typeface="Arial" panose="020B0604020202020204" pitchFamily="34" charset="0"/>
            </a:endParaRPr>
          </a:p>
        </p:txBody>
      </p:sp>
      <p:graphicFrame>
        <p:nvGraphicFramePr>
          <p:cNvPr id="7" name="Diagram 6">
            <a:extLst>
              <a:ext uri="{FF2B5EF4-FFF2-40B4-BE49-F238E27FC236}">
                <a16:creationId xmlns:a16="http://schemas.microsoft.com/office/drawing/2014/main" id="{586DC463-E9CD-5FA2-8EC8-3C7A7F363D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5905902"/>
              </p:ext>
            </p:extLst>
          </p:nvPr>
        </p:nvGraphicFramePr>
        <p:xfrm>
          <a:off x="3825174" y="5127631"/>
          <a:ext cx="12663055" cy="4147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itle 11">
            <a:extLst>
              <a:ext uri="{FF2B5EF4-FFF2-40B4-BE49-F238E27FC236}">
                <a16:creationId xmlns:a16="http://schemas.microsoft.com/office/drawing/2014/main" id="{B00630CD-5E02-ECCF-2C9B-E8A1D21297CC}"/>
              </a:ext>
            </a:extLst>
          </p:cNvPr>
          <p:cNvSpPr txBox="1">
            <a:spLocks/>
          </p:cNvSpPr>
          <p:nvPr/>
        </p:nvSpPr>
        <p:spPr>
          <a:xfrm>
            <a:off x="0" y="-25612"/>
            <a:ext cx="11010047"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Healthcare Horizons programme</a:t>
            </a:r>
          </a:p>
        </p:txBody>
      </p:sp>
      <p:graphicFrame>
        <p:nvGraphicFramePr>
          <p:cNvPr id="13" name="Diagram 12">
            <a:extLst>
              <a:ext uri="{FF2B5EF4-FFF2-40B4-BE49-F238E27FC236}">
                <a16:creationId xmlns:a16="http://schemas.microsoft.com/office/drawing/2014/main" id="{78C83718-2492-4BF3-8428-084EA8175D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5019972"/>
              </p:ext>
            </p:extLst>
          </p:nvPr>
        </p:nvGraphicFramePr>
        <p:xfrm>
          <a:off x="539724" y="5767619"/>
          <a:ext cx="2220827" cy="6029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itle 2">
            <a:extLst>
              <a:ext uri="{FF2B5EF4-FFF2-40B4-BE49-F238E27FC236}">
                <a16:creationId xmlns:a16="http://schemas.microsoft.com/office/drawing/2014/main" id="{4AFF653D-CE54-CB96-9EAD-CD95E4B52A0F}"/>
              </a:ext>
            </a:extLst>
          </p:cNvPr>
          <p:cNvSpPr>
            <a:spLocks noGrp="1"/>
          </p:cNvSpPr>
          <p:nvPr>
            <p:ph type="title" idx="4294967295"/>
          </p:nvPr>
        </p:nvSpPr>
        <p:spPr>
          <a:xfrm>
            <a:off x="0" y="48759"/>
            <a:ext cx="6735269" cy="920040"/>
          </a:xfrm>
          <a:prstGeom prst="homePlate">
            <a:avLst/>
          </a:prstGeom>
          <a:solidFill>
            <a:schemeClr val="accent4">
              <a:lumMod val="75000"/>
            </a:schemeClr>
          </a:solidFill>
          <a:ln w="3175">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371475" rtl="0" eaLnBrk="1" fontAlgn="base" latinLnBrk="0" hangingPunct="1">
              <a:lnSpc>
                <a:spcPct val="100000"/>
              </a:lnSpc>
              <a:spcBef>
                <a:spcPct val="0"/>
              </a:spcBef>
              <a:spcAft>
                <a:spcPct val="0"/>
              </a:spcAft>
              <a:buClrTx/>
              <a:buSzTx/>
              <a:buFontTx/>
              <a:buNone/>
              <a:tabLst/>
              <a:defRPr/>
            </a:pPr>
            <a:r>
              <a:rPr kumimoji="0" lang="en-GB" sz="1950" b="1" i="0" u="none" strike="noStrike" kern="1200" cap="none" spc="0" normalizeH="0" baseline="0" noProof="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Healthcare Horizons (1)</a:t>
            </a:r>
          </a:p>
          <a:p>
            <a:pPr marL="0" marR="0" lvl="0" indent="0" algn="l" defTabSz="371475" rtl="0" eaLnBrk="1" fontAlgn="base" latinLnBrk="0" hangingPunct="1">
              <a:lnSpc>
                <a:spcPct val="100000"/>
              </a:lnSpc>
              <a:spcBef>
                <a:spcPct val="0"/>
              </a:spcBef>
              <a:spcAft>
                <a:spcPct val="0"/>
              </a:spcAft>
              <a:buClrTx/>
              <a:buSzTx/>
              <a:buFontTx/>
              <a:buNone/>
              <a:tabLst/>
              <a:defRPr/>
            </a:pPr>
            <a:r>
              <a:rPr kumimoji="0" lang="en-GB" sz="1463"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Linking with local schools and colleges in East London providing careers and employment programme for local young people</a:t>
            </a:r>
          </a:p>
        </p:txBody>
      </p:sp>
      <p:sp>
        <p:nvSpPr>
          <p:cNvPr id="10" name="TextBox 9">
            <a:extLst>
              <a:ext uri="{FF2B5EF4-FFF2-40B4-BE49-F238E27FC236}">
                <a16:creationId xmlns:a16="http://schemas.microsoft.com/office/drawing/2014/main" id="{A5F8FD52-71A3-7F05-4EAC-EEBBAFD5E601}"/>
              </a:ext>
            </a:extLst>
          </p:cNvPr>
          <p:cNvSpPr txBox="1"/>
          <p:nvPr/>
        </p:nvSpPr>
        <p:spPr>
          <a:xfrm>
            <a:off x="444791" y="1354390"/>
            <a:ext cx="7799471" cy="369332"/>
          </a:xfrm>
          <a:prstGeom prst="rect">
            <a:avLst/>
          </a:prstGeom>
          <a:noFill/>
        </p:spPr>
        <p:txBody>
          <a:bodyPr wrap="square">
            <a:spAutoFit/>
          </a:bodyPr>
          <a:lstStyle/>
          <a:p>
            <a:pPr defTabSz="371475" fontAlgn="base">
              <a:spcBef>
                <a:spcPct val="0"/>
              </a:spcBef>
              <a:spcAft>
                <a:spcPct val="0"/>
              </a:spcAft>
            </a:pPr>
            <a:r>
              <a:rPr lang="en-GB" sz="1800" b="1">
                <a:solidFill>
                  <a:srgbClr val="000000"/>
                </a:solidFill>
                <a:latin typeface="Arial" panose="020B0604020202020204" pitchFamily="34" charset="0"/>
                <a:ea typeface="ＭＳ Ｐゴシック" pitchFamily="-65" charset="-128"/>
                <a:cs typeface="Arial" panose="020B0604020202020204" pitchFamily="34" charset="0"/>
              </a:rPr>
              <a:t>Our offer:</a:t>
            </a:r>
          </a:p>
        </p:txBody>
      </p:sp>
      <p:graphicFrame>
        <p:nvGraphicFramePr>
          <p:cNvPr id="2" name="Content Placeholder 3">
            <a:extLst>
              <a:ext uri="{FF2B5EF4-FFF2-40B4-BE49-F238E27FC236}">
                <a16:creationId xmlns:a16="http://schemas.microsoft.com/office/drawing/2014/main" id="{8BCD9DF1-BE6C-B0EF-20B2-AEF66E689525}"/>
              </a:ext>
            </a:extLst>
          </p:cNvPr>
          <p:cNvGraphicFramePr>
            <a:graphicFrameLocks/>
          </p:cNvGraphicFramePr>
          <p:nvPr/>
        </p:nvGraphicFramePr>
        <p:xfrm>
          <a:off x="444791" y="1880398"/>
          <a:ext cx="5286706" cy="3314575"/>
        </p:xfrm>
        <a:graphic>
          <a:graphicData uri="http://schemas.openxmlformats.org/drawingml/2006/table">
            <a:tbl>
              <a:tblPr firstRow="1" bandRow="1">
                <a:tableStyleId>{5C22544A-7EE6-4342-B048-85BDC9FD1C3A}</a:tableStyleId>
              </a:tblPr>
              <a:tblGrid>
                <a:gridCol w="1369196">
                  <a:extLst>
                    <a:ext uri="{9D8B030D-6E8A-4147-A177-3AD203B41FA5}">
                      <a16:colId xmlns:a16="http://schemas.microsoft.com/office/drawing/2014/main" val="20000"/>
                    </a:ext>
                  </a:extLst>
                </a:gridCol>
                <a:gridCol w="3917510">
                  <a:extLst>
                    <a:ext uri="{9D8B030D-6E8A-4147-A177-3AD203B41FA5}">
                      <a16:colId xmlns:a16="http://schemas.microsoft.com/office/drawing/2014/main" val="20001"/>
                    </a:ext>
                  </a:extLst>
                </a:gridCol>
              </a:tblGrid>
              <a:tr h="1615144">
                <a:tc>
                  <a:txBody>
                    <a:bodyPr/>
                    <a:lstStyle/>
                    <a:p>
                      <a:r>
                        <a:rPr lang="en-GB" sz="1200" b="0">
                          <a:solidFill>
                            <a:schemeClr val="tx1"/>
                          </a:solidFill>
                          <a:latin typeface="Arial" panose="020B0604020202020204" pitchFamily="34" charset="0"/>
                          <a:cs typeface="Arial" panose="020B0604020202020204" pitchFamily="34" charset="0"/>
                        </a:rPr>
                        <a:t>Years 10-13</a:t>
                      </a:r>
                    </a:p>
                    <a:p>
                      <a:r>
                        <a:rPr lang="en-GB" sz="1200" b="0">
                          <a:solidFill>
                            <a:schemeClr val="tx1"/>
                          </a:solidFill>
                          <a:latin typeface="Arial" panose="020B0604020202020204" pitchFamily="34" charset="0"/>
                          <a:cs typeface="Arial" panose="020B0604020202020204" pitchFamily="34" charset="0"/>
                        </a:rPr>
                        <a:t>(14-19 year olds)</a:t>
                      </a:r>
                    </a:p>
                  </a:txBody>
                  <a:tcPr>
                    <a:solidFill>
                      <a:schemeClr val="tx2">
                        <a:lumMod val="10000"/>
                        <a:lumOff val="90000"/>
                      </a:schemeClr>
                    </a:solidFill>
                  </a:tcPr>
                </a:tc>
                <a:tc>
                  <a:txBody>
                    <a:bodyPr/>
                    <a:lstStyle/>
                    <a:p>
                      <a:pPr marL="285750" lvl="0" indent="-285750">
                        <a:buFont typeface="Arial" panose="020B0604020202020204" pitchFamily="34" charset="0"/>
                        <a:buChar char="•"/>
                      </a:pPr>
                      <a:r>
                        <a:rPr lang="en-GB" sz="1200" b="0" kern="1200">
                          <a:solidFill>
                            <a:schemeClr val="tx1"/>
                          </a:solidFill>
                          <a:effectLst/>
                          <a:latin typeface="Arial" panose="020B0604020202020204" pitchFamily="34" charset="0"/>
                          <a:ea typeface="+mn-ea"/>
                          <a:cs typeface="Arial" panose="020B0604020202020204" pitchFamily="34" charset="0"/>
                        </a:rPr>
                        <a:t>Career events (Trust, schools, virtual)</a:t>
                      </a:r>
                    </a:p>
                    <a:p>
                      <a:pPr marL="285750" lvl="0" indent="-285750">
                        <a:buFont typeface="Arial" panose="020B0604020202020204" pitchFamily="34" charset="0"/>
                        <a:buChar char="•"/>
                      </a:pPr>
                      <a:r>
                        <a:rPr lang="en-GB" sz="1200" b="0" kern="1200">
                          <a:solidFill>
                            <a:schemeClr val="tx1"/>
                          </a:solidFill>
                          <a:effectLst/>
                          <a:latin typeface="Arial" panose="020B0604020202020204" pitchFamily="34" charset="0"/>
                          <a:ea typeface="+mn-ea"/>
                          <a:cs typeface="Arial" panose="020B0604020202020204" pitchFamily="34" charset="0"/>
                        </a:rPr>
                        <a:t>Barts Health summer school</a:t>
                      </a:r>
                    </a:p>
                    <a:p>
                      <a:pPr marL="285750" lvl="0" indent="-285750">
                        <a:buFont typeface="Arial" panose="020B0604020202020204" pitchFamily="34" charset="0"/>
                        <a:buChar char="•"/>
                      </a:pPr>
                      <a:r>
                        <a:rPr lang="en-GB" sz="1200" b="0" kern="1200">
                          <a:solidFill>
                            <a:schemeClr val="tx1"/>
                          </a:solidFill>
                          <a:effectLst/>
                          <a:latin typeface="Arial" panose="020B0604020202020204" pitchFamily="34" charset="0"/>
                          <a:ea typeface="+mn-ea"/>
                          <a:cs typeface="Arial" panose="020B0604020202020204" pitchFamily="34" charset="0"/>
                        </a:rPr>
                        <a:t>Face to face work experience</a:t>
                      </a:r>
                    </a:p>
                    <a:p>
                      <a:pPr marL="285750" indent="-285750">
                        <a:buFont typeface="Arial" panose="020B0604020202020204" pitchFamily="34" charset="0"/>
                        <a:buChar char="•"/>
                      </a:pPr>
                      <a:r>
                        <a:rPr lang="en-GB" sz="1200" b="0" kern="1200">
                          <a:solidFill>
                            <a:schemeClr val="tx1"/>
                          </a:solidFill>
                          <a:effectLst/>
                          <a:latin typeface="Arial" panose="020B0604020202020204" pitchFamily="34" charset="0"/>
                          <a:ea typeface="+mn-ea"/>
                          <a:cs typeface="Arial" panose="020B0604020202020204" pitchFamily="34" charset="0"/>
                        </a:rPr>
                        <a:t>Parents’ evenings to increase awareness of existing career pathways</a:t>
                      </a:r>
                    </a:p>
                    <a:p>
                      <a:pPr marL="285750" indent="-285750">
                        <a:buFont typeface="Arial" panose="020B0604020202020204" pitchFamily="34" charset="0"/>
                        <a:buChar char="•"/>
                      </a:pPr>
                      <a:r>
                        <a:rPr lang="en-GB" sz="1200" b="0" kern="1200" baseline="0">
                          <a:solidFill>
                            <a:schemeClr val="tx1"/>
                          </a:solidFill>
                          <a:effectLst/>
                          <a:latin typeface="Arial" panose="020B0604020202020204" pitchFamily="34" charset="0"/>
                          <a:ea typeface="+mn-ea"/>
                          <a:cs typeface="Arial" panose="020B0604020202020204" pitchFamily="34" charset="0"/>
                        </a:rPr>
                        <a:t>Virtual work experience platform</a:t>
                      </a:r>
                    </a:p>
                    <a:p>
                      <a:pPr marL="285750" indent="-285750">
                        <a:buFont typeface="Arial" panose="020B0604020202020204" pitchFamily="34" charset="0"/>
                        <a:buChar char="•"/>
                      </a:pPr>
                      <a:r>
                        <a:rPr lang="en-GB" sz="1200" b="0" i="0" kern="1200" baseline="0">
                          <a:solidFill>
                            <a:schemeClr val="tx1"/>
                          </a:solidFill>
                          <a:effectLst/>
                          <a:latin typeface="Arial" panose="020B0604020202020204" pitchFamily="34" charset="0"/>
                          <a:ea typeface="+mn-ea"/>
                          <a:cs typeface="Arial" panose="020B0604020202020204" pitchFamily="34" charset="0"/>
                        </a:rPr>
                        <a:t>Online mentoring programme</a:t>
                      </a:r>
                    </a:p>
                  </a:txBody>
                  <a:tcPr>
                    <a:solidFill>
                      <a:schemeClr val="tx2">
                        <a:lumMod val="10000"/>
                        <a:lumOff val="90000"/>
                      </a:schemeClr>
                    </a:solidFill>
                  </a:tcPr>
                </a:tc>
                <a:extLst>
                  <a:ext uri="{0D108BD9-81ED-4DB2-BD59-A6C34878D82A}">
                    <a16:rowId xmlns:a16="http://schemas.microsoft.com/office/drawing/2014/main" val="10000"/>
                  </a:ext>
                </a:extLst>
              </a:tr>
              <a:tr h="660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17-30 year olds</a:t>
                      </a:r>
                    </a:p>
                    <a:p>
                      <a:endParaRPr lang="en-GB" sz="12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dk1"/>
                          </a:solidFill>
                          <a:effectLst/>
                          <a:latin typeface="Arial" panose="020B0604020202020204" pitchFamily="34" charset="0"/>
                          <a:ea typeface="+mn-ea"/>
                          <a:cs typeface="Arial" panose="020B0604020202020204" pitchFamily="34" charset="0"/>
                        </a:rPr>
                        <a:t>New2Admin pathway (pre-employment training programme with focus on entry level admin positions at the Trust)</a:t>
                      </a:r>
                    </a:p>
                  </a:txBody>
                  <a:tcPr>
                    <a:solidFill>
                      <a:schemeClr val="bg1">
                        <a:lumMod val="95000"/>
                      </a:schemeClr>
                    </a:solidFill>
                  </a:tcPr>
                </a:tc>
                <a:extLst>
                  <a:ext uri="{0D108BD9-81ED-4DB2-BD59-A6C34878D82A}">
                    <a16:rowId xmlns:a16="http://schemas.microsoft.com/office/drawing/2014/main" val="10001"/>
                  </a:ext>
                </a:extLst>
              </a:tr>
              <a:tr h="1039091">
                <a:tc>
                  <a:txBody>
                    <a:bodyPr/>
                    <a:lstStyle/>
                    <a:p>
                      <a:r>
                        <a:rPr lang="en-GB" sz="1200">
                          <a:latin typeface="Arial" panose="020B0604020202020204" pitchFamily="34" charset="0"/>
                          <a:cs typeface="Arial" panose="020B0604020202020204" pitchFamily="34" charset="0"/>
                        </a:rPr>
                        <a:t>18-30 year olds</a:t>
                      </a:r>
                    </a:p>
                  </a:txBody>
                  <a:tcPr>
                    <a:solidFill>
                      <a:schemeClr val="tx2">
                        <a:lumMod val="10000"/>
                        <a:lumOff val="90000"/>
                      </a:schemeClr>
                    </a:solidFill>
                  </a:tcPr>
                </a:tc>
                <a:tc>
                  <a:txBody>
                    <a:bodyPr/>
                    <a:lstStyle/>
                    <a:p>
                      <a:pPr marL="285750" lvl="0" indent="-285750">
                        <a:buFont typeface="Arial" panose="020B0604020202020204" pitchFamily="34" charset="0"/>
                        <a:buChar char="•"/>
                      </a:pPr>
                      <a:r>
                        <a:rPr lang="en-GB" sz="1200" kern="1200" baseline="0">
                          <a:solidFill>
                            <a:schemeClr val="dk1"/>
                          </a:solidFill>
                          <a:effectLst/>
                          <a:latin typeface="Arial" panose="020B0604020202020204" pitchFamily="34" charset="0"/>
                          <a:ea typeface="+mn-ea"/>
                          <a:cs typeface="Arial" panose="020B0604020202020204" pitchFamily="34" charset="0"/>
                        </a:rPr>
                        <a:t>New2Care pathway (HCA recruitment of young people with no previous care experience)</a:t>
                      </a:r>
                    </a:p>
                    <a:p>
                      <a:pPr marL="0" lvl="0" indent="0">
                        <a:buFont typeface="Arial" panose="020B0604020202020204" pitchFamily="34" charset="0"/>
                        <a:buNone/>
                      </a:pPr>
                      <a:endParaRPr lang="en-GB" sz="1200">
                        <a:latin typeface="Arial" panose="020B0604020202020204" pitchFamily="34" charset="0"/>
                        <a:cs typeface="Arial" panose="020B0604020202020204" pitchFamily="34" charset="0"/>
                      </a:endParaRPr>
                    </a:p>
                  </a:txBody>
                  <a:tcPr>
                    <a:solidFill>
                      <a:schemeClr val="tx2">
                        <a:lumMod val="10000"/>
                        <a:lumOff val="90000"/>
                      </a:schemeClr>
                    </a:solidFill>
                  </a:tcPr>
                </a:tc>
                <a:extLst>
                  <a:ext uri="{0D108BD9-81ED-4DB2-BD59-A6C34878D82A}">
                    <a16:rowId xmlns:a16="http://schemas.microsoft.com/office/drawing/2014/main" val="10002"/>
                  </a:ext>
                </a:extLst>
              </a:tr>
            </a:tbl>
          </a:graphicData>
        </a:graphic>
      </p:graphicFrame>
      <p:pic>
        <p:nvPicPr>
          <p:cNvPr id="19" name="Picture 18" descr="Photo of 10 women from different backgrounds in blue scrubs, next to a patient dummy laying on a bed.">
            <a:extLst>
              <a:ext uri="{FF2B5EF4-FFF2-40B4-BE49-F238E27FC236}">
                <a16:creationId xmlns:a16="http://schemas.microsoft.com/office/drawing/2014/main" id="{96ED0517-5610-AE70-6536-71D7716F99BE}"/>
              </a:ext>
            </a:extLst>
          </p:cNvPr>
          <p:cNvPicPr>
            <a:picLocks noChangeAspect="1"/>
          </p:cNvPicPr>
          <p:nvPr/>
        </p:nvPicPr>
        <p:blipFill>
          <a:blip r:embed="rId12"/>
          <a:stretch>
            <a:fillRect/>
          </a:stretch>
        </p:blipFill>
        <p:spPr>
          <a:xfrm>
            <a:off x="6460505" y="1354390"/>
            <a:ext cx="4983315" cy="3314575"/>
          </a:xfrm>
          <a:prstGeom prst="rect">
            <a:avLst/>
          </a:prstGeom>
        </p:spPr>
      </p:pic>
    </p:spTree>
    <p:extLst>
      <p:ext uri="{BB962C8B-B14F-4D97-AF65-F5344CB8AC3E}">
        <p14:creationId xmlns:p14="http://schemas.microsoft.com/office/powerpoint/2010/main" val="22425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81C346-D8EA-499F-997F-37C9FABC4B74}"/>
              </a:ext>
              <a:ext uri="{C183D7F6-B498-43B3-948B-1728B52AA6E4}">
                <adec:decorative xmlns:adec="http://schemas.microsoft.com/office/drawing/2017/decorative" val="1"/>
              </a:ext>
            </a:extLst>
          </p:cNvPr>
          <p:cNvSpPr/>
          <p:nvPr/>
        </p:nvSpPr>
        <p:spPr>
          <a:xfrm>
            <a:off x="2483738" y="1837528"/>
            <a:ext cx="6259045" cy="267446"/>
          </a:xfrm>
          <a:prstGeom prst="rect">
            <a:avLst/>
          </a:prstGeom>
        </p:spPr>
        <p:txBody>
          <a:bodyPr wrap="square">
            <a:spAutoFit/>
          </a:bodyPr>
          <a:lstStyle/>
          <a:p>
            <a:pPr defTabSz="371475" fontAlgn="base">
              <a:spcBef>
                <a:spcPts val="488"/>
              </a:spcBef>
              <a:spcAft>
                <a:spcPct val="0"/>
              </a:spcAft>
            </a:pPr>
            <a:endParaRPr lang="en-GB" sz="1138">
              <a:solidFill>
                <a:srgbClr val="000000"/>
              </a:solidFill>
              <a:latin typeface="Arial" panose="020B0604020202020204" pitchFamily="34" charset="0"/>
              <a:ea typeface="ＭＳ Ｐゴシック" pitchFamily="-65" charset="-128"/>
              <a:cs typeface="Arial" panose="020B0604020202020204" pitchFamily="34" charset="0"/>
            </a:endParaRPr>
          </a:p>
        </p:txBody>
      </p:sp>
      <p:graphicFrame>
        <p:nvGraphicFramePr>
          <p:cNvPr id="7" name="Diagram 6">
            <a:extLst>
              <a:ext uri="{FF2B5EF4-FFF2-40B4-BE49-F238E27FC236}">
                <a16:creationId xmlns:a16="http://schemas.microsoft.com/office/drawing/2014/main" id="{94B33858-DD7B-4ED8-B373-5D586086868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4980799"/>
              </p:ext>
            </p:extLst>
          </p:nvPr>
        </p:nvGraphicFramePr>
        <p:xfrm>
          <a:off x="4250954" y="4809137"/>
          <a:ext cx="10288732" cy="3369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877C9F7A-B16E-446D-A3B1-C68311C5315F}"/>
              </a:ext>
            </a:extLst>
          </p:cNvPr>
          <p:cNvSpPr txBox="1"/>
          <p:nvPr/>
        </p:nvSpPr>
        <p:spPr>
          <a:xfrm>
            <a:off x="1140429" y="2183013"/>
            <a:ext cx="8945663" cy="692497"/>
          </a:xfrm>
          <a:prstGeom prst="rect">
            <a:avLst/>
          </a:prstGeom>
          <a:noFill/>
        </p:spPr>
        <p:txBody>
          <a:bodyPr wrap="square" rtlCol="0">
            <a:spAutoFit/>
          </a:bodyPr>
          <a:lstStyle/>
          <a:p>
            <a:pPr defTabSz="371475" fontAlgn="base">
              <a:spcBef>
                <a:spcPct val="0"/>
              </a:spcBef>
              <a:spcAft>
                <a:spcPct val="0"/>
              </a:spcAft>
            </a:pPr>
            <a:r>
              <a:rPr lang="en-GB" sz="1950" b="1">
                <a:solidFill>
                  <a:srgbClr val="FFFFFF"/>
                </a:solidFill>
                <a:latin typeface="Arial" panose="020B0604020202020204" pitchFamily="34" charset="0"/>
                <a:ea typeface="ＭＳ Ｐゴシック" pitchFamily="-65" charset="-128"/>
                <a:cs typeface="Arial" panose="020B0604020202020204" pitchFamily="34" charset="0"/>
              </a:rPr>
              <a:t>Barts Health NHS Trust</a:t>
            </a:r>
          </a:p>
          <a:p>
            <a:pPr defTabSz="371475" fontAlgn="base">
              <a:spcBef>
                <a:spcPct val="0"/>
              </a:spcBef>
              <a:spcAft>
                <a:spcPct val="0"/>
              </a:spcAft>
            </a:pPr>
            <a:endParaRPr lang="en-GB" sz="1950" b="1">
              <a:solidFill>
                <a:srgbClr val="FFFFFF"/>
              </a:solidFill>
              <a:latin typeface="Arial" panose="020B0604020202020204" pitchFamily="34" charset="0"/>
              <a:ea typeface="ＭＳ Ｐゴシック" pitchFamily="-65" charset="-128"/>
              <a:cs typeface="Arial" panose="020B0604020202020204" pitchFamily="34" charset="0"/>
            </a:endParaRPr>
          </a:p>
        </p:txBody>
      </p:sp>
      <p:grpSp>
        <p:nvGrpSpPr>
          <p:cNvPr id="17" name="Group 16" descr="27 women from tower hamlets supported into employment since april 2024">
            <a:extLst>
              <a:ext uri="{FF2B5EF4-FFF2-40B4-BE49-F238E27FC236}">
                <a16:creationId xmlns:a16="http://schemas.microsoft.com/office/drawing/2014/main" id="{08A23C08-8113-4D49-8D0F-FA3413BB53C7}"/>
              </a:ext>
            </a:extLst>
          </p:cNvPr>
          <p:cNvGrpSpPr/>
          <p:nvPr/>
        </p:nvGrpSpPr>
        <p:grpSpPr>
          <a:xfrm>
            <a:off x="8838305" y="2711999"/>
            <a:ext cx="1544817" cy="1677861"/>
            <a:chOff x="2170108" y="2136838"/>
            <a:chExt cx="997626" cy="1309015"/>
          </a:xfrm>
          <a:solidFill>
            <a:schemeClr val="accent4">
              <a:lumMod val="40000"/>
              <a:lumOff val="60000"/>
            </a:schemeClr>
          </a:solidFill>
        </p:grpSpPr>
        <p:sp>
          <p:nvSpPr>
            <p:cNvPr id="18" name="Hexagon 17">
              <a:extLst>
                <a:ext uri="{FF2B5EF4-FFF2-40B4-BE49-F238E27FC236}">
                  <a16:creationId xmlns:a16="http://schemas.microsoft.com/office/drawing/2014/main" id="{D1DE96A2-3F20-4416-8574-BF7CB322A7B8}"/>
                </a:ext>
              </a:extLst>
            </p:cNvPr>
            <p:cNvSpPr/>
            <p:nvPr/>
          </p:nvSpPr>
          <p:spPr>
            <a:xfrm rot="5400000">
              <a:off x="2009075" y="2297871"/>
              <a:ext cx="1309015" cy="986949"/>
            </a:xfrm>
            <a:prstGeom prst="hexagon">
              <a:avLst>
                <a:gd name="adj" fmla="val 25000"/>
                <a:gd name="vf" fmla="val 115470"/>
              </a:avLst>
            </a:prstGeom>
            <a:grpFill/>
            <a:ln w="31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371475" fontAlgn="base">
                <a:spcBef>
                  <a:spcPct val="0"/>
                </a:spcBef>
                <a:spcAft>
                  <a:spcPct val="0"/>
                </a:spcAft>
              </a:pPr>
              <a:endParaRPr lang="en-GB" sz="1463">
                <a:solidFill>
                  <a:srgbClr val="FFFFFF"/>
                </a:solidFill>
                <a:latin typeface="Arial" panose="020B0604020202020204"/>
              </a:endParaRPr>
            </a:p>
          </p:txBody>
        </p:sp>
        <p:sp>
          <p:nvSpPr>
            <p:cNvPr id="19" name="Hexagon 4">
              <a:extLst>
                <a:ext uri="{FF2B5EF4-FFF2-40B4-BE49-F238E27FC236}">
                  <a16:creationId xmlns:a16="http://schemas.microsoft.com/office/drawing/2014/main" id="{4A345313-62AB-4C4A-8602-1EEAFCD760E1}"/>
                </a:ext>
              </a:extLst>
            </p:cNvPr>
            <p:cNvSpPr txBox="1"/>
            <p:nvPr/>
          </p:nvSpPr>
          <p:spPr>
            <a:xfrm>
              <a:off x="2180785" y="2366296"/>
              <a:ext cx="986949" cy="878872"/>
            </a:xfrm>
            <a:prstGeom prst="rect">
              <a:avLst/>
            </a:prstGeom>
            <a:noFill/>
            <a:ln w="3175">
              <a:noFill/>
            </a:ln>
          </p:spPr>
          <p:style>
            <a:lnRef idx="0">
              <a:scrgbClr r="0" g="0" b="0"/>
            </a:lnRef>
            <a:fillRef idx="0">
              <a:scrgbClr r="0" g="0" b="0"/>
            </a:fillRef>
            <a:effectRef idx="0">
              <a:scrgbClr r="0" g="0" b="0"/>
            </a:effectRef>
            <a:fontRef idx="minor">
              <a:schemeClr val="lt1"/>
            </a:fontRef>
          </p:style>
          <p:txBody>
            <a:bodyPr spcFirstLastPara="0" vert="horz" wrap="square" lIns="65008" tIns="65008" rIns="65008" bIns="65008" numCol="1" spcCol="1270" anchor="ctr" anchorCtr="0">
              <a:noAutofit/>
            </a:bodyPr>
            <a:lstStyle/>
            <a:p>
              <a:pPr algn="ctr" defTabSz="371475" fontAlgn="base">
                <a:spcBef>
                  <a:spcPct val="0"/>
                </a:spcBef>
                <a:spcAft>
                  <a:spcPct val="0"/>
                </a:spcAft>
              </a:pPr>
              <a:r>
                <a:rPr lang="en-GB" sz="1138" b="1">
                  <a:solidFill>
                    <a:schemeClr val="tx1"/>
                  </a:solidFill>
                  <a:latin typeface="Arial" panose="020B0604020202020204" pitchFamily="34" charset="0"/>
                  <a:cs typeface="Arial" panose="020B0604020202020204" pitchFamily="34" charset="0"/>
                </a:rPr>
                <a:t>27 women from TH supported into employment since Apr’24</a:t>
              </a:r>
            </a:p>
          </p:txBody>
        </p:sp>
      </p:grpSp>
      <p:sp>
        <p:nvSpPr>
          <p:cNvPr id="26" name="TextBox 25">
            <a:extLst>
              <a:ext uri="{FF2B5EF4-FFF2-40B4-BE49-F238E27FC236}">
                <a16:creationId xmlns:a16="http://schemas.microsoft.com/office/drawing/2014/main" id="{3F8ADFF3-A17D-4225-AD64-6C595AA87B9A}"/>
              </a:ext>
            </a:extLst>
          </p:cNvPr>
          <p:cNvSpPr txBox="1"/>
          <p:nvPr/>
        </p:nvSpPr>
        <p:spPr>
          <a:xfrm>
            <a:off x="634100" y="1398330"/>
            <a:ext cx="6780959" cy="3874266"/>
          </a:xfrm>
          <a:prstGeom prst="rect">
            <a:avLst/>
          </a:prstGeom>
          <a:noFill/>
        </p:spPr>
        <p:txBody>
          <a:bodyPr wrap="square">
            <a:spAutoFit/>
          </a:bodyPr>
          <a:lstStyle/>
          <a:p>
            <a:pPr lvl="0"/>
            <a:endParaRPr lang="en-GB" sz="1138">
              <a:solidFill>
                <a:srgbClr val="000000"/>
              </a:solidFill>
            </a:endParaRPr>
          </a:p>
          <a:p>
            <a:pPr lvl="0"/>
            <a:endParaRPr lang="en-GB" sz="1138">
              <a:solidFill>
                <a:srgbClr val="000000"/>
              </a:solidFill>
              <a:effectLst/>
              <a:latin typeface="+mn-lt"/>
              <a:ea typeface="Times New Roman" panose="02020603050405020304" pitchFamily="18" charset="0"/>
              <a:cs typeface="Aptos" panose="020B0004020202020204" pitchFamily="34" charset="0"/>
            </a:endParaRPr>
          </a:p>
          <a:p>
            <a:pPr marL="285750" lvl="0" indent="-285750">
              <a:buFont typeface="Wingdings" panose="05000000000000000000" pitchFamily="2" charset="2"/>
              <a:buChar char="Ø"/>
            </a:pPr>
            <a:r>
              <a:rPr lang="en-GB" sz="1400">
                <a:solidFill>
                  <a:srgbClr val="000000"/>
                </a:solidFill>
                <a:effectLst/>
                <a:latin typeface="+mn-lt"/>
                <a:ea typeface="Times New Roman" panose="02020603050405020304" pitchFamily="18" charset="0"/>
                <a:cs typeface="Aptos" panose="020B0004020202020204" pitchFamily="34" charset="0"/>
              </a:rPr>
              <a:t>The pathway supported young people into jobs within the NHS and Primary Care via offering paid placements of up to 3 months. </a:t>
            </a:r>
          </a:p>
          <a:p>
            <a:pPr lvl="0"/>
            <a:endParaRPr lang="en-GB" sz="1400">
              <a:solidFill>
                <a:srgbClr val="000000"/>
              </a:solidFill>
              <a:latin typeface="+mn-lt"/>
              <a:ea typeface="Times New Roman" panose="02020603050405020304" pitchFamily="18" charset="0"/>
              <a:cs typeface="Aptos" panose="020B0004020202020204" pitchFamily="34" charset="0"/>
            </a:endParaRPr>
          </a:p>
          <a:p>
            <a:pPr marL="285750" lvl="0" indent="-285750">
              <a:buFont typeface="Wingdings" panose="05000000000000000000" pitchFamily="2" charset="2"/>
              <a:buChar char="Ø"/>
            </a:pPr>
            <a:r>
              <a:rPr lang="en-GB" sz="1400">
                <a:solidFill>
                  <a:srgbClr val="000000"/>
                </a:solidFill>
                <a:effectLst/>
                <a:latin typeface="+mn-lt"/>
                <a:ea typeface="Times New Roman" panose="02020603050405020304" pitchFamily="18" charset="0"/>
                <a:cs typeface="Aptos" panose="020B0004020202020204" pitchFamily="34" charset="0"/>
              </a:rPr>
              <a:t>The opportunities were open to 18-30 year olds living in TH particularly within the following underrepresented groups:</a:t>
            </a:r>
          </a:p>
          <a:p>
            <a:pPr lvl="1"/>
            <a:endParaRPr lang="en-GB" sz="1400">
              <a:solidFill>
                <a:srgbClr val="000000"/>
              </a:solidFill>
              <a:effectLst/>
              <a:latin typeface="+mn-lt"/>
              <a:ea typeface="Calibri" panose="020F0502020204030204" pitchFamily="34" charset="0"/>
              <a:cs typeface="Aptos" panose="020B0004020202020204" pitchFamily="34" charset="0"/>
            </a:endParaRPr>
          </a:p>
          <a:p>
            <a:pPr marL="800100" lvl="1" indent="-342900">
              <a:buFont typeface="Segoe UI" panose="020B0502040204020203" pitchFamily="34" charset="0"/>
              <a:buChar char="-"/>
            </a:pPr>
            <a:r>
              <a:rPr lang="en-GB" sz="1400">
                <a:solidFill>
                  <a:srgbClr val="000000"/>
                </a:solidFill>
                <a:effectLst/>
                <a:latin typeface="+mn-lt"/>
                <a:ea typeface="Times New Roman" panose="02020603050405020304" pitchFamily="18" charset="0"/>
                <a:cs typeface="Aptos" panose="020B0004020202020204" pitchFamily="34" charset="0"/>
              </a:rPr>
              <a:t>Experiencing poverty and deprivation</a:t>
            </a:r>
            <a:endParaRPr lang="en-GB" sz="1400">
              <a:solidFill>
                <a:srgbClr val="000000"/>
              </a:solidFill>
              <a:effectLst/>
              <a:latin typeface="+mn-lt"/>
              <a:ea typeface="Calibri" panose="020F0502020204030204" pitchFamily="34" charset="0"/>
              <a:cs typeface="Aptos" panose="020B0004020202020204" pitchFamily="34" charset="0"/>
            </a:endParaRPr>
          </a:p>
          <a:p>
            <a:pPr marL="800100" lvl="1" indent="-342900">
              <a:buFont typeface="Segoe UI" panose="020B0502040204020203" pitchFamily="34" charset="0"/>
              <a:buChar char="-"/>
            </a:pPr>
            <a:r>
              <a:rPr lang="en-GB" sz="1400">
                <a:solidFill>
                  <a:srgbClr val="000000"/>
                </a:solidFill>
                <a:effectLst/>
                <a:latin typeface="+mn-lt"/>
                <a:ea typeface="Times New Roman" panose="02020603050405020304" pitchFamily="18" charset="0"/>
                <a:cs typeface="Aptos" panose="020B0004020202020204" pitchFamily="34" charset="0"/>
              </a:rPr>
              <a:t>From BAME with particular focus on Somali and Bangladeshi women</a:t>
            </a:r>
            <a:endParaRPr lang="en-GB" sz="1400">
              <a:solidFill>
                <a:srgbClr val="000000"/>
              </a:solidFill>
              <a:effectLst/>
              <a:latin typeface="+mn-lt"/>
              <a:ea typeface="Calibri" panose="020F0502020204030204" pitchFamily="34" charset="0"/>
              <a:cs typeface="Aptos" panose="020B0004020202020204" pitchFamily="34" charset="0"/>
            </a:endParaRPr>
          </a:p>
          <a:p>
            <a:pPr marL="800100" lvl="1" indent="-342900">
              <a:buFont typeface="Segoe UI" panose="020B0502040204020203" pitchFamily="34" charset="0"/>
              <a:buChar char="-"/>
            </a:pPr>
            <a:r>
              <a:rPr lang="en-GB" sz="1400">
                <a:solidFill>
                  <a:srgbClr val="000000"/>
                </a:solidFill>
                <a:effectLst/>
                <a:latin typeface="+mn-lt"/>
                <a:ea typeface="Times New Roman" panose="02020603050405020304" pitchFamily="18" charset="0"/>
                <a:cs typeface="Aptos" panose="020B0004020202020204" pitchFamily="34" charset="0"/>
              </a:rPr>
              <a:t>Unemployed, NEETs or in insecure employment</a:t>
            </a:r>
            <a:endParaRPr lang="en-GB" sz="1400">
              <a:solidFill>
                <a:srgbClr val="000000"/>
              </a:solidFill>
              <a:effectLst/>
              <a:latin typeface="+mn-lt"/>
              <a:ea typeface="Calibri" panose="020F0502020204030204" pitchFamily="34" charset="0"/>
              <a:cs typeface="Aptos" panose="020B0004020202020204" pitchFamily="34" charset="0"/>
            </a:endParaRPr>
          </a:p>
          <a:p>
            <a:pPr algn="just" defTabSz="371475" fontAlgn="base">
              <a:spcBef>
                <a:spcPct val="0"/>
              </a:spcBef>
              <a:spcAft>
                <a:spcPct val="0"/>
              </a:spcAft>
            </a:pPr>
            <a:r>
              <a:rPr lang="en-GB" sz="1300">
                <a:solidFill>
                  <a:srgbClr val="000000"/>
                </a:solidFill>
                <a:latin typeface="Arial" charset="0"/>
                <a:ea typeface="ＭＳ Ｐゴシック" pitchFamily="-65" charset="-128"/>
              </a:rPr>
              <a:t>  </a:t>
            </a:r>
          </a:p>
          <a:p>
            <a:pPr marL="285750" indent="-285750">
              <a:buFont typeface="Wingdings" panose="05000000000000000000" pitchFamily="2" charset="2"/>
              <a:buChar char="Ø"/>
            </a:pPr>
            <a:r>
              <a:rPr lang="en-GB" sz="1400">
                <a:solidFill>
                  <a:srgbClr val="000000"/>
                </a:solidFill>
                <a:latin typeface="+mn-lt"/>
              </a:rPr>
              <a:t>The scheme increased candidates’ chances of securing work which ultimately altered their benefit status and raised their socio-economic status.</a:t>
            </a:r>
          </a:p>
          <a:p>
            <a:pPr marL="285750" indent="-285750">
              <a:buFont typeface="Wingdings" panose="05000000000000000000" pitchFamily="2" charset="2"/>
              <a:buChar char="Ø"/>
            </a:pPr>
            <a:endParaRPr lang="en-GB" sz="1400">
              <a:solidFill>
                <a:srgbClr val="000000"/>
              </a:solidFill>
              <a:latin typeface="+mn-lt"/>
            </a:endParaRPr>
          </a:p>
          <a:p>
            <a:pPr marL="285750" indent="-285750">
              <a:buFont typeface="Wingdings" panose="05000000000000000000" pitchFamily="2" charset="2"/>
              <a:buChar char="Ø"/>
            </a:pPr>
            <a:r>
              <a:rPr lang="en-GB" sz="1400">
                <a:solidFill>
                  <a:srgbClr val="000000"/>
                </a:solidFill>
                <a:latin typeface="+mn-lt"/>
              </a:rPr>
              <a:t>The scheme offered wider benefits related to financial autonomy, confidence, skills and empowerment gained through the exposure of working in a professional environment. </a:t>
            </a:r>
          </a:p>
        </p:txBody>
      </p:sp>
      <p:pic>
        <p:nvPicPr>
          <p:cNvPr id="3" name="Picture 2">
            <a:extLst>
              <a:ext uri="{FF2B5EF4-FFF2-40B4-BE49-F238E27FC236}">
                <a16:creationId xmlns:a16="http://schemas.microsoft.com/office/drawing/2014/main" id="{56B5AF36-6142-4BA0-A358-3B2D04A642E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063093" y="369532"/>
            <a:ext cx="1359380" cy="422168"/>
          </a:xfrm>
          <a:prstGeom prst="rect">
            <a:avLst/>
          </a:prstGeom>
        </p:spPr>
      </p:pic>
      <p:sp>
        <p:nvSpPr>
          <p:cNvPr id="8" name="Title 7">
            <a:extLst>
              <a:ext uri="{FF2B5EF4-FFF2-40B4-BE49-F238E27FC236}">
                <a16:creationId xmlns:a16="http://schemas.microsoft.com/office/drawing/2014/main" id="{C281502A-C10F-4384-A5FE-9679FC74382D}"/>
              </a:ext>
            </a:extLst>
          </p:cNvPr>
          <p:cNvSpPr>
            <a:spLocks noGrp="1"/>
          </p:cNvSpPr>
          <p:nvPr>
            <p:ph type="title" idx="4294967295"/>
          </p:nvPr>
        </p:nvSpPr>
        <p:spPr>
          <a:xfrm>
            <a:off x="679790" y="160789"/>
            <a:ext cx="6735269" cy="920040"/>
          </a:xfrm>
          <a:prstGeom prst="homePlate">
            <a:avLst/>
          </a:prstGeom>
          <a:solidFill>
            <a:schemeClr val="accent4">
              <a:lumMod val="75000"/>
            </a:schemeClr>
          </a:solidFill>
          <a:ln w="3175">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371475" rtl="0" eaLnBrk="1" fontAlgn="base" latinLnBrk="0" hangingPunct="1">
              <a:lnSpc>
                <a:spcPct val="100000"/>
              </a:lnSpc>
              <a:spcBef>
                <a:spcPct val="0"/>
              </a:spcBef>
              <a:spcAft>
                <a:spcPct val="0"/>
              </a:spcAft>
              <a:buClrTx/>
              <a:buSzTx/>
              <a:buFontTx/>
              <a:buNone/>
              <a:tabLst/>
              <a:defRPr/>
            </a:pPr>
            <a:r>
              <a:rPr kumimoji="0" lang="en-GB" sz="1950" b="1" i="0" u="none" strike="noStrike" kern="1200" cap="none" spc="0" normalizeH="0" baseline="0" noProof="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Healthcare Horizons programme</a:t>
            </a:r>
          </a:p>
          <a:p>
            <a:pPr marL="0" marR="0" lvl="0" indent="0" algn="l" defTabSz="371475" rtl="0" eaLnBrk="1" fontAlgn="base" latinLnBrk="0" hangingPunct="1">
              <a:lnSpc>
                <a:spcPct val="100000"/>
              </a:lnSpc>
              <a:spcBef>
                <a:spcPct val="0"/>
              </a:spcBef>
              <a:spcAft>
                <a:spcPct val="0"/>
              </a:spcAft>
              <a:buClrTx/>
              <a:buSzTx/>
              <a:buFontTx/>
              <a:buNone/>
              <a:tabLst/>
              <a:defRPr/>
            </a:pPr>
            <a:r>
              <a:rPr kumimoji="0" lang="en-GB" sz="1463"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Linking with local schools and colleges in East London and with young people not in education, employment or training (NEETs)</a:t>
            </a:r>
          </a:p>
        </p:txBody>
      </p:sp>
      <p:grpSp>
        <p:nvGrpSpPr>
          <p:cNvPr id="38" name="Group 37" descr="90 girls from tower hamlets schools attended face to face work experience since april 2024.">
            <a:extLst>
              <a:ext uri="{FF2B5EF4-FFF2-40B4-BE49-F238E27FC236}">
                <a16:creationId xmlns:a16="http://schemas.microsoft.com/office/drawing/2014/main" id="{A1776D0C-B363-44D4-7D9D-7570BB29815A}"/>
              </a:ext>
            </a:extLst>
          </p:cNvPr>
          <p:cNvGrpSpPr/>
          <p:nvPr/>
        </p:nvGrpSpPr>
        <p:grpSpPr>
          <a:xfrm>
            <a:off x="9643491" y="1293586"/>
            <a:ext cx="1549529" cy="1677861"/>
            <a:chOff x="2180785" y="2118963"/>
            <a:chExt cx="1000669" cy="1309015"/>
          </a:xfrm>
          <a:solidFill>
            <a:schemeClr val="accent4">
              <a:lumMod val="40000"/>
              <a:lumOff val="60000"/>
            </a:schemeClr>
          </a:solidFill>
        </p:grpSpPr>
        <p:sp>
          <p:nvSpPr>
            <p:cNvPr id="39" name="Hexagon 38">
              <a:extLst>
                <a:ext uri="{FF2B5EF4-FFF2-40B4-BE49-F238E27FC236}">
                  <a16:creationId xmlns:a16="http://schemas.microsoft.com/office/drawing/2014/main" id="{547AF353-E615-294E-F901-7C3D4FCA8597}"/>
                </a:ext>
              </a:extLst>
            </p:cNvPr>
            <p:cNvSpPr/>
            <p:nvPr/>
          </p:nvSpPr>
          <p:spPr>
            <a:xfrm rot="5400000">
              <a:off x="2033472" y="2279996"/>
              <a:ext cx="1309015" cy="986949"/>
            </a:xfrm>
            <a:prstGeom prst="hexagon">
              <a:avLst>
                <a:gd name="adj" fmla="val 25000"/>
                <a:gd name="vf" fmla="val 115470"/>
              </a:avLst>
            </a:prstGeom>
            <a:grpFill/>
            <a:ln w="31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371475" fontAlgn="base">
                <a:spcBef>
                  <a:spcPct val="0"/>
                </a:spcBef>
                <a:spcAft>
                  <a:spcPct val="0"/>
                </a:spcAft>
              </a:pPr>
              <a:endParaRPr lang="en-GB" sz="1463">
                <a:solidFill>
                  <a:srgbClr val="FFFFFF"/>
                </a:solidFill>
                <a:latin typeface="Arial" panose="020B0604020202020204"/>
              </a:endParaRPr>
            </a:p>
          </p:txBody>
        </p:sp>
        <p:sp>
          <p:nvSpPr>
            <p:cNvPr id="40" name="Hexagon 4">
              <a:extLst>
                <a:ext uri="{FF2B5EF4-FFF2-40B4-BE49-F238E27FC236}">
                  <a16:creationId xmlns:a16="http://schemas.microsoft.com/office/drawing/2014/main" id="{5428D8A4-90D1-78D0-A596-0C302993C47F}"/>
                </a:ext>
              </a:extLst>
            </p:cNvPr>
            <p:cNvSpPr txBox="1"/>
            <p:nvPr/>
          </p:nvSpPr>
          <p:spPr>
            <a:xfrm>
              <a:off x="2180785" y="2366296"/>
              <a:ext cx="986949" cy="878872"/>
            </a:xfrm>
            <a:prstGeom prst="rect">
              <a:avLst/>
            </a:prstGeom>
            <a:noFill/>
            <a:ln w="3175">
              <a:noFill/>
            </a:ln>
          </p:spPr>
          <p:style>
            <a:lnRef idx="0">
              <a:scrgbClr r="0" g="0" b="0"/>
            </a:lnRef>
            <a:fillRef idx="0">
              <a:scrgbClr r="0" g="0" b="0"/>
            </a:fillRef>
            <a:effectRef idx="0">
              <a:scrgbClr r="0" g="0" b="0"/>
            </a:effectRef>
            <a:fontRef idx="minor">
              <a:schemeClr val="lt1"/>
            </a:fontRef>
          </p:style>
          <p:txBody>
            <a:bodyPr spcFirstLastPara="0" vert="horz" wrap="square" lIns="65008" tIns="65008" rIns="65008" bIns="65008" numCol="1" spcCol="1270" anchor="ctr" anchorCtr="0">
              <a:noAutofit/>
            </a:bodyPr>
            <a:lstStyle/>
            <a:p>
              <a:pPr algn="ctr" defTabSz="371475" fontAlgn="base">
                <a:spcBef>
                  <a:spcPct val="0"/>
                </a:spcBef>
                <a:spcAft>
                  <a:spcPct val="0"/>
                </a:spcAft>
              </a:pPr>
              <a:r>
                <a:rPr lang="en-GB" sz="1138" b="1">
                  <a:solidFill>
                    <a:schemeClr val="tx1"/>
                  </a:solidFill>
                  <a:latin typeface="Arial" panose="020B0604020202020204" pitchFamily="34" charset="0"/>
                  <a:cs typeface="Arial" panose="020B0604020202020204" pitchFamily="34" charset="0"/>
                </a:rPr>
                <a:t>90 girls from TH schools attended face to face work experience since Apr’24</a:t>
              </a:r>
            </a:p>
          </p:txBody>
        </p:sp>
      </p:grpSp>
      <p:grpSp>
        <p:nvGrpSpPr>
          <p:cNvPr id="41" name="Group 40" descr="majority of partiicpants from bame and not having connections with health professionals">
            <a:extLst>
              <a:ext uri="{FF2B5EF4-FFF2-40B4-BE49-F238E27FC236}">
                <a16:creationId xmlns:a16="http://schemas.microsoft.com/office/drawing/2014/main" id="{5ADE961C-6C7B-46C1-9867-1C56D4947568}"/>
              </a:ext>
            </a:extLst>
          </p:cNvPr>
          <p:cNvGrpSpPr/>
          <p:nvPr/>
        </p:nvGrpSpPr>
        <p:grpSpPr>
          <a:xfrm>
            <a:off x="8052291" y="1300666"/>
            <a:ext cx="1544817" cy="1677861"/>
            <a:chOff x="2170108" y="2136838"/>
            <a:chExt cx="997626" cy="1309015"/>
          </a:xfrm>
          <a:solidFill>
            <a:schemeClr val="accent4">
              <a:lumMod val="40000"/>
              <a:lumOff val="60000"/>
            </a:schemeClr>
          </a:solidFill>
        </p:grpSpPr>
        <p:sp>
          <p:nvSpPr>
            <p:cNvPr id="42" name="Hexagon 41">
              <a:extLst>
                <a:ext uri="{FF2B5EF4-FFF2-40B4-BE49-F238E27FC236}">
                  <a16:creationId xmlns:a16="http://schemas.microsoft.com/office/drawing/2014/main" id="{F0540C47-C33D-FDA5-555F-FF06B87914B6}"/>
                </a:ext>
              </a:extLst>
            </p:cNvPr>
            <p:cNvSpPr/>
            <p:nvPr/>
          </p:nvSpPr>
          <p:spPr>
            <a:xfrm rot="5400000">
              <a:off x="2009075" y="2297871"/>
              <a:ext cx="1309015" cy="986949"/>
            </a:xfrm>
            <a:prstGeom prst="hexagon">
              <a:avLst>
                <a:gd name="adj" fmla="val 25000"/>
                <a:gd name="vf" fmla="val 115470"/>
              </a:avLst>
            </a:prstGeom>
            <a:grpFill/>
            <a:ln w="31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371475" fontAlgn="base">
                <a:spcBef>
                  <a:spcPct val="0"/>
                </a:spcBef>
                <a:spcAft>
                  <a:spcPct val="0"/>
                </a:spcAft>
              </a:pPr>
              <a:endParaRPr lang="en-GB" sz="1463">
                <a:solidFill>
                  <a:srgbClr val="FFFFFF"/>
                </a:solidFill>
                <a:latin typeface="Arial" panose="020B0604020202020204"/>
              </a:endParaRPr>
            </a:p>
          </p:txBody>
        </p:sp>
        <p:sp>
          <p:nvSpPr>
            <p:cNvPr id="43" name="Hexagon 4" descr="Majority of participants from BAME and not having connections with health professionals&#10;">
              <a:extLst>
                <a:ext uri="{FF2B5EF4-FFF2-40B4-BE49-F238E27FC236}">
                  <a16:creationId xmlns:a16="http://schemas.microsoft.com/office/drawing/2014/main" id="{07FBADFB-E8C2-EE3D-1E00-D1637E30CF9F}"/>
                </a:ext>
              </a:extLst>
            </p:cNvPr>
            <p:cNvSpPr txBox="1"/>
            <p:nvPr/>
          </p:nvSpPr>
          <p:spPr>
            <a:xfrm>
              <a:off x="2180785" y="2366296"/>
              <a:ext cx="986949" cy="878872"/>
            </a:xfrm>
            <a:prstGeom prst="rect">
              <a:avLst/>
            </a:prstGeom>
            <a:noFill/>
            <a:ln w="3175">
              <a:noFill/>
            </a:ln>
          </p:spPr>
          <p:style>
            <a:lnRef idx="0">
              <a:scrgbClr r="0" g="0" b="0"/>
            </a:lnRef>
            <a:fillRef idx="0">
              <a:scrgbClr r="0" g="0" b="0"/>
            </a:fillRef>
            <a:effectRef idx="0">
              <a:scrgbClr r="0" g="0" b="0"/>
            </a:effectRef>
            <a:fontRef idx="minor">
              <a:schemeClr val="lt1"/>
            </a:fontRef>
          </p:style>
          <p:txBody>
            <a:bodyPr spcFirstLastPara="0" vert="horz" wrap="square" lIns="65008" tIns="65008" rIns="65008" bIns="65008" numCol="1" spcCol="1270" anchor="ctr" anchorCtr="0">
              <a:noAutofit/>
            </a:bodyPr>
            <a:lstStyle/>
            <a:p>
              <a:pPr algn="ctr" defTabSz="371475" fontAlgn="base">
                <a:spcBef>
                  <a:spcPct val="0"/>
                </a:spcBef>
                <a:spcAft>
                  <a:spcPct val="0"/>
                </a:spcAft>
              </a:pPr>
              <a:r>
                <a:rPr lang="en-GB" sz="1138" b="1">
                  <a:solidFill>
                    <a:schemeClr val="tx1"/>
                  </a:solidFill>
                  <a:latin typeface="Arial" panose="020B0604020202020204" pitchFamily="34" charset="0"/>
                  <a:cs typeface="Arial" panose="020B0604020202020204" pitchFamily="34" charset="0"/>
                </a:rPr>
                <a:t>Majority of participants from BAME and not having connections with health professionals</a:t>
              </a:r>
            </a:p>
            <a:p>
              <a:pPr algn="ctr" defTabSz="371475" fontAlgn="base">
                <a:spcBef>
                  <a:spcPct val="0"/>
                </a:spcBef>
                <a:spcAft>
                  <a:spcPct val="0"/>
                </a:spcAft>
              </a:pPr>
              <a:endParaRPr lang="en-GB" sz="1138">
                <a:solidFill>
                  <a:srgbClr val="FFFFFF"/>
                </a:solidFill>
                <a:latin typeface="Arial" panose="020B0604020202020204" pitchFamily="34" charset="0"/>
                <a:cs typeface="Arial" panose="020B0604020202020204" pitchFamily="34" charset="0"/>
              </a:endParaRPr>
            </a:p>
          </p:txBody>
        </p:sp>
      </p:grpSp>
      <p:grpSp>
        <p:nvGrpSpPr>
          <p:cNvPr id="44" name="Group 43" descr="25 participants secured employment after placement compeltion.">
            <a:extLst>
              <a:ext uri="{FF2B5EF4-FFF2-40B4-BE49-F238E27FC236}">
                <a16:creationId xmlns:a16="http://schemas.microsoft.com/office/drawing/2014/main" id="{14C62890-9D2D-7E2B-CE65-6BE0A8A12028}"/>
              </a:ext>
            </a:extLst>
          </p:cNvPr>
          <p:cNvGrpSpPr/>
          <p:nvPr/>
        </p:nvGrpSpPr>
        <p:grpSpPr>
          <a:xfrm>
            <a:off x="9624317" y="4134847"/>
            <a:ext cx="1528286" cy="1677861"/>
            <a:chOff x="2115795" y="2132434"/>
            <a:chExt cx="986950" cy="1309015"/>
          </a:xfrm>
          <a:solidFill>
            <a:schemeClr val="accent4">
              <a:lumMod val="40000"/>
              <a:lumOff val="60000"/>
            </a:schemeClr>
          </a:solidFill>
        </p:grpSpPr>
        <p:sp>
          <p:nvSpPr>
            <p:cNvPr id="45" name="Hexagon 44">
              <a:extLst>
                <a:ext uri="{FF2B5EF4-FFF2-40B4-BE49-F238E27FC236}">
                  <a16:creationId xmlns:a16="http://schemas.microsoft.com/office/drawing/2014/main" id="{7EA41A4F-F572-9394-C021-7CEFA44DAD3B}"/>
                </a:ext>
              </a:extLst>
            </p:cNvPr>
            <p:cNvSpPr/>
            <p:nvPr/>
          </p:nvSpPr>
          <p:spPr>
            <a:xfrm rot="5400000">
              <a:off x="1954763" y="2293467"/>
              <a:ext cx="1309015" cy="986949"/>
            </a:xfrm>
            <a:prstGeom prst="hexagon">
              <a:avLst>
                <a:gd name="adj" fmla="val 25000"/>
                <a:gd name="vf" fmla="val 115470"/>
              </a:avLst>
            </a:prstGeom>
            <a:grpFill/>
            <a:ln w="31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371475" fontAlgn="base">
                <a:spcBef>
                  <a:spcPct val="0"/>
                </a:spcBef>
                <a:spcAft>
                  <a:spcPct val="0"/>
                </a:spcAft>
              </a:pPr>
              <a:endParaRPr lang="en-GB" sz="1463">
                <a:solidFill>
                  <a:srgbClr val="FFFFFF"/>
                </a:solidFill>
                <a:latin typeface="Arial" panose="020B0604020202020204"/>
              </a:endParaRPr>
            </a:p>
          </p:txBody>
        </p:sp>
        <p:sp>
          <p:nvSpPr>
            <p:cNvPr id="46" name="Hexagon 4">
              <a:extLst>
                <a:ext uri="{FF2B5EF4-FFF2-40B4-BE49-F238E27FC236}">
                  <a16:creationId xmlns:a16="http://schemas.microsoft.com/office/drawing/2014/main" id="{4E5BA83A-F64E-E0F5-DB7B-51B5C79A390C}"/>
                </a:ext>
              </a:extLst>
            </p:cNvPr>
            <p:cNvSpPr txBox="1"/>
            <p:nvPr/>
          </p:nvSpPr>
          <p:spPr>
            <a:xfrm>
              <a:off x="2115795" y="2342569"/>
              <a:ext cx="986949" cy="878872"/>
            </a:xfrm>
            <a:prstGeom prst="rect">
              <a:avLst/>
            </a:prstGeom>
            <a:noFill/>
            <a:ln w="3175">
              <a:noFill/>
            </a:ln>
          </p:spPr>
          <p:style>
            <a:lnRef idx="0">
              <a:scrgbClr r="0" g="0" b="0"/>
            </a:lnRef>
            <a:fillRef idx="0">
              <a:scrgbClr r="0" g="0" b="0"/>
            </a:fillRef>
            <a:effectRef idx="0">
              <a:scrgbClr r="0" g="0" b="0"/>
            </a:effectRef>
            <a:fontRef idx="minor">
              <a:schemeClr val="lt1"/>
            </a:fontRef>
          </p:style>
          <p:txBody>
            <a:bodyPr spcFirstLastPara="0" vert="horz" wrap="square" lIns="65008" tIns="65008" rIns="65008" bIns="65008" numCol="1" spcCol="1270" anchor="ctr" anchorCtr="0">
              <a:noAutofit/>
            </a:bodyPr>
            <a:lstStyle/>
            <a:p>
              <a:pPr algn="ctr" defTabSz="371475" fontAlgn="base">
                <a:spcBef>
                  <a:spcPct val="0"/>
                </a:spcBef>
                <a:spcAft>
                  <a:spcPct val="0"/>
                </a:spcAft>
              </a:pPr>
              <a:r>
                <a:rPr lang="en-GB" sz="1138" b="1">
                  <a:solidFill>
                    <a:schemeClr val="tx1"/>
                  </a:solidFill>
                  <a:latin typeface="Arial" panose="020B0604020202020204" pitchFamily="34" charset="0"/>
                  <a:cs typeface="Arial" panose="020B0604020202020204" pitchFamily="34" charset="0"/>
                </a:rPr>
                <a:t>25 participants secured employment after  placement completion</a:t>
              </a:r>
              <a:endParaRPr lang="en-GB" sz="1138">
                <a:solidFill>
                  <a:srgbClr val="FFFFFF"/>
                </a:solidFill>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5A03FD06-5085-D66E-210D-C89A871FC956}"/>
              </a:ext>
            </a:extLst>
          </p:cNvPr>
          <p:cNvSpPr txBox="1"/>
          <p:nvPr/>
        </p:nvSpPr>
        <p:spPr>
          <a:xfrm>
            <a:off x="655314" y="1280432"/>
            <a:ext cx="7799471" cy="369332"/>
          </a:xfrm>
          <a:prstGeom prst="rect">
            <a:avLst/>
          </a:prstGeom>
          <a:noFill/>
        </p:spPr>
        <p:txBody>
          <a:bodyPr wrap="square">
            <a:spAutoFit/>
          </a:bodyPr>
          <a:lstStyle/>
          <a:p>
            <a:pPr defTabSz="371475" fontAlgn="base">
              <a:spcBef>
                <a:spcPct val="0"/>
              </a:spcBef>
              <a:spcAft>
                <a:spcPct val="0"/>
              </a:spcAft>
            </a:pPr>
            <a:r>
              <a:rPr lang="en-GB" b="1">
                <a:solidFill>
                  <a:srgbClr val="000000"/>
                </a:solidFill>
                <a:latin typeface="Arial" panose="020B0604020202020204" pitchFamily="34" charset="0"/>
                <a:cs typeface="Arial" panose="020B0604020202020204" pitchFamily="34" charset="0"/>
              </a:rPr>
              <a:t>Bespoke Tower Hamlets programme (Extended placement scheme):</a:t>
            </a:r>
            <a:endParaRPr lang="en-GB" sz="1800" b="1">
              <a:solidFill>
                <a:srgbClr val="000000"/>
              </a:solidFill>
              <a:latin typeface="Arial" panose="020B0604020202020204" pitchFamily="34" charset="0"/>
              <a:ea typeface="ＭＳ Ｐゴシック" pitchFamily="-65" charset="-128"/>
              <a:cs typeface="Arial" panose="020B0604020202020204" pitchFamily="34" charset="0"/>
            </a:endParaRPr>
          </a:p>
        </p:txBody>
      </p:sp>
      <p:graphicFrame>
        <p:nvGraphicFramePr>
          <p:cNvPr id="14" name="Diagram 13">
            <a:extLst>
              <a:ext uri="{FF2B5EF4-FFF2-40B4-BE49-F238E27FC236}">
                <a16:creationId xmlns:a16="http://schemas.microsoft.com/office/drawing/2014/main" id="{C87DA52C-EFD3-DB41-6EEB-DD0FCA0359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665009"/>
              </p:ext>
            </p:extLst>
          </p:nvPr>
        </p:nvGraphicFramePr>
        <p:xfrm>
          <a:off x="539724" y="5767619"/>
          <a:ext cx="2220827" cy="60293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21" name="Group 20" descr="14 tower hamlets schools/colleges enrolled">
            <a:extLst>
              <a:ext uri="{FF2B5EF4-FFF2-40B4-BE49-F238E27FC236}">
                <a16:creationId xmlns:a16="http://schemas.microsoft.com/office/drawing/2014/main" id="{10F3CB42-CAE0-C36F-7248-4EA2B42A1443}"/>
              </a:ext>
            </a:extLst>
          </p:cNvPr>
          <p:cNvGrpSpPr/>
          <p:nvPr/>
        </p:nvGrpSpPr>
        <p:grpSpPr>
          <a:xfrm>
            <a:off x="10488965" y="2716434"/>
            <a:ext cx="1528286" cy="1677861"/>
            <a:chOff x="2115795" y="2132434"/>
            <a:chExt cx="986950" cy="1309015"/>
          </a:xfrm>
          <a:solidFill>
            <a:schemeClr val="accent4">
              <a:lumMod val="40000"/>
              <a:lumOff val="60000"/>
            </a:schemeClr>
          </a:solidFill>
        </p:grpSpPr>
        <p:sp>
          <p:nvSpPr>
            <p:cNvPr id="22" name="Hexagon 21">
              <a:extLst>
                <a:ext uri="{FF2B5EF4-FFF2-40B4-BE49-F238E27FC236}">
                  <a16:creationId xmlns:a16="http://schemas.microsoft.com/office/drawing/2014/main" id="{4118CE71-21D9-1BF4-53E8-0A7178892F79}"/>
                </a:ext>
              </a:extLst>
            </p:cNvPr>
            <p:cNvSpPr/>
            <p:nvPr/>
          </p:nvSpPr>
          <p:spPr>
            <a:xfrm rot="5400000">
              <a:off x="1954763" y="2293467"/>
              <a:ext cx="1309015" cy="986949"/>
            </a:xfrm>
            <a:prstGeom prst="hexagon">
              <a:avLst>
                <a:gd name="adj" fmla="val 25000"/>
                <a:gd name="vf" fmla="val 115470"/>
              </a:avLst>
            </a:prstGeom>
            <a:grpFill/>
            <a:ln w="31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371475" fontAlgn="base">
                <a:spcBef>
                  <a:spcPct val="0"/>
                </a:spcBef>
                <a:spcAft>
                  <a:spcPct val="0"/>
                </a:spcAft>
              </a:pPr>
              <a:endParaRPr lang="en-GB" sz="1463">
                <a:solidFill>
                  <a:srgbClr val="FFFFFF"/>
                </a:solidFill>
                <a:latin typeface="Arial" panose="020B0604020202020204"/>
              </a:endParaRPr>
            </a:p>
          </p:txBody>
        </p:sp>
        <p:sp>
          <p:nvSpPr>
            <p:cNvPr id="23" name="Hexagon 4">
              <a:extLst>
                <a:ext uri="{FF2B5EF4-FFF2-40B4-BE49-F238E27FC236}">
                  <a16:creationId xmlns:a16="http://schemas.microsoft.com/office/drawing/2014/main" id="{856FF001-9CCC-69A5-D68B-8E086B2F49F6}"/>
                </a:ext>
              </a:extLst>
            </p:cNvPr>
            <p:cNvSpPr txBox="1"/>
            <p:nvPr/>
          </p:nvSpPr>
          <p:spPr>
            <a:xfrm>
              <a:off x="2115795" y="2342569"/>
              <a:ext cx="986949" cy="878872"/>
            </a:xfrm>
            <a:prstGeom prst="rect">
              <a:avLst/>
            </a:prstGeom>
            <a:noFill/>
            <a:ln w="3175">
              <a:noFill/>
            </a:ln>
          </p:spPr>
          <p:style>
            <a:lnRef idx="0">
              <a:scrgbClr r="0" g="0" b="0"/>
            </a:lnRef>
            <a:fillRef idx="0">
              <a:scrgbClr r="0" g="0" b="0"/>
            </a:fillRef>
            <a:effectRef idx="0">
              <a:scrgbClr r="0" g="0" b="0"/>
            </a:effectRef>
            <a:fontRef idx="minor">
              <a:schemeClr val="lt1"/>
            </a:fontRef>
          </p:style>
          <p:txBody>
            <a:bodyPr spcFirstLastPara="0" vert="horz" wrap="square" lIns="65008" tIns="65008" rIns="65008" bIns="65008" numCol="1" spcCol="1270" anchor="ctr" anchorCtr="0">
              <a:noAutofit/>
            </a:bodyPr>
            <a:lstStyle/>
            <a:p>
              <a:pPr algn="ctr" defTabSz="371475" fontAlgn="base">
                <a:spcBef>
                  <a:spcPct val="0"/>
                </a:spcBef>
                <a:spcAft>
                  <a:spcPct val="0"/>
                </a:spcAft>
              </a:pPr>
              <a:r>
                <a:rPr lang="en-GB" sz="1138" b="1">
                  <a:solidFill>
                    <a:schemeClr val="tx1"/>
                  </a:solidFill>
                  <a:latin typeface="Arial" panose="020B0604020202020204" pitchFamily="34" charset="0"/>
                  <a:cs typeface="Arial" panose="020B0604020202020204" pitchFamily="34" charset="0"/>
                </a:rPr>
                <a:t>14 Tower Hamlets schools/ colleges enrolled</a:t>
              </a:r>
              <a:endParaRPr lang="en-GB" sz="1138">
                <a:solidFill>
                  <a:srgbClr val="FFFFFF"/>
                </a:solidFill>
                <a:latin typeface="Arial" panose="020B0604020202020204" pitchFamily="34" charset="0"/>
                <a:cs typeface="Arial" panose="020B0604020202020204" pitchFamily="34" charset="0"/>
              </a:endParaRPr>
            </a:p>
          </p:txBody>
        </p:sp>
      </p:grpSp>
      <p:grpSp>
        <p:nvGrpSpPr>
          <p:cNvPr id="24" name="Group 23" descr="exended placement scheme offered paid opportunities to 38 participants">
            <a:extLst>
              <a:ext uri="{FF2B5EF4-FFF2-40B4-BE49-F238E27FC236}">
                <a16:creationId xmlns:a16="http://schemas.microsoft.com/office/drawing/2014/main" id="{21836255-2A05-D25D-9799-4151C42C3D80}"/>
              </a:ext>
            </a:extLst>
          </p:cNvPr>
          <p:cNvGrpSpPr/>
          <p:nvPr/>
        </p:nvGrpSpPr>
        <p:grpSpPr>
          <a:xfrm>
            <a:off x="7978640" y="4159611"/>
            <a:ext cx="1528286" cy="1677861"/>
            <a:chOff x="2115795" y="2132434"/>
            <a:chExt cx="986950" cy="1309015"/>
          </a:xfrm>
          <a:solidFill>
            <a:schemeClr val="accent4">
              <a:lumMod val="40000"/>
              <a:lumOff val="60000"/>
            </a:schemeClr>
          </a:solidFill>
        </p:grpSpPr>
        <p:sp>
          <p:nvSpPr>
            <p:cNvPr id="25" name="Hexagon 24">
              <a:extLst>
                <a:ext uri="{FF2B5EF4-FFF2-40B4-BE49-F238E27FC236}">
                  <a16:creationId xmlns:a16="http://schemas.microsoft.com/office/drawing/2014/main" id="{B5862448-E2B0-899D-7A69-248EF908723F}"/>
                </a:ext>
              </a:extLst>
            </p:cNvPr>
            <p:cNvSpPr/>
            <p:nvPr/>
          </p:nvSpPr>
          <p:spPr>
            <a:xfrm rot="5400000">
              <a:off x="1954763" y="2293467"/>
              <a:ext cx="1309015" cy="986949"/>
            </a:xfrm>
            <a:prstGeom prst="hexagon">
              <a:avLst>
                <a:gd name="adj" fmla="val 25000"/>
                <a:gd name="vf" fmla="val 115470"/>
              </a:avLst>
            </a:prstGeom>
            <a:grpFill/>
            <a:ln w="31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371475" fontAlgn="base">
                <a:spcBef>
                  <a:spcPct val="0"/>
                </a:spcBef>
                <a:spcAft>
                  <a:spcPct val="0"/>
                </a:spcAft>
              </a:pPr>
              <a:endParaRPr lang="en-GB" sz="1463">
                <a:solidFill>
                  <a:srgbClr val="FFFFFF"/>
                </a:solidFill>
                <a:latin typeface="Arial" panose="020B0604020202020204"/>
              </a:endParaRPr>
            </a:p>
          </p:txBody>
        </p:sp>
        <p:sp>
          <p:nvSpPr>
            <p:cNvPr id="27" name="Hexagon 4">
              <a:extLst>
                <a:ext uri="{FF2B5EF4-FFF2-40B4-BE49-F238E27FC236}">
                  <a16:creationId xmlns:a16="http://schemas.microsoft.com/office/drawing/2014/main" id="{6388C858-82C1-38B1-3FE4-0933A80B01C7}"/>
                </a:ext>
              </a:extLst>
            </p:cNvPr>
            <p:cNvSpPr txBox="1"/>
            <p:nvPr/>
          </p:nvSpPr>
          <p:spPr>
            <a:xfrm>
              <a:off x="2115795" y="2342569"/>
              <a:ext cx="986949" cy="878872"/>
            </a:xfrm>
            <a:prstGeom prst="rect">
              <a:avLst/>
            </a:prstGeom>
            <a:noFill/>
            <a:ln w="3175">
              <a:noFill/>
            </a:ln>
          </p:spPr>
          <p:style>
            <a:lnRef idx="0">
              <a:scrgbClr r="0" g="0" b="0"/>
            </a:lnRef>
            <a:fillRef idx="0">
              <a:scrgbClr r="0" g="0" b="0"/>
            </a:fillRef>
            <a:effectRef idx="0">
              <a:scrgbClr r="0" g="0" b="0"/>
            </a:effectRef>
            <a:fontRef idx="minor">
              <a:schemeClr val="lt1"/>
            </a:fontRef>
          </p:style>
          <p:txBody>
            <a:bodyPr spcFirstLastPara="0" vert="horz" wrap="square" lIns="65008" tIns="65008" rIns="65008" bIns="65008" numCol="1" spcCol="1270" anchor="ctr" anchorCtr="0">
              <a:noAutofit/>
            </a:bodyPr>
            <a:lstStyle/>
            <a:p>
              <a:pPr algn="ctr" defTabSz="371475" fontAlgn="base">
                <a:spcBef>
                  <a:spcPct val="0"/>
                </a:spcBef>
                <a:spcAft>
                  <a:spcPct val="0"/>
                </a:spcAft>
              </a:pPr>
              <a:r>
                <a:rPr lang="en-GB" sz="1138" b="1">
                  <a:solidFill>
                    <a:schemeClr val="tx1"/>
                  </a:solidFill>
                  <a:latin typeface="Arial" panose="020B0604020202020204" pitchFamily="34" charset="0"/>
                  <a:cs typeface="Arial" panose="020B0604020202020204" pitchFamily="34" charset="0"/>
                </a:rPr>
                <a:t>Extended placement scheme offered paid opportunities to 38 participants</a:t>
              </a:r>
              <a:endParaRPr lang="en-GB" sz="1138">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39655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E4BE3-562C-B0B8-6AF1-8DF60B39E62A}"/>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CF6621E-33A4-10A9-1BC7-786BF350C7A9}"/>
              </a:ext>
            </a:extLst>
          </p:cNvPr>
          <p:cNvSpPr txBox="1">
            <a:spLocks/>
          </p:cNvSpPr>
          <p:nvPr/>
        </p:nvSpPr>
        <p:spPr>
          <a:xfrm>
            <a:off x="840259" y="1196753"/>
            <a:ext cx="10783330" cy="5236813"/>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5000"/>
              </a:lnSpc>
              <a:buNone/>
            </a:pPr>
            <a:r>
              <a:rPr lang="en-GB" sz="4800" b="1">
                <a:ea typeface="MS Mincho" panose="02020609040205080304" pitchFamily="49" charset="-128"/>
                <a:cs typeface="Calibri" panose="020F0502020204030204" pitchFamily="34" charset="0"/>
              </a:rPr>
              <a:t>Background and decision to start the programme</a:t>
            </a:r>
            <a:endParaRPr lang="en-GB" sz="4800">
              <a:ea typeface="MS Mincho" panose="02020609040205080304" pitchFamily="49" charset="-128"/>
              <a:cs typeface="Calibri" panose="020F0502020204030204" pitchFamily="34" charset="0"/>
            </a:endParaRPr>
          </a:p>
          <a:p>
            <a:pPr marL="0" indent="0" algn="just">
              <a:lnSpc>
                <a:spcPct val="115000"/>
              </a:lnSpc>
              <a:buNone/>
            </a:pPr>
            <a:r>
              <a:rPr lang="en-GB" sz="4800">
                <a:ea typeface="MS Mincho" panose="02020609040205080304" pitchFamily="49" charset="-128"/>
                <a:cs typeface="Calibri" panose="020F0502020204030204" pitchFamily="34" charset="0"/>
              </a:rPr>
              <a:t>Sophie had gaps in her employment and had been unemployed for around 6 months prior to applying to the programme. She had never really known much about jobs in health care, neither was interested in health-related jobs when she was at school. She has no relatives working in the sector but seeing her mum’s caring nature towards her terminally ill grandfather was a true inspiration for her. This made Sophie interested in a nursing career. She was referred to the programme by her job coach.</a:t>
            </a:r>
          </a:p>
          <a:p>
            <a:pPr marL="0" indent="0" algn="just">
              <a:lnSpc>
                <a:spcPct val="115000"/>
              </a:lnSpc>
              <a:buNone/>
            </a:pPr>
            <a:endParaRPr lang="en-GB" sz="4800">
              <a:ea typeface="MS Mincho" panose="02020609040205080304" pitchFamily="49" charset="-128"/>
              <a:cs typeface="Calibri" panose="020F0502020204030204" pitchFamily="34" charset="0"/>
            </a:endParaRPr>
          </a:p>
          <a:p>
            <a:pPr marL="0" indent="0">
              <a:lnSpc>
                <a:spcPct val="115000"/>
              </a:lnSpc>
              <a:buNone/>
            </a:pPr>
            <a:r>
              <a:rPr lang="en-GB" sz="4800">
                <a:ea typeface="MS Mincho" panose="02020609040205080304" pitchFamily="49" charset="-128"/>
                <a:cs typeface="Calibri" panose="020F0502020204030204" pitchFamily="34" charset="0"/>
              </a:rPr>
              <a:t> </a:t>
            </a:r>
            <a:r>
              <a:rPr lang="en-GB" sz="4800" i="1">
                <a:ea typeface="MS Mincho" panose="02020609040205080304" pitchFamily="49" charset="-128"/>
                <a:cs typeface="Calibri" panose="020F0502020204030204" pitchFamily="34" charset="0"/>
              </a:rPr>
              <a:t>“As soon as I found out about the training, I was very eager to begin, I was unemployed, and I wasn't studying so I really wanted to start straight away.”</a:t>
            </a:r>
            <a:endParaRPr lang="en-GB" sz="4800">
              <a:ea typeface="MS Mincho" panose="02020609040205080304" pitchFamily="49" charset="-128"/>
              <a:cs typeface="Calibri" panose="020F0502020204030204" pitchFamily="34" charset="0"/>
            </a:endParaRPr>
          </a:p>
          <a:p>
            <a:pPr marL="0" indent="0">
              <a:lnSpc>
                <a:spcPct val="115000"/>
              </a:lnSpc>
              <a:buNone/>
            </a:pPr>
            <a:endParaRPr lang="en-GB" sz="4800" b="1">
              <a:ea typeface="MS Mincho" panose="02020609040205080304" pitchFamily="49" charset="-128"/>
              <a:cs typeface="Calibri" panose="020F0502020204030204" pitchFamily="34" charset="0"/>
            </a:endParaRPr>
          </a:p>
          <a:p>
            <a:pPr marL="0" indent="0">
              <a:lnSpc>
                <a:spcPct val="115000"/>
              </a:lnSpc>
              <a:buNone/>
            </a:pPr>
            <a:r>
              <a:rPr lang="en-GB" sz="4800" b="1">
                <a:ea typeface="MS Mincho" panose="02020609040205080304" pitchFamily="49" charset="-128"/>
                <a:cs typeface="Calibri" panose="020F0502020204030204" pitchFamily="34" charset="0"/>
              </a:rPr>
              <a:t>Impact of the programme</a:t>
            </a:r>
            <a:endParaRPr lang="en-GB" sz="4800">
              <a:ea typeface="MS Mincho" panose="02020609040205080304" pitchFamily="49" charset="-128"/>
              <a:cs typeface="Calibri" panose="020F0502020204030204" pitchFamily="34" charset="0"/>
            </a:endParaRPr>
          </a:p>
          <a:p>
            <a:pPr marL="0" indent="0" algn="just">
              <a:lnSpc>
                <a:spcPct val="115000"/>
              </a:lnSpc>
              <a:buNone/>
            </a:pPr>
            <a:r>
              <a:rPr lang="en-GB" sz="4800">
                <a:ea typeface="MS Mincho" panose="02020609040205080304" pitchFamily="49" charset="-128"/>
                <a:cs typeface="Calibri" panose="020F0502020204030204" pitchFamily="34" charset="0"/>
              </a:rPr>
              <a:t>Once she had completed the New2Care training, Sophie was successful at securing a Healthcare Support Worker at Barts Health NHS Trust. She absolutely loves her current role and the way she is treated by her co-workers and patients. She feels appreciated for what she does but also notices changes on a personal level:</a:t>
            </a:r>
          </a:p>
          <a:p>
            <a:pPr marL="0" indent="0" algn="just">
              <a:lnSpc>
                <a:spcPct val="115000"/>
              </a:lnSpc>
              <a:buNone/>
            </a:pPr>
            <a:r>
              <a:rPr lang="en-GB" sz="4800" i="1">
                <a:ea typeface="MS Mincho" panose="02020609040205080304" pitchFamily="49" charset="-128"/>
                <a:cs typeface="Calibri" panose="020F0502020204030204" pitchFamily="34" charset="0"/>
              </a:rPr>
              <a:t>“I think my favourite thing that has changed for me is my confidence. I used to be shy, and I was quite   introverted (…) this job has really forced me to come out of my shell. I am so thankful for it”.</a:t>
            </a:r>
            <a:endParaRPr lang="en-GB" sz="4800">
              <a:ea typeface="MS Mincho" panose="02020609040205080304" pitchFamily="49" charset="-128"/>
              <a:cs typeface="Calibri" panose="020F0502020204030204" pitchFamily="34" charset="0"/>
            </a:endParaRPr>
          </a:p>
          <a:p>
            <a:pPr marL="0" indent="0" algn="just">
              <a:lnSpc>
                <a:spcPct val="115000"/>
              </a:lnSpc>
              <a:buNone/>
            </a:pPr>
            <a:r>
              <a:rPr lang="en-GB" sz="4800">
                <a:ea typeface="MS Mincho" panose="02020609040205080304" pitchFamily="49" charset="-128"/>
                <a:cs typeface="Calibri" panose="020F0502020204030204" pitchFamily="34" charset="0"/>
              </a:rPr>
              <a:t> </a:t>
            </a:r>
          </a:p>
          <a:p>
            <a:pPr marL="0" indent="0" algn="just">
              <a:lnSpc>
                <a:spcPct val="115000"/>
              </a:lnSpc>
              <a:buNone/>
            </a:pPr>
            <a:r>
              <a:rPr lang="en-GB" sz="4800">
                <a:ea typeface="MS Mincho" panose="02020609040205080304" pitchFamily="49" charset="-128"/>
                <a:cs typeface="Calibri" panose="020F0502020204030204" pitchFamily="34" charset="0"/>
              </a:rPr>
              <a:t>Sophie states that if it wasn’t for the training, she would have probably been working in retail, but she has never had any regrets about embarking on this journey and starting her new career pathway. She is constantly developing, learning new skills and feels that there are always new opportunities to progress her knowledge and career further. She feels very happy and fulfilled in her job. </a:t>
            </a:r>
          </a:p>
          <a:p>
            <a:pPr marL="0" indent="0" algn="just">
              <a:lnSpc>
                <a:spcPct val="115000"/>
              </a:lnSpc>
              <a:buNone/>
            </a:pPr>
            <a:r>
              <a:rPr lang="en-GB" sz="4800">
                <a:ea typeface="MS Mincho" panose="02020609040205080304" pitchFamily="49" charset="-128"/>
                <a:cs typeface="Calibri" panose="020F0502020204030204" pitchFamily="34" charset="0"/>
              </a:rPr>
              <a:t>She speaks very highly of the New2Care programme and the Healthcare Horizons team</a:t>
            </a:r>
          </a:p>
          <a:p>
            <a:pPr marL="0" indent="0">
              <a:lnSpc>
                <a:spcPct val="115000"/>
              </a:lnSpc>
              <a:buNone/>
            </a:pPr>
            <a:r>
              <a:rPr lang="en-GB" sz="4800">
                <a:ea typeface="MS Mincho" panose="02020609040205080304" pitchFamily="49" charset="-128"/>
                <a:cs typeface="Calibri" panose="020F0502020204030204" pitchFamily="34" charset="0"/>
              </a:rPr>
              <a:t> </a:t>
            </a:r>
          </a:p>
          <a:p>
            <a:pPr marL="0" indent="0">
              <a:lnSpc>
                <a:spcPct val="115000"/>
              </a:lnSpc>
              <a:buNone/>
            </a:pPr>
            <a:r>
              <a:rPr lang="en-GB" sz="4800" i="1">
                <a:ea typeface="MS Mincho" panose="02020609040205080304" pitchFamily="49" charset="-128"/>
                <a:cs typeface="Calibri" panose="020F0502020204030204" pitchFamily="34" charset="0"/>
              </a:rPr>
              <a:t>“I would 100 percent recommend the New2Care program as I think it is really amazing and helpful. I was constantly learning and improving (…) if it wasn't for this program and the people working behind the scenes to make everything happen; myself and so many others that they have worked with would be out of work and wouldn't be where we want to be in life right now. I can't say how pleased I am with the help provided by the staff”.</a:t>
            </a:r>
            <a:endParaRPr lang="en-GB" sz="4800">
              <a:ea typeface="MS Mincho" panose="02020609040205080304" pitchFamily="49" charset="-128"/>
              <a:cs typeface="Calibri" panose="020F0502020204030204" pitchFamily="34" charset="0"/>
            </a:endParaRPr>
          </a:p>
          <a:p>
            <a:pPr>
              <a:buFont typeface="Wingdings" panose="05000000000000000000" pitchFamily="2" charset="2"/>
              <a:buChar char="Ø"/>
            </a:pPr>
            <a:endParaRPr lang="en-GB" sz="2400"/>
          </a:p>
          <a:p>
            <a:pPr lvl="1"/>
            <a:endParaRPr lang="en-GB" sz="1800">
              <a:ea typeface="Times New Roman" panose="02020603050405020304" pitchFamily="18" charset="0"/>
            </a:endParaRPr>
          </a:p>
          <a:p>
            <a:pPr marL="457200" lvl="1" indent="0">
              <a:buNone/>
            </a:pPr>
            <a:endParaRPr lang="en-GB" sz="1800">
              <a:latin typeface="Calibri" panose="020F0502020204030204" pitchFamily="34" charset="0"/>
              <a:ea typeface="Calibri" panose="020F0502020204030204" pitchFamily="34" charset="0"/>
            </a:endParaRPr>
          </a:p>
          <a:p>
            <a:pPr marL="0" indent="0">
              <a:buNone/>
            </a:pPr>
            <a:r>
              <a:rPr lang="en-GB" sz="1800">
                <a:latin typeface="Calibri" panose="020F0502020204030204" pitchFamily="34" charset="0"/>
                <a:ea typeface="Calibri" panose="020F0502020204030204" pitchFamily="34" charset="0"/>
              </a:rPr>
              <a:t> </a:t>
            </a:r>
          </a:p>
          <a:p>
            <a:endParaRPr lang="en-GB">
              <a:solidFill>
                <a:prstClr val="black"/>
              </a:solidFill>
              <a:latin typeface="Calibri"/>
            </a:endParaRPr>
          </a:p>
        </p:txBody>
      </p:sp>
      <p:sp>
        <p:nvSpPr>
          <p:cNvPr id="12" name="Title 1">
            <a:extLst>
              <a:ext uri="{FF2B5EF4-FFF2-40B4-BE49-F238E27FC236}">
                <a16:creationId xmlns:a16="http://schemas.microsoft.com/office/drawing/2014/main" id="{D63F91A8-EA60-F6FB-C930-817E1C17C938}"/>
              </a:ext>
            </a:extLst>
          </p:cNvPr>
          <p:cNvSpPr txBox="1">
            <a:spLocks noGrp="1"/>
          </p:cNvSpPr>
          <p:nvPr>
            <p:ph type="title" idx="4294967295"/>
          </p:nvPr>
        </p:nvSpPr>
        <p:spPr>
          <a:xfrm>
            <a:off x="1847528" y="363846"/>
            <a:ext cx="8229600" cy="9797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Calibri"/>
                <a:ea typeface="+mj-ea"/>
                <a:cs typeface="+mj-cs"/>
              </a:rPr>
              <a:t>Case study- Sophie</a:t>
            </a:r>
          </a:p>
        </p:txBody>
      </p:sp>
      <p:pic>
        <p:nvPicPr>
          <p:cNvPr id="15" name="96388FB2-DD2C-44CE-A36D-072E88DB7171" descr="image007">
            <a:extLst>
              <a:ext uri="{FF2B5EF4-FFF2-40B4-BE49-F238E27FC236}">
                <a16:creationId xmlns:a16="http://schemas.microsoft.com/office/drawing/2014/main" id="{10428D9C-823A-3E77-39A6-8848651610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5481" y="260649"/>
            <a:ext cx="2067573" cy="59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4821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F411A-59E4-0E82-D338-B15CE81DBEC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40ECE48-C683-BC9C-9D2E-3A12FAAE20AB}"/>
              </a:ext>
              <a:ext uri="{C183D7F6-B498-43B3-948B-1728B52AA6E4}">
                <adec:decorative xmlns:adec="http://schemas.microsoft.com/office/drawing/2017/decorative" val="1"/>
              </a:ext>
            </a:extLst>
          </p:cNvPr>
          <p:cNvSpPr/>
          <p:nvPr/>
        </p:nvSpPr>
        <p:spPr>
          <a:xfrm>
            <a:off x="2483738" y="1837528"/>
            <a:ext cx="6259045" cy="267446"/>
          </a:xfrm>
          <a:prstGeom prst="rect">
            <a:avLst/>
          </a:prstGeom>
        </p:spPr>
        <p:txBody>
          <a:bodyPr wrap="square">
            <a:spAutoFit/>
          </a:bodyPr>
          <a:lstStyle/>
          <a:p>
            <a:pPr defTabSz="371475" fontAlgn="base">
              <a:spcBef>
                <a:spcPts val="488"/>
              </a:spcBef>
              <a:spcAft>
                <a:spcPct val="0"/>
              </a:spcAft>
            </a:pPr>
            <a:endParaRPr lang="en-GB" sz="1138">
              <a:solidFill>
                <a:srgbClr val="000000"/>
              </a:solidFill>
              <a:latin typeface="Arial" panose="020B0604020202020204" pitchFamily="34" charset="0"/>
              <a:ea typeface="ＭＳ Ｐゴシック" pitchFamily="-65" charset="-128"/>
              <a:cs typeface="Arial" panose="020B0604020202020204" pitchFamily="34" charset="0"/>
            </a:endParaRPr>
          </a:p>
        </p:txBody>
      </p:sp>
      <p:graphicFrame>
        <p:nvGraphicFramePr>
          <p:cNvPr id="7" name="Diagram 6">
            <a:extLst>
              <a:ext uri="{FF2B5EF4-FFF2-40B4-BE49-F238E27FC236}">
                <a16:creationId xmlns:a16="http://schemas.microsoft.com/office/drawing/2014/main" id="{7F254412-EA0C-55BA-4089-7E1CF6E2E0F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308406"/>
              </p:ext>
            </p:extLst>
          </p:nvPr>
        </p:nvGraphicFramePr>
        <p:xfrm>
          <a:off x="-5506363" y="5035082"/>
          <a:ext cx="10288732" cy="3369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BF293C7D-2781-C629-BA26-57DA581BB6EE}"/>
              </a:ext>
            </a:extLst>
          </p:cNvPr>
          <p:cNvSpPr txBox="1"/>
          <p:nvPr/>
        </p:nvSpPr>
        <p:spPr>
          <a:xfrm>
            <a:off x="1140429" y="2171996"/>
            <a:ext cx="8945663" cy="692497"/>
          </a:xfrm>
          <a:prstGeom prst="rect">
            <a:avLst/>
          </a:prstGeom>
          <a:noFill/>
        </p:spPr>
        <p:txBody>
          <a:bodyPr wrap="square" rtlCol="0">
            <a:spAutoFit/>
          </a:bodyPr>
          <a:lstStyle/>
          <a:p>
            <a:pPr defTabSz="371475" fontAlgn="base">
              <a:spcBef>
                <a:spcPct val="0"/>
              </a:spcBef>
              <a:spcAft>
                <a:spcPct val="0"/>
              </a:spcAft>
            </a:pPr>
            <a:r>
              <a:rPr lang="en-GB" sz="1950" b="1">
                <a:solidFill>
                  <a:srgbClr val="FFFFFF"/>
                </a:solidFill>
                <a:latin typeface="Arial" panose="020B0604020202020204" pitchFamily="34" charset="0"/>
                <a:ea typeface="ＭＳ Ｐゴシック" pitchFamily="-65" charset="-128"/>
                <a:cs typeface="Arial" panose="020B0604020202020204" pitchFamily="34" charset="0"/>
              </a:rPr>
              <a:t>Barts Health NHS Trust</a:t>
            </a:r>
          </a:p>
          <a:p>
            <a:pPr defTabSz="371475" fontAlgn="base">
              <a:spcBef>
                <a:spcPct val="0"/>
              </a:spcBef>
              <a:spcAft>
                <a:spcPct val="0"/>
              </a:spcAft>
            </a:pPr>
            <a:endParaRPr lang="en-GB" sz="1950" b="1">
              <a:solidFill>
                <a:srgbClr val="FFFFFF"/>
              </a:solidFill>
              <a:latin typeface="Arial" panose="020B0604020202020204" pitchFamily="34" charset="0"/>
              <a:ea typeface="ＭＳ Ｐゴシック" pitchFamily="-65" charset="-128"/>
              <a:cs typeface="Arial" panose="020B0604020202020204" pitchFamily="34" charset="0"/>
            </a:endParaRPr>
          </a:p>
        </p:txBody>
      </p:sp>
      <p:pic>
        <p:nvPicPr>
          <p:cNvPr id="2" name="Picture 4" descr="The Ultimate Guide to Q&amp;A Sessions: Do's &amp; Don'ts!">
            <a:extLst>
              <a:ext uri="{FF2B5EF4-FFF2-40B4-BE49-F238E27FC236}">
                <a16:creationId xmlns:a16="http://schemas.microsoft.com/office/drawing/2014/main" id="{BBFDCF2A-1E5F-A3AB-7A21-FB8D6E7DF1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8233" y="1464372"/>
            <a:ext cx="5855534" cy="32886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CC269D-7966-E63E-057D-AE888990F3D2}"/>
              </a:ext>
              <a:ext uri="{C183D7F6-B498-43B3-948B-1728B52AA6E4}">
                <adec:decorative xmlns:adec="http://schemas.microsoft.com/office/drawing/2017/decorative" val="1"/>
              </a:ext>
            </a:extLst>
          </p:cNvPr>
          <p:cNvPicPr>
            <a:picLocks noChangeAspect="1"/>
          </p:cNvPicPr>
          <p:nvPr/>
        </p:nvPicPr>
        <p:blipFill>
          <a:blip r:embed="rId9"/>
          <a:srcRect t="48296" r="33828" b="42074"/>
          <a:stretch>
            <a:fillRect/>
          </a:stretch>
        </p:blipFill>
        <p:spPr>
          <a:xfrm>
            <a:off x="653861" y="328686"/>
            <a:ext cx="2256579" cy="628892"/>
          </a:xfrm>
          <a:prstGeom prst="rect">
            <a:avLst/>
          </a:prstGeom>
        </p:spPr>
      </p:pic>
      <p:graphicFrame>
        <p:nvGraphicFramePr>
          <p:cNvPr id="4" name="Diagram 3">
            <a:extLst>
              <a:ext uri="{FF2B5EF4-FFF2-40B4-BE49-F238E27FC236}">
                <a16:creationId xmlns:a16="http://schemas.microsoft.com/office/drawing/2014/main" id="{7C628258-7607-9B81-5B22-980E00FC0E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1034759"/>
              </p:ext>
            </p:extLst>
          </p:nvPr>
        </p:nvGraphicFramePr>
        <p:xfrm>
          <a:off x="4985586" y="421467"/>
          <a:ext cx="2220827" cy="60293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6" name="Title 5">
            <a:extLst>
              <a:ext uri="{FF2B5EF4-FFF2-40B4-BE49-F238E27FC236}">
                <a16:creationId xmlns:a16="http://schemas.microsoft.com/office/drawing/2014/main" id="{7B972321-0A92-51C9-A646-076E1B9B9C6C}"/>
              </a:ext>
            </a:extLst>
          </p:cNvPr>
          <p:cNvSpPr>
            <a:spLocks noGrp="1"/>
          </p:cNvSpPr>
          <p:nvPr>
            <p:ph type="title"/>
          </p:nvPr>
        </p:nvSpPr>
        <p:spPr>
          <a:xfrm>
            <a:off x="561109" y="957578"/>
            <a:ext cx="10503339" cy="630942"/>
          </a:xfrm>
        </p:spPr>
        <p:txBody>
          <a:bodyPr wrap="square" lIns="0" tIns="0" rIns="0" bIns="0" anchor="b">
            <a:spAutoFit/>
          </a:bodyPr>
          <a:lstStyle/>
          <a:p>
            <a:r>
              <a:rPr lang="en-GB"/>
              <a:t>Q+A</a:t>
            </a:r>
          </a:p>
        </p:txBody>
      </p:sp>
    </p:spTree>
    <p:extLst>
      <p:ext uri="{BB962C8B-B14F-4D97-AF65-F5344CB8AC3E}">
        <p14:creationId xmlns:p14="http://schemas.microsoft.com/office/powerpoint/2010/main" val="40182358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9523-BC0B-BA84-983C-E58265CEFCEF}"/>
              </a:ext>
            </a:extLst>
          </p:cNvPr>
          <p:cNvSpPr>
            <a:spLocks noGrp="1"/>
          </p:cNvSpPr>
          <p:nvPr>
            <p:ph type="title"/>
          </p:nvPr>
        </p:nvSpPr>
        <p:spPr/>
        <p:txBody>
          <a:bodyPr/>
          <a:lstStyle/>
          <a:p>
            <a:r>
              <a:rPr lang="en-GB" dirty="0"/>
              <a:t>Tower Hamlets Women’s Commission </a:t>
            </a:r>
            <a:br>
              <a:rPr lang="en-GB" dirty="0"/>
            </a:br>
            <a:br>
              <a:rPr lang="en-GB" dirty="0"/>
            </a:br>
            <a:r>
              <a:rPr lang="en-GB" sz="2000" dirty="0"/>
              <a:t>17</a:t>
            </a:r>
            <a:r>
              <a:rPr lang="en-GB" sz="2000" baseline="30000" dirty="0"/>
              <a:t>th</a:t>
            </a:r>
            <a:r>
              <a:rPr lang="en-GB" sz="2000" dirty="0"/>
              <a:t> November 2025 </a:t>
            </a:r>
            <a:endParaRPr lang="en-GB" dirty="0"/>
          </a:p>
        </p:txBody>
      </p:sp>
      <p:sp>
        <p:nvSpPr>
          <p:cNvPr id="5" name="TextBox 4">
            <a:extLst>
              <a:ext uri="{FF2B5EF4-FFF2-40B4-BE49-F238E27FC236}">
                <a16:creationId xmlns:a16="http://schemas.microsoft.com/office/drawing/2014/main" id="{95AC752C-1919-DF27-CD29-60504B5426D7}"/>
              </a:ext>
              <a:ext uri="{C183D7F6-B498-43B3-948B-1728B52AA6E4}">
                <adec:decorative xmlns:adec="http://schemas.microsoft.com/office/drawing/2017/decorative" val="1"/>
              </a:ext>
            </a:extLst>
          </p:cNvPr>
          <p:cNvSpPr txBox="1"/>
          <p:nvPr/>
        </p:nvSpPr>
        <p:spPr>
          <a:xfrm>
            <a:off x="5388746" y="5860502"/>
            <a:ext cx="6604986" cy="712172"/>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98135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FC94D-830F-7D24-1B5E-B3722173CF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65DC9-6408-FD96-77A4-FC8F98923D0A}"/>
              </a:ext>
            </a:extLst>
          </p:cNvPr>
          <p:cNvSpPr>
            <a:spLocks noGrp="1"/>
          </p:cNvSpPr>
          <p:nvPr>
            <p:ph type="title"/>
          </p:nvPr>
        </p:nvSpPr>
        <p:spPr>
          <a:xfrm>
            <a:off x="551397" y="1"/>
            <a:ext cx="10302271" cy="1158240"/>
          </a:xfrm>
        </p:spPr>
        <p:txBody>
          <a:bodyPr lIns="91440" tIns="45720" rIns="91440" bIns="45720" anchor="ctr">
            <a:normAutofit/>
          </a:bodyPr>
          <a:lstStyle/>
          <a:p>
            <a:r>
              <a:rPr lang="en-GB"/>
              <a:t>Agenda</a:t>
            </a:r>
          </a:p>
        </p:txBody>
      </p:sp>
      <p:graphicFrame>
        <p:nvGraphicFramePr>
          <p:cNvPr id="5" name="Content Placeholder 2" descr=" Key facts about Vistry:&#10; At Vistry, we’re building more than homes — we’re building communities, opportunities, and a more inclusive construction sector.”&#10; Leading UK housebuilder, multi-tenure model  &#10; Strong track record in partnerships and social value. &#10; Development Overview Harriot, Aspley and Pattison (HAP) Development &#10;Meet the Leaders &#10; Farrah Hussain &#10; Caroline Richardson &#10;How Vistry Supports Women in Construction &#10; Key Support Areas &#10;Impact Acheivements and Metrics &#10; Gender Pay Gap &#10; Skills Academy Success &#10; Sustained Partnerships &#10; Recognition &#10; Community Enegagement &#10;">
            <a:extLst>
              <a:ext uri="{FF2B5EF4-FFF2-40B4-BE49-F238E27FC236}">
                <a16:creationId xmlns:a16="http://schemas.microsoft.com/office/drawing/2014/main" id="{F09FFEC5-A279-94E1-67FD-95A3695E0183}"/>
              </a:ext>
            </a:extLst>
          </p:cNvPr>
          <p:cNvGraphicFramePr/>
          <p:nvPr>
            <p:extLst>
              <p:ext uri="{D42A27DB-BD31-4B8C-83A1-F6EECF244321}">
                <p14:modId xmlns:p14="http://schemas.microsoft.com/office/powerpoint/2010/main" val="3848689539"/>
              </p:ext>
            </p:extLst>
          </p:nvPr>
        </p:nvGraphicFramePr>
        <p:xfrm>
          <a:off x="551397" y="826265"/>
          <a:ext cx="11095037" cy="5921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31098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EBF1FC-DB15-30E3-EE95-035A9EFE4E8B}"/>
              </a:ext>
            </a:extLst>
          </p:cNvPr>
          <p:cNvSpPr>
            <a:spLocks noGrp="1"/>
          </p:cNvSpPr>
          <p:nvPr>
            <p:ph type="title"/>
          </p:nvPr>
        </p:nvSpPr>
        <p:spPr/>
        <p:txBody>
          <a:bodyPr/>
          <a:lstStyle/>
          <a:p>
            <a:r>
              <a:rPr lang="en-GB" dirty="0"/>
              <a:t>Key Facts Vistry  </a:t>
            </a:r>
          </a:p>
        </p:txBody>
      </p:sp>
      <p:pic>
        <p:nvPicPr>
          <p:cNvPr id="1026" name="Picture 2" descr="Vistry Group">
            <a:extLst>
              <a:ext uri="{FF2B5EF4-FFF2-40B4-BE49-F238E27FC236}">
                <a16:creationId xmlns:a16="http://schemas.microsoft.com/office/drawing/2014/main" id="{3688260D-674E-DE5C-8085-82BAAD704362}"/>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16189" b="1618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248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EFAA6-C67A-752D-B698-A843811DB86A}"/>
              </a:ext>
            </a:extLst>
          </p:cNvPr>
          <p:cNvSpPr>
            <a:spLocks noGrp="1"/>
          </p:cNvSpPr>
          <p:nvPr>
            <p:ph type="title"/>
          </p:nvPr>
        </p:nvSpPr>
        <p:spPr>
          <a:xfrm>
            <a:off x="551397" y="1"/>
            <a:ext cx="10302271" cy="1158240"/>
          </a:xfrm>
        </p:spPr>
        <p:txBody>
          <a:bodyPr anchor="ctr">
            <a:normAutofit/>
          </a:bodyPr>
          <a:lstStyle/>
          <a:p>
            <a:r>
              <a:rPr lang="en-GB"/>
              <a:t>Vistry Group Update</a:t>
            </a:r>
          </a:p>
        </p:txBody>
      </p:sp>
      <p:pic>
        <p:nvPicPr>
          <p:cNvPr id="4" name="Picture 3" descr="delivery momentum. working with 156 partners. partner deals in h1 25 working with 36 partners. forward sold 89% for fy25. new partners include united welsh, swlwood housing, zen housing, basseltlaw district council and hackney. strategic delivery partner for ministry of housing, homes england (biggest partner). existing contracts to deliver 57900 homes.">
            <a:extLst>
              <a:ext uri="{FF2B5EF4-FFF2-40B4-BE49-F238E27FC236}">
                <a16:creationId xmlns:a16="http://schemas.microsoft.com/office/drawing/2014/main" id="{1D538B2D-F140-2C6C-FEC0-744B331EFCB2}"/>
              </a:ext>
            </a:extLst>
          </p:cNvPr>
          <p:cNvPicPr>
            <a:picLocks noChangeAspect="1"/>
          </p:cNvPicPr>
          <p:nvPr/>
        </p:nvPicPr>
        <p:blipFill>
          <a:blip r:embed="rId3"/>
          <a:stretch>
            <a:fillRect/>
          </a:stretch>
        </p:blipFill>
        <p:spPr>
          <a:xfrm>
            <a:off x="505903" y="1158242"/>
            <a:ext cx="10856680" cy="5699758"/>
          </a:xfrm>
          <a:prstGeom prst="rect">
            <a:avLst/>
          </a:prstGeom>
          <a:noFill/>
        </p:spPr>
      </p:pic>
    </p:spTree>
    <p:extLst>
      <p:ext uri="{BB962C8B-B14F-4D97-AF65-F5344CB8AC3E}">
        <p14:creationId xmlns:p14="http://schemas.microsoft.com/office/powerpoint/2010/main" val="4188200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C383B-8ADA-FBF3-37A3-7478AFFDD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1BD45E-74CA-2F8C-D87C-0980BB3464FD}"/>
              </a:ext>
            </a:extLst>
          </p:cNvPr>
          <p:cNvSpPr>
            <a:spLocks noGrp="1"/>
          </p:cNvSpPr>
          <p:nvPr>
            <p:ph type="title"/>
          </p:nvPr>
        </p:nvSpPr>
        <p:spPr/>
        <p:txBody>
          <a:bodyPr>
            <a:normAutofit/>
          </a:bodyPr>
          <a:lstStyle/>
          <a:p>
            <a:r>
              <a:rPr lang="en-GB" sz="2800">
                <a:solidFill>
                  <a:schemeClr val="bg2">
                    <a:lumMod val="10000"/>
                  </a:schemeClr>
                </a:solidFill>
              </a:rPr>
              <a:t>Engagement Approach – Community Workshops</a:t>
            </a:r>
          </a:p>
        </p:txBody>
      </p:sp>
      <p:sp>
        <p:nvSpPr>
          <p:cNvPr id="5" name="Speech Bubble: Oval 4">
            <a:extLst>
              <a:ext uri="{FF2B5EF4-FFF2-40B4-BE49-F238E27FC236}">
                <a16:creationId xmlns:a16="http://schemas.microsoft.com/office/drawing/2014/main" id="{CF5A9DAF-EE59-BD76-447C-F1978EB28F33}"/>
              </a:ext>
            </a:extLst>
          </p:cNvPr>
          <p:cNvSpPr/>
          <p:nvPr/>
        </p:nvSpPr>
        <p:spPr>
          <a:xfrm>
            <a:off x="9216514" y="3755019"/>
            <a:ext cx="2850506" cy="2155371"/>
          </a:xfrm>
          <a:prstGeom prst="wedgeEllipseCallout">
            <a:avLst>
              <a:gd name="adj1" fmla="val 51213"/>
              <a:gd name="adj2" fmla="val 44406"/>
            </a:avLst>
          </a:prstGeom>
          <a:no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1200" i="1">
                <a:solidFill>
                  <a:schemeClr val="bg2">
                    <a:lumMod val="10000"/>
                  </a:schemeClr>
                </a:solidFill>
              </a:rPr>
              <a:t>“…this session was quite an eye opener … I honestly enjoyed this session”.</a:t>
            </a:r>
            <a:br>
              <a:rPr lang="en-GB" sz="1200" i="1">
                <a:solidFill>
                  <a:schemeClr val="bg2">
                    <a:lumMod val="10000"/>
                  </a:schemeClr>
                </a:solidFill>
              </a:rPr>
            </a:br>
            <a:endParaRPr lang="en-GB" sz="1400" b="1">
              <a:solidFill>
                <a:schemeClr val="bg2">
                  <a:lumMod val="10000"/>
                </a:schemeClr>
              </a:solidFill>
            </a:endParaRPr>
          </a:p>
          <a:p>
            <a:pPr algn="ctr"/>
            <a:r>
              <a:rPr lang="en-GB" sz="1400" b="1">
                <a:solidFill>
                  <a:schemeClr val="bg2">
                    <a:lumMod val="10000"/>
                  </a:schemeClr>
                </a:solidFill>
              </a:rPr>
              <a:t>Participant from Limehouse Project Workshop</a:t>
            </a:r>
          </a:p>
        </p:txBody>
      </p:sp>
      <p:sp>
        <p:nvSpPr>
          <p:cNvPr id="7" name="Speech Bubble: Oval 6">
            <a:extLst>
              <a:ext uri="{FF2B5EF4-FFF2-40B4-BE49-F238E27FC236}">
                <a16:creationId xmlns:a16="http://schemas.microsoft.com/office/drawing/2014/main" id="{10C8D625-C739-51AC-FBFF-BF6D3D9E9A25}"/>
              </a:ext>
            </a:extLst>
          </p:cNvPr>
          <p:cNvSpPr/>
          <p:nvPr/>
        </p:nvSpPr>
        <p:spPr>
          <a:xfrm>
            <a:off x="9308614" y="1504599"/>
            <a:ext cx="2600403" cy="2072522"/>
          </a:xfrm>
          <a:prstGeom prst="wedgeEllipseCallout">
            <a:avLst>
              <a:gd name="adj1" fmla="val 51213"/>
              <a:gd name="adj2" fmla="val 44406"/>
            </a:avLst>
          </a:prstGeom>
          <a:noFill/>
          <a:ln>
            <a:solidFill>
              <a:srgbClr val="BBD03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1200" i="1">
                <a:solidFill>
                  <a:schemeClr val="bg2">
                    <a:lumMod val="10000"/>
                  </a:schemeClr>
                </a:solidFill>
                <a:cs typeface="Arial"/>
              </a:rPr>
              <a:t>"I have found focus group as a safe zone for sharing some problems I am facing as a working woman"</a:t>
            </a:r>
          </a:p>
          <a:p>
            <a:pPr algn="ctr"/>
            <a:endParaRPr lang="en-GB" sz="1200" i="1">
              <a:solidFill>
                <a:schemeClr val="bg2">
                  <a:lumMod val="10000"/>
                </a:schemeClr>
              </a:solidFill>
            </a:endParaRPr>
          </a:p>
          <a:p>
            <a:pPr algn="ctr"/>
            <a:r>
              <a:rPr lang="en-GB" sz="1200" b="1">
                <a:solidFill>
                  <a:schemeClr val="bg2">
                    <a:lumMod val="10000"/>
                  </a:schemeClr>
                </a:solidFill>
              </a:rPr>
              <a:t>Participant from ELATT</a:t>
            </a:r>
            <a:endParaRPr lang="en-GB" sz="1200" b="1">
              <a:solidFill>
                <a:schemeClr val="bg2">
                  <a:lumMod val="10000"/>
                </a:schemeClr>
              </a:solidFill>
              <a:cs typeface="Arial"/>
            </a:endParaRPr>
          </a:p>
        </p:txBody>
      </p:sp>
      <p:sp>
        <p:nvSpPr>
          <p:cNvPr id="10" name="Content Placeholder 2">
            <a:extLst>
              <a:ext uri="{FF2B5EF4-FFF2-40B4-BE49-F238E27FC236}">
                <a16:creationId xmlns:a16="http://schemas.microsoft.com/office/drawing/2014/main" id="{B615F2EE-5F77-0D6E-ABF9-F11904A38FB4}"/>
              </a:ext>
            </a:extLst>
          </p:cNvPr>
          <p:cNvSpPr>
            <a:spLocks noGrp="1"/>
          </p:cNvSpPr>
          <p:nvPr/>
        </p:nvSpPr>
        <p:spPr>
          <a:xfrm>
            <a:off x="953803" y="1494993"/>
            <a:ext cx="8262711" cy="44153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GB" sz="2100">
                <a:latin typeface="Arial"/>
                <a:cs typeface="Arial"/>
              </a:rPr>
              <a:t>To gain deeper insight into the lived experiences of women, the Commission convened community workshops. </a:t>
            </a:r>
          </a:p>
          <a:p>
            <a:pPr fontAlgn="base"/>
            <a:r>
              <a:rPr lang="en-GB" sz="2100" b="1">
                <a:latin typeface="Arial"/>
                <a:cs typeface="Arial"/>
              </a:rPr>
              <a:t>From July to September 2025: </a:t>
            </a:r>
            <a:r>
              <a:rPr lang="en-GB" sz="2100">
                <a:latin typeface="Arial"/>
                <a:cs typeface="Arial"/>
              </a:rPr>
              <a:t>two per theme delivered with local partners.</a:t>
            </a:r>
          </a:p>
          <a:p>
            <a:pPr fontAlgn="base"/>
            <a:r>
              <a:rPr lang="en-GB" sz="2100" b="1">
                <a:latin typeface="Arial"/>
                <a:cs typeface="Arial"/>
              </a:rPr>
              <a:t>Participation: </a:t>
            </a:r>
            <a:r>
              <a:rPr lang="en-GB" sz="2100">
                <a:latin typeface="Arial"/>
                <a:cs typeface="Arial"/>
              </a:rPr>
              <a:t>118 women participated in community workshops overall with 21 attending Employment specific workshops delivered in partnership with </a:t>
            </a:r>
            <a:r>
              <a:rPr lang="en-GB" sz="2100" b="1">
                <a:latin typeface="Arial"/>
                <a:cs typeface="Arial"/>
              </a:rPr>
              <a:t>Limehouse Project </a:t>
            </a:r>
            <a:r>
              <a:rPr lang="en-GB" sz="2100">
                <a:latin typeface="Arial"/>
                <a:cs typeface="Arial"/>
              </a:rPr>
              <a:t>and </a:t>
            </a:r>
            <a:r>
              <a:rPr lang="en-GB" sz="2100" b="1">
                <a:latin typeface="Arial"/>
                <a:cs typeface="Arial"/>
              </a:rPr>
              <a:t>East London Advanced Technology Training (ELATT).</a:t>
            </a:r>
          </a:p>
          <a:p>
            <a:pPr fontAlgn="base"/>
            <a:r>
              <a:rPr lang="en-GB" sz="2100" b="1">
                <a:latin typeface="Arial"/>
                <a:cs typeface="Arial"/>
              </a:rPr>
              <a:t>Safe spaces</a:t>
            </a:r>
            <a:r>
              <a:rPr lang="en-GB" sz="2100">
                <a:latin typeface="Arial"/>
                <a:cs typeface="Arial"/>
              </a:rPr>
              <a:t>: trusted venues, women-only, officer support.</a:t>
            </a:r>
          </a:p>
          <a:p>
            <a:pPr fontAlgn="base"/>
            <a:r>
              <a:rPr lang="en-GB" sz="2100" b="1">
                <a:latin typeface="Arial"/>
                <a:cs typeface="Arial"/>
              </a:rPr>
              <a:t>Accessibility: </a:t>
            </a:r>
            <a:r>
              <a:rPr lang="en-GB" sz="2100">
                <a:latin typeface="Arial"/>
                <a:cs typeface="Arial"/>
              </a:rPr>
              <a:t>inclusive venues, translators, participation packs.</a:t>
            </a:r>
          </a:p>
          <a:p>
            <a:pPr fontAlgn="base"/>
            <a:r>
              <a:rPr lang="en-GB" sz="2100" b="1">
                <a:latin typeface="Arial"/>
                <a:cs typeface="Arial"/>
              </a:rPr>
              <a:t>Recognition: </a:t>
            </a:r>
            <a:r>
              <a:rPr lang="en-GB" sz="2100">
                <a:latin typeface="Arial"/>
                <a:cs typeface="Arial"/>
              </a:rPr>
              <a:t>participants renumerated for time and contribution. </a:t>
            </a:r>
          </a:p>
          <a:p>
            <a:pPr marL="0" indent="0" fontAlgn="base">
              <a:buNone/>
            </a:pPr>
            <a:endParaRPr lang="en-GB" sz="2100"/>
          </a:p>
        </p:txBody>
      </p:sp>
    </p:spTree>
    <p:extLst>
      <p:ext uri="{BB962C8B-B14F-4D97-AF65-F5344CB8AC3E}">
        <p14:creationId xmlns:p14="http://schemas.microsoft.com/office/powerpoint/2010/main" val="32992706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8B72C-C6DC-1C8B-138D-6005B77072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190AA5-47C8-A6DA-DEC1-883FE357D558}"/>
              </a:ext>
            </a:extLst>
          </p:cNvPr>
          <p:cNvSpPr>
            <a:spLocks noGrp="1"/>
          </p:cNvSpPr>
          <p:nvPr>
            <p:ph type="title"/>
          </p:nvPr>
        </p:nvSpPr>
        <p:spPr/>
        <p:txBody>
          <a:bodyPr anchor="ctr">
            <a:normAutofit/>
          </a:bodyPr>
          <a:lstStyle/>
          <a:p>
            <a:r>
              <a:rPr lang="en-GB"/>
              <a:t>Development Overview </a:t>
            </a:r>
          </a:p>
        </p:txBody>
      </p:sp>
      <p:sp>
        <p:nvSpPr>
          <p:cNvPr id="10" name="Text Placeholder 3">
            <a:extLst>
              <a:ext uri="{FF2B5EF4-FFF2-40B4-BE49-F238E27FC236}">
                <a16:creationId xmlns:a16="http://schemas.microsoft.com/office/drawing/2014/main" id="{3FFDEEE7-49AC-9DE1-B987-D74C52D2F3D0}"/>
              </a:ext>
            </a:extLst>
          </p:cNvPr>
          <p:cNvSpPr>
            <a:spLocks noGrp="1" noRot="1" noMove="1" noResize="1" noEditPoints="1" noAdjustHandles="1" noChangeArrowheads="1" noChangeShapeType="1"/>
          </p:cNvSpPr>
          <p:nvPr>
            <p:ph sz="quarter" idx="11"/>
          </p:nvPr>
        </p:nvSpPr>
        <p:spPr/>
        <p:txBody>
          <a:bodyPr>
            <a:noAutofit/>
          </a:bodyPr>
          <a:lstStyle/>
          <a:p>
            <a:pPr algn="just"/>
            <a:r>
              <a:rPr lang="en-US" sz="1600" b="0" dirty="0"/>
              <a:t>Full planning application approved</a:t>
            </a:r>
          </a:p>
          <a:p>
            <a:pPr algn="just"/>
            <a:r>
              <a:rPr lang="en-US" sz="1600" b="0" dirty="0"/>
              <a:t>407 new homes, 43% affordable. </a:t>
            </a:r>
          </a:p>
          <a:p>
            <a:pPr algn="just"/>
            <a:r>
              <a:rPr lang="en-US" sz="1600" b="0" dirty="0"/>
              <a:t>Blocks range from 6 to 8 </a:t>
            </a:r>
            <a:r>
              <a:rPr lang="en-US" sz="1600" b="0" dirty="0" err="1"/>
              <a:t>storeys</a:t>
            </a:r>
            <a:r>
              <a:rPr lang="en-US" sz="1600" b="0" dirty="0"/>
              <a:t> in height</a:t>
            </a:r>
          </a:p>
          <a:p>
            <a:pPr algn="just"/>
            <a:r>
              <a:rPr lang="en-US" sz="1600" b="0" dirty="0"/>
              <a:t>New Redcoat Community Centre &amp; Mosque </a:t>
            </a:r>
          </a:p>
          <a:p>
            <a:pPr marL="0" indent="0" algn="just">
              <a:buNone/>
            </a:pPr>
            <a:endParaRPr lang="en-US" sz="1200" b="0" dirty="0"/>
          </a:p>
        </p:txBody>
      </p:sp>
      <p:pic>
        <p:nvPicPr>
          <p:cNvPr id="4" name="Picture 3" descr="A 3d model of a city&#10;&#10;">
            <a:extLst>
              <a:ext uri="{FF2B5EF4-FFF2-40B4-BE49-F238E27FC236}">
                <a16:creationId xmlns:a16="http://schemas.microsoft.com/office/drawing/2014/main" id="{098EBCE2-0BEA-710A-379F-78DBB487009E}"/>
              </a:ext>
            </a:extLst>
          </p:cNvPr>
          <p:cNvPicPr>
            <a:picLocks noGrp="1" noRot="1" noChangeAspect="1" noMove="1" noResize="1" noEditPoints="1" noAdjustHandles="1" noChangeArrowheads="1" noChangeShapeType="1" noCrop="1"/>
          </p:cNvPicPr>
          <p:nvPr/>
        </p:nvPicPr>
        <p:blipFill>
          <a:blip r:embed="rId3">
            <a:alphaModFix amt="77000"/>
          </a:blip>
          <a:srcRect t="5271"/>
          <a:stretch>
            <a:fillRect/>
          </a:stretch>
        </p:blipFill>
        <p:spPr>
          <a:xfrm>
            <a:off x="5222847" y="1158241"/>
            <a:ext cx="6775969" cy="5001697"/>
          </a:xfrm>
          <a:prstGeom prst="rect">
            <a:avLst/>
          </a:prstGeom>
          <a:noFill/>
          <a:ln cap="flat">
            <a:solidFill>
              <a:schemeClr val="tx1"/>
            </a:solidFill>
          </a:ln>
        </p:spPr>
      </p:pic>
      <p:sp>
        <p:nvSpPr>
          <p:cNvPr id="15" name="TextBox 14">
            <a:extLst>
              <a:ext uri="{FF2B5EF4-FFF2-40B4-BE49-F238E27FC236}">
                <a16:creationId xmlns:a16="http://schemas.microsoft.com/office/drawing/2014/main" id="{08D2EDF9-1E96-3B61-ECE8-49F7977F3867}"/>
              </a:ext>
            </a:extLst>
          </p:cNvPr>
          <p:cNvSpPr txBox="1">
            <a:spLocks noGrp="1" noRot="1" noMove="1" noResize="1" noEditPoints="1" noAdjustHandles="1" noChangeArrowheads="1" noChangeShapeType="1"/>
          </p:cNvSpPr>
          <p:nvPr/>
        </p:nvSpPr>
        <p:spPr>
          <a:xfrm>
            <a:off x="540223" y="3643150"/>
            <a:ext cx="4491753" cy="1200329"/>
          </a:xfrm>
          <a:prstGeom prst="rect">
            <a:avLst/>
          </a:prstGeom>
          <a:solidFill>
            <a:srgbClr val="C00000">
              <a:alpha val="74902"/>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Phase 1:</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64 replacement homes for LBTH</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45 additional affordable homes for LBTH</a:t>
            </a:r>
          </a:p>
        </p:txBody>
      </p:sp>
      <p:sp>
        <p:nvSpPr>
          <p:cNvPr id="17" name="TextBox 16">
            <a:extLst>
              <a:ext uri="{FF2B5EF4-FFF2-40B4-BE49-F238E27FC236}">
                <a16:creationId xmlns:a16="http://schemas.microsoft.com/office/drawing/2014/main" id="{18FB29E8-0A22-79CF-7FC0-C6443EFAA70E}"/>
              </a:ext>
            </a:extLst>
          </p:cNvPr>
          <p:cNvSpPr txBox="1">
            <a:spLocks noGrp="1" noRot="1" noMove="1" noResize="1" noEditPoints="1" noAdjustHandles="1" noChangeArrowheads="1" noChangeShapeType="1"/>
          </p:cNvSpPr>
          <p:nvPr/>
        </p:nvSpPr>
        <p:spPr>
          <a:xfrm>
            <a:off x="551396" y="4959609"/>
            <a:ext cx="4491754" cy="1200329"/>
          </a:xfrm>
          <a:prstGeom prst="rect">
            <a:avLst/>
          </a:prstGeom>
          <a:solidFill>
            <a:srgbClr val="00B0F0">
              <a:alpha val="74902"/>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Phase 2:</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66 additional affordable homes for LBTH</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232 open market / </a:t>
            </a:r>
            <a:r>
              <a:rPr kumimoji="0" lang="en-US" sz="1800" b="0" i="0" u="none" strike="noStrike" kern="1200" cap="none" spc="0" normalizeH="0" baseline="0" noProof="0" err="1">
                <a:ln>
                  <a:noFill/>
                </a:ln>
                <a:solidFill>
                  <a:srgbClr val="000000"/>
                </a:solidFill>
                <a:effectLst/>
                <a:uLnTx/>
                <a:uFillTx/>
                <a:latin typeface="Arial" panose="020B0604020202020204"/>
                <a:ea typeface="+mn-ea"/>
                <a:cs typeface="+mn-cs"/>
              </a:rPr>
              <a:t>BtR</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 homes</a:t>
            </a:r>
          </a:p>
        </p:txBody>
      </p:sp>
      <p:sp>
        <p:nvSpPr>
          <p:cNvPr id="50" name="Free-form: Shape 49" descr="block a5">
            <a:extLst>
              <a:ext uri="{FF2B5EF4-FFF2-40B4-BE49-F238E27FC236}">
                <a16:creationId xmlns:a16="http://schemas.microsoft.com/office/drawing/2014/main" id="{4CC17808-B757-2FCA-75AB-EBC561EA4DBA}"/>
              </a:ext>
            </a:extLst>
          </p:cNvPr>
          <p:cNvSpPr>
            <a:spLocks noGrp="1" noRot="1" noMove="1" noResize="1" noEditPoints="1" noAdjustHandles="1" noChangeArrowheads="1" noChangeShapeType="1"/>
          </p:cNvSpPr>
          <p:nvPr/>
        </p:nvSpPr>
        <p:spPr>
          <a:xfrm>
            <a:off x="7864475" y="4356100"/>
            <a:ext cx="1016000" cy="1082675"/>
          </a:xfrm>
          <a:custGeom>
            <a:avLst/>
            <a:gdLst>
              <a:gd name="connsiteX0" fmla="*/ 1012825 w 1016000"/>
              <a:gd name="connsiteY0" fmla="*/ 146050 h 1082675"/>
              <a:gd name="connsiteX1" fmla="*/ 1016000 w 1016000"/>
              <a:gd name="connsiteY1" fmla="*/ 371475 h 1082675"/>
              <a:gd name="connsiteX2" fmla="*/ 241300 w 1016000"/>
              <a:gd name="connsiteY2" fmla="*/ 1082675 h 1082675"/>
              <a:gd name="connsiteX3" fmla="*/ 28575 w 1016000"/>
              <a:gd name="connsiteY3" fmla="*/ 952500 h 1082675"/>
              <a:gd name="connsiteX4" fmla="*/ 0 w 1016000"/>
              <a:gd name="connsiteY4" fmla="*/ 723900 h 1082675"/>
              <a:gd name="connsiteX5" fmla="*/ 92075 w 1016000"/>
              <a:gd name="connsiteY5" fmla="*/ 647700 h 1082675"/>
              <a:gd name="connsiteX6" fmla="*/ 95250 w 1016000"/>
              <a:gd name="connsiteY6" fmla="*/ 619125 h 1082675"/>
              <a:gd name="connsiteX7" fmla="*/ 152400 w 1016000"/>
              <a:gd name="connsiteY7" fmla="*/ 561975 h 1082675"/>
              <a:gd name="connsiteX8" fmla="*/ 803275 w 1016000"/>
              <a:gd name="connsiteY8" fmla="*/ 0 h 1082675"/>
              <a:gd name="connsiteX9" fmla="*/ 1012825 w 1016000"/>
              <a:gd name="connsiteY9" fmla="*/ 146050 h 108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000" h="1082675">
                <a:moveTo>
                  <a:pt x="1012825" y="146050"/>
                </a:moveTo>
                <a:cubicBezTo>
                  <a:pt x="1013883" y="221192"/>
                  <a:pt x="1014942" y="296333"/>
                  <a:pt x="1016000" y="371475"/>
                </a:cubicBezTo>
                <a:lnTo>
                  <a:pt x="241300" y="1082675"/>
                </a:lnTo>
                <a:lnTo>
                  <a:pt x="28575" y="952500"/>
                </a:lnTo>
                <a:lnTo>
                  <a:pt x="0" y="723900"/>
                </a:lnTo>
                <a:lnTo>
                  <a:pt x="92075" y="647700"/>
                </a:lnTo>
                <a:lnTo>
                  <a:pt x="95250" y="619125"/>
                </a:lnTo>
                <a:lnTo>
                  <a:pt x="152400" y="561975"/>
                </a:lnTo>
                <a:lnTo>
                  <a:pt x="803275" y="0"/>
                </a:lnTo>
                <a:lnTo>
                  <a:pt x="1012825" y="146050"/>
                </a:lnTo>
                <a:close/>
              </a:path>
            </a:pathLst>
          </a:custGeom>
          <a:solidFill>
            <a:srgbClr val="00B0F0">
              <a:alpha val="5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1" name="Free-form: Shape 50">
            <a:extLst>
              <a:ext uri="{FF2B5EF4-FFF2-40B4-BE49-F238E27FC236}">
                <a16:creationId xmlns:a16="http://schemas.microsoft.com/office/drawing/2014/main" id="{7E38A414-613A-42CF-A0F6-5A99A748F03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258175" y="3305175"/>
            <a:ext cx="1130300" cy="1390650"/>
          </a:xfrm>
          <a:custGeom>
            <a:avLst/>
            <a:gdLst>
              <a:gd name="connsiteX0" fmla="*/ 73025 w 1130300"/>
              <a:gd name="connsiteY0" fmla="*/ 107950 h 1390650"/>
              <a:gd name="connsiteX1" fmla="*/ 228600 w 1130300"/>
              <a:gd name="connsiteY1" fmla="*/ 50800 h 1390650"/>
              <a:gd name="connsiteX2" fmla="*/ 269875 w 1130300"/>
              <a:gd name="connsiteY2" fmla="*/ 92075 h 1390650"/>
              <a:gd name="connsiteX3" fmla="*/ 504825 w 1130300"/>
              <a:gd name="connsiteY3" fmla="*/ 0 h 1390650"/>
              <a:gd name="connsiteX4" fmla="*/ 1130300 w 1130300"/>
              <a:gd name="connsiteY4" fmla="*/ 635000 h 1390650"/>
              <a:gd name="connsiteX5" fmla="*/ 1082675 w 1130300"/>
              <a:gd name="connsiteY5" fmla="*/ 1060450 h 1390650"/>
              <a:gd name="connsiteX6" fmla="*/ 663575 w 1130300"/>
              <a:gd name="connsiteY6" fmla="*/ 1390650 h 1390650"/>
              <a:gd name="connsiteX7" fmla="*/ 622300 w 1130300"/>
              <a:gd name="connsiteY7" fmla="*/ 1362075 h 1390650"/>
              <a:gd name="connsiteX8" fmla="*/ 619125 w 1130300"/>
              <a:gd name="connsiteY8" fmla="*/ 1193800 h 1390650"/>
              <a:gd name="connsiteX9" fmla="*/ 409575 w 1130300"/>
              <a:gd name="connsiteY9" fmla="*/ 1044575 h 1390650"/>
              <a:gd name="connsiteX10" fmla="*/ 374650 w 1130300"/>
              <a:gd name="connsiteY10" fmla="*/ 1076325 h 1390650"/>
              <a:gd name="connsiteX11" fmla="*/ 9525 w 1130300"/>
              <a:gd name="connsiteY11" fmla="*/ 635000 h 1390650"/>
              <a:gd name="connsiteX12" fmla="*/ 0 w 1130300"/>
              <a:gd name="connsiteY12" fmla="*/ 212725 h 1390650"/>
              <a:gd name="connsiteX13" fmla="*/ 120650 w 1130300"/>
              <a:gd name="connsiteY13" fmla="*/ 165100 h 1390650"/>
              <a:gd name="connsiteX14" fmla="*/ 73025 w 1130300"/>
              <a:gd name="connsiteY14" fmla="*/ 107950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0300" h="1390650">
                <a:moveTo>
                  <a:pt x="73025" y="107950"/>
                </a:moveTo>
                <a:lnTo>
                  <a:pt x="228600" y="50800"/>
                </a:lnTo>
                <a:lnTo>
                  <a:pt x="269875" y="92075"/>
                </a:lnTo>
                <a:lnTo>
                  <a:pt x="504825" y="0"/>
                </a:lnTo>
                <a:lnTo>
                  <a:pt x="1130300" y="635000"/>
                </a:lnTo>
                <a:lnTo>
                  <a:pt x="1082675" y="1060450"/>
                </a:lnTo>
                <a:lnTo>
                  <a:pt x="663575" y="1390650"/>
                </a:lnTo>
                <a:lnTo>
                  <a:pt x="622300" y="1362075"/>
                </a:lnTo>
                <a:cubicBezTo>
                  <a:pt x="621242" y="1305983"/>
                  <a:pt x="620183" y="1249892"/>
                  <a:pt x="619125" y="1193800"/>
                </a:cubicBezTo>
                <a:lnTo>
                  <a:pt x="409575" y="1044575"/>
                </a:lnTo>
                <a:lnTo>
                  <a:pt x="374650" y="1076325"/>
                </a:lnTo>
                <a:lnTo>
                  <a:pt x="9525" y="635000"/>
                </a:lnTo>
                <a:lnTo>
                  <a:pt x="0" y="212725"/>
                </a:lnTo>
                <a:lnTo>
                  <a:pt x="120650" y="165100"/>
                </a:lnTo>
                <a:lnTo>
                  <a:pt x="73025" y="107950"/>
                </a:lnTo>
                <a:close/>
              </a:path>
            </a:pathLst>
          </a:custGeom>
          <a:solidFill>
            <a:srgbClr val="C00000">
              <a:alpha val="5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2" name="Free-form: Shape 51">
            <a:extLst>
              <a:ext uri="{FF2B5EF4-FFF2-40B4-BE49-F238E27FC236}">
                <a16:creationId xmlns:a16="http://schemas.microsoft.com/office/drawing/2014/main" id="{DF8123F3-DE81-17AE-7413-DA33FEF5A44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740650" y="2921000"/>
            <a:ext cx="730250" cy="996950"/>
          </a:xfrm>
          <a:custGeom>
            <a:avLst/>
            <a:gdLst>
              <a:gd name="connsiteX0" fmla="*/ 523875 w 730250"/>
              <a:gd name="connsiteY0" fmla="*/ 996950 h 996950"/>
              <a:gd name="connsiteX1" fmla="*/ 28575 w 730250"/>
              <a:gd name="connsiteY1" fmla="*/ 454025 h 996950"/>
              <a:gd name="connsiteX2" fmla="*/ 0 w 730250"/>
              <a:gd name="connsiteY2" fmla="*/ 123825 h 996950"/>
              <a:gd name="connsiteX3" fmla="*/ 101600 w 730250"/>
              <a:gd name="connsiteY3" fmla="*/ 88900 h 996950"/>
              <a:gd name="connsiteX4" fmla="*/ 146050 w 730250"/>
              <a:gd name="connsiteY4" fmla="*/ 139700 h 996950"/>
              <a:gd name="connsiteX5" fmla="*/ 298450 w 730250"/>
              <a:gd name="connsiteY5" fmla="*/ 82550 h 996950"/>
              <a:gd name="connsiteX6" fmla="*/ 298450 w 730250"/>
              <a:gd name="connsiteY6" fmla="*/ 0 h 996950"/>
              <a:gd name="connsiteX7" fmla="*/ 323850 w 730250"/>
              <a:gd name="connsiteY7" fmla="*/ 3175 h 996950"/>
              <a:gd name="connsiteX8" fmla="*/ 730250 w 730250"/>
              <a:gd name="connsiteY8" fmla="*/ 438150 h 996950"/>
              <a:gd name="connsiteX9" fmla="*/ 593725 w 730250"/>
              <a:gd name="connsiteY9" fmla="*/ 485775 h 996950"/>
              <a:gd name="connsiteX10" fmla="*/ 638175 w 730250"/>
              <a:gd name="connsiteY10" fmla="*/ 546100 h 996950"/>
              <a:gd name="connsiteX11" fmla="*/ 517525 w 730250"/>
              <a:gd name="connsiteY11" fmla="*/ 590550 h 996950"/>
              <a:gd name="connsiteX12" fmla="*/ 523875 w 730250"/>
              <a:gd name="connsiteY12" fmla="*/ 996950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250" h="996950">
                <a:moveTo>
                  <a:pt x="523875" y="996950"/>
                </a:moveTo>
                <a:lnTo>
                  <a:pt x="28575" y="454025"/>
                </a:lnTo>
                <a:lnTo>
                  <a:pt x="0" y="123825"/>
                </a:lnTo>
                <a:lnTo>
                  <a:pt x="101600" y="88900"/>
                </a:lnTo>
                <a:lnTo>
                  <a:pt x="146050" y="139700"/>
                </a:lnTo>
                <a:lnTo>
                  <a:pt x="298450" y="82550"/>
                </a:lnTo>
                <a:lnTo>
                  <a:pt x="298450" y="0"/>
                </a:lnTo>
                <a:lnTo>
                  <a:pt x="323850" y="3175"/>
                </a:lnTo>
                <a:lnTo>
                  <a:pt x="730250" y="438150"/>
                </a:lnTo>
                <a:lnTo>
                  <a:pt x="593725" y="485775"/>
                </a:lnTo>
                <a:lnTo>
                  <a:pt x="638175" y="546100"/>
                </a:lnTo>
                <a:lnTo>
                  <a:pt x="517525" y="590550"/>
                </a:lnTo>
                <a:lnTo>
                  <a:pt x="523875" y="996950"/>
                </a:lnTo>
                <a:close/>
              </a:path>
            </a:pathLst>
          </a:custGeom>
          <a:solidFill>
            <a:srgbClr val="C00000">
              <a:alpha val="5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3" name="Free-form: Shape 52">
            <a:extLst>
              <a:ext uri="{FF2B5EF4-FFF2-40B4-BE49-F238E27FC236}">
                <a16:creationId xmlns:a16="http://schemas.microsoft.com/office/drawing/2014/main" id="{4692F00C-4942-9115-C18C-4A5F0D331D1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239000" y="2232025"/>
            <a:ext cx="990600" cy="1149350"/>
          </a:xfrm>
          <a:custGeom>
            <a:avLst/>
            <a:gdLst>
              <a:gd name="connsiteX0" fmla="*/ 469900 w 990600"/>
              <a:gd name="connsiteY0" fmla="*/ 0 h 1149350"/>
              <a:gd name="connsiteX1" fmla="*/ 968375 w 990600"/>
              <a:gd name="connsiteY1" fmla="*/ 511175 h 1149350"/>
              <a:gd name="connsiteX2" fmla="*/ 990600 w 990600"/>
              <a:gd name="connsiteY2" fmla="*/ 882650 h 1149350"/>
              <a:gd name="connsiteX3" fmla="*/ 835025 w 990600"/>
              <a:gd name="connsiteY3" fmla="*/ 692150 h 1149350"/>
              <a:gd name="connsiteX4" fmla="*/ 800100 w 990600"/>
              <a:gd name="connsiteY4" fmla="*/ 682625 h 1149350"/>
              <a:gd name="connsiteX5" fmla="*/ 800100 w 990600"/>
              <a:gd name="connsiteY5" fmla="*/ 771525 h 1149350"/>
              <a:gd name="connsiteX6" fmla="*/ 635000 w 990600"/>
              <a:gd name="connsiteY6" fmla="*/ 828675 h 1149350"/>
              <a:gd name="connsiteX7" fmla="*/ 603250 w 990600"/>
              <a:gd name="connsiteY7" fmla="*/ 768350 h 1149350"/>
              <a:gd name="connsiteX8" fmla="*/ 501650 w 990600"/>
              <a:gd name="connsiteY8" fmla="*/ 809625 h 1149350"/>
              <a:gd name="connsiteX9" fmla="*/ 530225 w 990600"/>
              <a:gd name="connsiteY9" fmla="*/ 1149350 h 1149350"/>
              <a:gd name="connsiteX10" fmla="*/ 282575 w 990600"/>
              <a:gd name="connsiteY10" fmla="*/ 860425 h 1149350"/>
              <a:gd name="connsiteX11" fmla="*/ 260350 w 990600"/>
              <a:gd name="connsiteY11" fmla="*/ 660400 h 1149350"/>
              <a:gd name="connsiteX12" fmla="*/ 117475 w 990600"/>
              <a:gd name="connsiteY12" fmla="*/ 492125 h 1149350"/>
              <a:gd name="connsiteX13" fmla="*/ 63500 w 990600"/>
              <a:gd name="connsiteY13" fmla="*/ 504825 h 1149350"/>
              <a:gd name="connsiteX14" fmla="*/ 0 w 990600"/>
              <a:gd name="connsiteY14" fmla="*/ 171450 h 1149350"/>
              <a:gd name="connsiteX15" fmla="*/ 469900 w 990600"/>
              <a:gd name="connsiteY15" fmla="*/ 0 h 114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600" h="1149350">
                <a:moveTo>
                  <a:pt x="469900" y="0"/>
                </a:moveTo>
                <a:lnTo>
                  <a:pt x="968375" y="511175"/>
                </a:lnTo>
                <a:lnTo>
                  <a:pt x="990600" y="882650"/>
                </a:lnTo>
                <a:lnTo>
                  <a:pt x="835025" y="692150"/>
                </a:lnTo>
                <a:lnTo>
                  <a:pt x="800100" y="682625"/>
                </a:lnTo>
                <a:lnTo>
                  <a:pt x="800100" y="771525"/>
                </a:lnTo>
                <a:lnTo>
                  <a:pt x="635000" y="828675"/>
                </a:lnTo>
                <a:lnTo>
                  <a:pt x="603250" y="768350"/>
                </a:lnTo>
                <a:lnTo>
                  <a:pt x="501650" y="809625"/>
                </a:lnTo>
                <a:lnTo>
                  <a:pt x="530225" y="1149350"/>
                </a:lnTo>
                <a:lnTo>
                  <a:pt x="282575" y="860425"/>
                </a:lnTo>
                <a:lnTo>
                  <a:pt x="260350" y="660400"/>
                </a:lnTo>
                <a:lnTo>
                  <a:pt x="117475" y="492125"/>
                </a:lnTo>
                <a:lnTo>
                  <a:pt x="63500" y="504825"/>
                </a:lnTo>
                <a:lnTo>
                  <a:pt x="0" y="171450"/>
                </a:lnTo>
                <a:lnTo>
                  <a:pt x="469900" y="0"/>
                </a:lnTo>
                <a:close/>
              </a:path>
            </a:pathLst>
          </a:custGeom>
          <a:solidFill>
            <a:srgbClr val="00B0F0">
              <a:alpha val="5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4" name="Free-form: Shape 53">
            <a:extLst>
              <a:ext uri="{FF2B5EF4-FFF2-40B4-BE49-F238E27FC236}">
                <a16:creationId xmlns:a16="http://schemas.microsoft.com/office/drawing/2014/main" id="{93DFD7AE-B922-4C14-05CC-4873AC58DBC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953250" y="2724150"/>
            <a:ext cx="577850" cy="501650"/>
          </a:xfrm>
          <a:custGeom>
            <a:avLst/>
            <a:gdLst>
              <a:gd name="connsiteX0" fmla="*/ 0 w 577850"/>
              <a:gd name="connsiteY0" fmla="*/ 152400 h 501650"/>
              <a:gd name="connsiteX1" fmla="*/ 101600 w 577850"/>
              <a:gd name="connsiteY1" fmla="*/ 276225 h 501650"/>
              <a:gd name="connsiteX2" fmla="*/ 123825 w 577850"/>
              <a:gd name="connsiteY2" fmla="*/ 384175 h 501650"/>
              <a:gd name="connsiteX3" fmla="*/ 200025 w 577850"/>
              <a:gd name="connsiteY3" fmla="*/ 482600 h 501650"/>
              <a:gd name="connsiteX4" fmla="*/ 244475 w 577850"/>
              <a:gd name="connsiteY4" fmla="*/ 473075 h 501650"/>
              <a:gd name="connsiteX5" fmla="*/ 266700 w 577850"/>
              <a:gd name="connsiteY5" fmla="*/ 501650 h 501650"/>
              <a:gd name="connsiteX6" fmla="*/ 577850 w 577850"/>
              <a:gd name="connsiteY6" fmla="*/ 390525 h 501650"/>
              <a:gd name="connsiteX7" fmla="*/ 542925 w 577850"/>
              <a:gd name="connsiteY7" fmla="*/ 158750 h 501650"/>
              <a:gd name="connsiteX8" fmla="*/ 403225 w 577850"/>
              <a:gd name="connsiteY8" fmla="*/ 0 h 501650"/>
              <a:gd name="connsiteX9" fmla="*/ 0 w 577850"/>
              <a:gd name="connsiteY9" fmla="*/ 152400 h 50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0" h="501650">
                <a:moveTo>
                  <a:pt x="0" y="152400"/>
                </a:moveTo>
                <a:lnTo>
                  <a:pt x="101600" y="276225"/>
                </a:lnTo>
                <a:lnTo>
                  <a:pt x="123825" y="384175"/>
                </a:lnTo>
                <a:lnTo>
                  <a:pt x="200025" y="482600"/>
                </a:lnTo>
                <a:lnTo>
                  <a:pt x="244475" y="473075"/>
                </a:lnTo>
                <a:lnTo>
                  <a:pt x="266700" y="501650"/>
                </a:lnTo>
                <a:lnTo>
                  <a:pt x="577850" y="390525"/>
                </a:lnTo>
                <a:lnTo>
                  <a:pt x="542925" y="158750"/>
                </a:lnTo>
                <a:lnTo>
                  <a:pt x="403225" y="0"/>
                </a:lnTo>
                <a:lnTo>
                  <a:pt x="0" y="152400"/>
                </a:lnTo>
                <a:close/>
              </a:path>
            </a:pathLst>
          </a:custGeom>
          <a:solidFill>
            <a:srgbClr val="00B0F0">
              <a:alpha val="5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5" name="Free-form: Shape 54">
            <a:extLst>
              <a:ext uri="{FF2B5EF4-FFF2-40B4-BE49-F238E27FC236}">
                <a16:creationId xmlns:a16="http://schemas.microsoft.com/office/drawing/2014/main" id="{B6DDC9A0-7F67-1662-BBDF-F3215D25790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203950" y="2587625"/>
            <a:ext cx="876300" cy="1031875"/>
          </a:xfrm>
          <a:custGeom>
            <a:avLst/>
            <a:gdLst>
              <a:gd name="connsiteX0" fmla="*/ 0 w 876300"/>
              <a:gd name="connsiteY0" fmla="*/ 184150 h 1031875"/>
              <a:gd name="connsiteX1" fmla="*/ 520700 w 876300"/>
              <a:gd name="connsiteY1" fmla="*/ 0 h 1031875"/>
              <a:gd name="connsiteX2" fmla="*/ 850900 w 876300"/>
              <a:gd name="connsiteY2" fmla="*/ 400050 h 1031875"/>
              <a:gd name="connsiteX3" fmla="*/ 876300 w 876300"/>
              <a:gd name="connsiteY3" fmla="*/ 520700 h 1031875"/>
              <a:gd name="connsiteX4" fmla="*/ 850900 w 876300"/>
              <a:gd name="connsiteY4" fmla="*/ 523875 h 1031875"/>
              <a:gd name="connsiteX5" fmla="*/ 815975 w 876300"/>
              <a:gd name="connsiteY5" fmla="*/ 488950 h 1031875"/>
              <a:gd name="connsiteX6" fmla="*/ 657225 w 876300"/>
              <a:gd name="connsiteY6" fmla="*/ 546100 h 1031875"/>
              <a:gd name="connsiteX7" fmla="*/ 654050 w 876300"/>
              <a:gd name="connsiteY7" fmla="*/ 571500 h 1031875"/>
              <a:gd name="connsiteX8" fmla="*/ 644525 w 876300"/>
              <a:gd name="connsiteY8" fmla="*/ 584200 h 1031875"/>
              <a:gd name="connsiteX9" fmla="*/ 688975 w 876300"/>
              <a:gd name="connsiteY9" fmla="*/ 650875 h 1031875"/>
              <a:gd name="connsiteX10" fmla="*/ 511175 w 876300"/>
              <a:gd name="connsiteY10" fmla="*/ 714375 h 1031875"/>
              <a:gd name="connsiteX11" fmla="*/ 485775 w 876300"/>
              <a:gd name="connsiteY11" fmla="*/ 711200 h 1031875"/>
              <a:gd name="connsiteX12" fmla="*/ 422275 w 876300"/>
              <a:gd name="connsiteY12" fmla="*/ 755650 h 1031875"/>
              <a:gd name="connsiteX13" fmla="*/ 488950 w 876300"/>
              <a:gd name="connsiteY13" fmla="*/ 1012825 h 1031875"/>
              <a:gd name="connsiteX14" fmla="*/ 422275 w 876300"/>
              <a:gd name="connsiteY14" fmla="*/ 1031875 h 1031875"/>
              <a:gd name="connsiteX15" fmla="*/ 139700 w 876300"/>
              <a:gd name="connsiteY15" fmla="*/ 612775 h 1031875"/>
              <a:gd name="connsiteX16" fmla="*/ 111125 w 876300"/>
              <a:gd name="connsiteY16" fmla="*/ 558800 h 1031875"/>
              <a:gd name="connsiteX17" fmla="*/ 0 w 876300"/>
              <a:gd name="connsiteY17" fmla="*/ 184150 h 103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6300" h="1031875">
                <a:moveTo>
                  <a:pt x="0" y="184150"/>
                </a:moveTo>
                <a:lnTo>
                  <a:pt x="520700" y="0"/>
                </a:lnTo>
                <a:lnTo>
                  <a:pt x="850900" y="400050"/>
                </a:lnTo>
                <a:lnTo>
                  <a:pt x="876300" y="520700"/>
                </a:lnTo>
                <a:lnTo>
                  <a:pt x="850900" y="523875"/>
                </a:lnTo>
                <a:lnTo>
                  <a:pt x="815975" y="488950"/>
                </a:lnTo>
                <a:lnTo>
                  <a:pt x="657225" y="546100"/>
                </a:lnTo>
                <a:lnTo>
                  <a:pt x="654050" y="571500"/>
                </a:lnTo>
                <a:lnTo>
                  <a:pt x="644525" y="584200"/>
                </a:lnTo>
                <a:lnTo>
                  <a:pt x="688975" y="650875"/>
                </a:lnTo>
                <a:lnTo>
                  <a:pt x="511175" y="714375"/>
                </a:lnTo>
                <a:lnTo>
                  <a:pt x="485775" y="711200"/>
                </a:lnTo>
                <a:lnTo>
                  <a:pt x="422275" y="755650"/>
                </a:lnTo>
                <a:lnTo>
                  <a:pt x="488950" y="1012825"/>
                </a:lnTo>
                <a:lnTo>
                  <a:pt x="422275" y="1031875"/>
                </a:lnTo>
                <a:lnTo>
                  <a:pt x="139700" y="612775"/>
                </a:lnTo>
                <a:lnTo>
                  <a:pt x="111125" y="558800"/>
                </a:lnTo>
                <a:lnTo>
                  <a:pt x="0" y="184150"/>
                </a:lnTo>
                <a:close/>
              </a:path>
            </a:pathLst>
          </a:custGeom>
          <a:solidFill>
            <a:srgbClr val="00B0F0">
              <a:alpha val="5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6" name="Free-form: Shape 55">
            <a:extLst>
              <a:ext uri="{FF2B5EF4-FFF2-40B4-BE49-F238E27FC236}">
                <a16:creationId xmlns:a16="http://schemas.microsoft.com/office/drawing/2014/main" id="{A32323A0-AFBE-5441-81B1-6D049F7B57F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626225" y="3076575"/>
            <a:ext cx="914400" cy="1168400"/>
          </a:xfrm>
          <a:custGeom>
            <a:avLst/>
            <a:gdLst>
              <a:gd name="connsiteX0" fmla="*/ 0 w 914400"/>
              <a:gd name="connsiteY0" fmla="*/ 250825 h 1168400"/>
              <a:gd name="connsiteX1" fmla="*/ 266700 w 914400"/>
              <a:gd name="connsiteY1" fmla="*/ 158750 h 1168400"/>
              <a:gd name="connsiteX2" fmla="*/ 215900 w 914400"/>
              <a:gd name="connsiteY2" fmla="*/ 88900 h 1168400"/>
              <a:gd name="connsiteX3" fmla="*/ 228600 w 914400"/>
              <a:gd name="connsiteY3" fmla="*/ 53975 h 1168400"/>
              <a:gd name="connsiteX4" fmla="*/ 400050 w 914400"/>
              <a:gd name="connsiteY4" fmla="*/ 0 h 1168400"/>
              <a:gd name="connsiteX5" fmla="*/ 463550 w 914400"/>
              <a:gd name="connsiteY5" fmla="*/ 34925 h 1168400"/>
              <a:gd name="connsiteX6" fmla="*/ 530225 w 914400"/>
              <a:gd name="connsiteY6" fmla="*/ 133350 h 1168400"/>
              <a:gd name="connsiteX7" fmla="*/ 571500 w 914400"/>
              <a:gd name="connsiteY7" fmla="*/ 120650 h 1168400"/>
              <a:gd name="connsiteX8" fmla="*/ 889000 w 914400"/>
              <a:gd name="connsiteY8" fmla="*/ 495300 h 1168400"/>
              <a:gd name="connsiteX9" fmla="*/ 819150 w 914400"/>
              <a:gd name="connsiteY9" fmla="*/ 527050 h 1168400"/>
              <a:gd name="connsiteX10" fmla="*/ 914400 w 914400"/>
              <a:gd name="connsiteY10" fmla="*/ 635000 h 1168400"/>
              <a:gd name="connsiteX11" fmla="*/ 720725 w 914400"/>
              <a:gd name="connsiteY11" fmla="*/ 711200 h 1168400"/>
              <a:gd name="connsiteX12" fmla="*/ 730250 w 914400"/>
              <a:gd name="connsiteY12" fmla="*/ 762000 h 1168400"/>
              <a:gd name="connsiteX13" fmla="*/ 679450 w 914400"/>
              <a:gd name="connsiteY13" fmla="*/ 777875 h 1168400"/>
              <a:gd name="connsiteX14" fmla="*/ 679450 w 914400"/>
              <a:gd name="connsiteY14" fmla="*/ 822325 h 1168400"/>
              <a:gd name="connsiteX15" fmla="*/ 501650 w 914400"/>
              <a:gd name="connsiteY15" fmla="*/ 901700 h 1168400"/>
              <a:gd name="connsiteX16" fmla="*/ 517525 w 914400"/>
              <a:gd name="connsiteY16" fmla="*/ 971550 h 1168400"/>
              <a:gd name="connsiteX17" fmla="*/ 479425 w 914400"/>
              <a:gd name="connsiteY17" fmla="*/ 987425 h 1168400"/>
              <a:gd name="connsiteX18" fmla="*/ 511175 w 914400"/>
              <a:gd name="connsiteY18" fmla="*/ 1155700 h 1168400"/>
              <a:gd name="connsiteX19" fmla="*/ 476250 w 914400"/>
              <a:gd name="connsiteY19" fmla="*/ 1168400 h 1168400"/>
              <a:gd name="connsiteX20" fmla="*/ 323850 w 914400"/>
              <a:gd name="connsiteY20" fmla="*/ 927100 h 1168400"/>
              <a:gd name="connsiteX21" fmla="*/ 276225 w 914400"/>
              <a:gd name="connsiteY21" fmla="*/ 923925 h 1168400"/>
              <a:gd name="connsiteX22" fmla="*/ 107950 w 914400"/>
              <a:gd name="connsiteY22" fmla="*/ 657225 h 1168400"/>
              <a:gd name="connsiteX23" fmla="*/ 0 w 914400"/>
              <a:gd name="connsiteY23" fmla="*/ 250825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4400" h="1168400">
                <a:moveTo>
                  <a:pt x="0" y="250825"/>
                </a:moveTo>
                <a:lnTo>
                  <a:pt x="266700" y="158750"/>
                </a:lnTo>
                <a:lnTo>
                  <a:pt x="215900" y="88900"/>
                </a:lnTo>
                <a:lnTo>
                  <a:pt x="228600" y="53975"/>
                </a:lnTo>
                <a:lnTo>
                  <a:pt x="400050" y="0"/>
                </a:lnTo>
                <a:lnTo>
                  <a:pt x="463550" y="34925"/>
                </a:lnTo>
                <a:lnTo>
                  <a:pt x="530225" y="133350"/>
                </a:lnTo>
                <a:lnTo>
                  <a:pt x="571500" y="120650"/>
                </a:lnTo>
                <a:lnTo>
                  <a:pt x="889000" y="495300"/>
                </a:lnTo>
                <a:lnTo>
                  <a:pt x="819150" y="527050"/>
                </a:lnTo>
                <a:lnTo>
                  <a:pt x="914400" y="635000"/>
                </a:lnTo>
                <a:lnTo>
                  <a:pt x="720725" y="711200"/>
                </a:lnTo>
                <a:lnTo>
                  <a:pt x="730250" y="762000"/>
                </a:lnTo>
                <a:lnTo>
                  <a:pt x="679450" y="777875"/>
                </a:lnTo>
                <a:lnTo>
                  <a:pt x="679450" y="822325"/>
                </a:lnTo>
                <a:lnTo>
                  <a:pt x="501650" y="901700"/>
                </a:lnTo>
                <a:lnTo>
                  <a:pt x="517525" y="971550"/>
                </a:lnTo>
                <a:lnTo>
                  <a:pt x="479425" y="987425"/>
                </a:lnTo>
                <a:lnTo>
                  <a:pt x="511175" y="1155700"/>
                </a:lnTo>
                <a:lnTo>
                  <a:pt x="476250" y="1168400"/>
                </a:lnTo>
                <a:lnTo>
                  <a:pt x="323850" y="927100"/>
                </a:lnTo>
                <a:lnTo>
                  <a:pt x="276225" y="923925"/>
                </a:lnTo>
                <a:lnTo>
                  <a:pt x="107950" y="657225"/>
                </a:lnTo>
                <a:lnTo>
                  <a:pt x="0" y="250825"/>
                </a:lnTo>
                <a:close/>
              </a:path>
            </a:pathLst>
          </a:custGeom>
          <a:solidFill>
            <a:srgbClr val="00B0F0">
              <a:alpha val="5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Free-form: Shape 56">
            <a:extLst>
              <a:ext uri="{FF2B5EF4-FFF2-40B4-BE49-F238E27FC236}">
                <a16:creationId xmlns:a16="http://schemas.microsoft.com/office/drawing/2014/main" id="{2EEFE925-6A4F-F98B-130D-6DF98732646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108825" y="3705225"/>
            <a:ext cx="993775" cy="1143000"/>
          </a:xfrm>
          <a:custGeom>
            <a:avLst/>
            <a:gdLst>
              <a:gd name="connsiteX0" fmla="*/ 41275 w 993775"/>
              <a:gd name="connsiteY0" fmla="*/ 635000 h 1143000"/>
              <a:gd name="connsiteX1" fmla="*/ 0 w 993775"/>
              <a:gd name="connsiteY1" fmla="*/ 358775 h 1143000"/>
              <a:gd name="connsiteX2" fmla="*/ 34925 w 993775"/>
              <a:gd name="connsiteY2" fmla="*/ 342900 h 1143000"/>
              <a:gd name="connsiteX3" fmla="*/ 19050 w 993775"/>
              <a:gd name="connsiteY3" fmla="*/ 276225 h 1143000"/>
              <a:gd name="connsiteX4" fmla="*/ 200025 w 993775"/>
              <a:gd name="connsiteY4" fmla="*/ 193675 h 1143000"/>
              <a:gd name="connsiteX5" fmla="*/ 190500 w 993775"/>
              <a:gd name="connsiteY5" fmla="*/ 146050 h 1143000"/>
              <a:gd name="connsiteX6" fmla="*/ 247650 w 993775"/>
              <a:gd name="connsiteY6" fmla="*/ 136525 h 1143000"/>
              <a:gd name="connsiteX7" fmla="*/ 238125 w 993775"/>
              <a:gd name="connsiteY7" fmla="*/ 82550 h 1143000"/>
              <a:gd name="connsiteX8" fmla="*/ 428625 w 993775"/>
              <a:gd name="connsiteY8" fmla="*/ 0 h 1143000"/>
              <a:gd name="connsiteX9" fmla="*/ 466725 w 993775"/>
              <a:gd name="connsiteY9" fmla="*/ 53975 h 1143000"/>
              <a:gd name="connsiteX10" fmla="*/ 536575 w 993775"/>
              <a:gd name="connsiteY10" fmla="*/ 25400 h 1143000"/>
              <a:gd name="connsiteX11" fmla="*/ 962025 w 993775"/>
              <a:gd name="connsiteY11" fmla="*/ 530225 h 1143000"/>
              <a:gd name="connsiteX12" fmla="*/ 993775 w 993775"/>
              <a:gd name="connsiteY12" fmla="*/ 911225 h 1143000"/>
              <a:gd name="connsiteX13" fmla="*/ 466725 w 993775"/>
              <a:gd name="connsiteY13" fmla="*/ 1143000 h 1143000"/>
              <a:gd name="connsiteX14" fmla="*/ 41275 w 993775"/>
              <a:gd name="connsiteY14" fmla="*/ 635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775" h="1143000">
                <a:moveTo>
                  <a:pt x="41275" y="635000"/>
                </a:moveTo>
                <a:lnTo>
                  <a:pt x="0" y="358775"/>
                </a:lnTo>
                <a:lnTo>
                  <a:pt x="34925" y="342900"/>
                </a:lnTo>
                <a:lnTo>
                  <a:pt x="19050" y="276225"/>
                </a:lnTo>
                <a:lnTo>
                  <a:pt x="200025" y="193675"/>
                </a:lnTo>
                <a:lnTo>
                  <a:pt x="190500" y="146050"/>
                </a:lnTo>
                <a:lnTo>
                  <a:pt x="247650" y="136525"/>
                </a:lnTo>
                <a:lnTo>
                  <a:pt x="238125" y="82550"/>
                </a:lnTo>
                <a:lnTo>
                  <a:pt x="428625" y="0"/>
                </a:lnTo>
                <a:lnTo>
                  <a:pt x="466725" y="53975"/>
                </a:lnTo>
                <a:lnTo>
                  <a:pt x="536575" y="25400"/>
                </a:lnTo>
                <a:lnTo>
                  <a:pt x="962025" y="530225"/>
                </a:lnTo>
                <a:lnTo>
                  <a:pt x="993775" y="911225"/>
                </a:lnTo>
                <a:lnTo>
                  <a:pt x="466725" y="1143000"/>
                </a:lnTo>
                <a:lnTo>
                  <a:pt x="41275" y="635000"/>
                </a:lnTo>
                <a:close/>
              </a:path>
            </a:pathLst>
          </a:custGeom>
          <a:solidFill>
            <a:srgbClr val="00B0F0">
              <a:alpha val="5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8" name="Free-form: Shape 57">
            <a:extLst>
              <a:ext uri="{FF2B5EF4-FFF2-40B4-BE49-F238E27FC236}">
                <a16:creationId xmlns:a16="http://schemas.microsoft.com/office/drawing/2014/main" id="{90C8211A-F7B2-D511-4EA3-E015DD22600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172575" y="2949575"/>
            <a:ext cx="1009650" cy="1136650"/>
          </a:xfrm>
          <a:custGeom>
            <a:avLst/>
            <a:gdLst>
              <a:gd name="connsiteX0" fmla="*/ 1009650 w 1009650"/>
              <a:gd name="connsiteY0" fmla="*/ 457200 h 1136650"/>
              <a:gd name="connsiteX1" fmla="*/ 930275 w 1009650"/>
              <a:gd name="connsiteY1" fmla="*/ 831850 h 1136650"/>
              <a:gd name="connsiteX2" fmla="*/ 546100 w 1009650"/>
              <a:gd name="connsiteY2" fmla="*/ 1136650 h 1136650"/>
              <a:gd name="connsiteX3" fmla="*/ 0 w 1009650"/>
              <a:gd name="connsiteY3" fmla="*/ 606425 h 1136650"/>
              <a:gd name="connsiteX4" fmla="*/ 38100 w 1009650"/>
              <a:gd name="connsiteY4" fmla="*/ 190500 h 1136650"/>
              <a:gd name="connsiteX5" fmla="*/ 495300 w 1009650"/>
              <a:gd name="connsiteY5" fmla="*/ 0 h 1136650"/>
              <a:gd name="connsiteX6" fmla="*/ 1009650 w 1009650"/>
              <a:gd name="connsiteY6" fmla="*/ 457200 h 113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0" h="1136650">
                <a:moveTo>
                  <a:pt x="1009650" y="457200"/>
                </a:moveTo>
                <a:lnTo>
                  <a:pt x="930275" y="831850"/>
                </a:lnTo>
                <a:lnTo>
                  <a:pt x="546100" y="1136650"/>
                </a:lnTo>
                <a:lnTo>
                  <a:pt x="0" y="606425"/>
                </a:lnTo>
                <a:lnTo>
                  <a:pt x="38100" y="190500"/>
                </a:lnTo>
                <a:lnTo>
                  <a:pt x="495300" y="0"/>
                </a:lnTo>
                <a:lnTo>
                  <a:pt x="1009650" y="457200"/>
                </a:lnTo>
                <a:close/>
              </a:path>
            </a:pathLst>
          </a:custGeom>
          <a:solidFill>
            <a:srgbClr val="00B0F0">
              <a:alpha val="5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9" name="Free-form: Shape 58">
            <a:extLst>
              <a:ext uri="{FF2B5EF4-FFF2-40B4-BE49-F238E27FC236}">
                <a16:creationId xmlns:a16="http://schemas.microsoft.com/office/drawing/2014/main" id="{56377093-508C-16A8-98F2-9FBB8202FC4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702675" y="2578100"/>
            <a:ext cx="838200" cy="892175"/>
          </a:xfrm>
          <a:custGeom>
            <a:avLst/>
            <a:gdLst>
              <a:gd name="connsiteX0" fmla="*/ 476250 w 838200"/>
              <a:gd name="connsiteY0" fmla="*/ 892175 h 892175"/>
              <a:gd name="connsiteX1" fmla="*/ 0 w 838200"/>
              <a:gd name="connsiteY1" fmla="*/ 422275 h 892175"/>
              <a:gd name="connsiteX2" fmla="*/ 3175 w 838200"/>
              <a:gd name="connsiteY2" fmla="*/ 139700 h 892175"/>
              <a:gd name="connsiteX3" fmla="*/ 53975 w 838200"/>
              <a:gd name="connsiteY3" fmla="*/ 117475 h 892175"/>
              <a:gd name="connsiteX4" fmla="*/ 47625 w 838200"/>
              <a:gd name="connsiteY4" fmla="*/ 31750 h 892175"/>
              <a:gd name="connsiteX5" fmla="*/ 130175 w 838200"/>
              <a:gd name="connsiteY5" fmla="*/ 0 h 892175"/>
              <a:gd name="connsiteX6" fmla="*/ 168275 w 838200"/>
              <a:gd name="connsiteY6" fmla="*/ 53975 h 892175"/>
              <a:gd name="connsiteX7" fmla="*/ 238125 w 838200"/>
              <a:gd name="connsiteY7" fmla="*/ 19050 h 892175"/>
              <a:gd name="connsiteX8" fmla="*/ 311150 w 838200"/>
              <a:gd name="connsiteY8" fmla="*/ 85725 h 892175"/>
              <a:gd name="connsiteX9" fmla="*/ 371475 w 838200"/>
              <a:gd name="connsiteY9" fmla="*/ 57150 h 892175"/>
              <a:gd name="connsiteX10" fmla="*/ 371475 w 838200"/>
              <a:gd name="connsiteY10" fmla="*/ 19050 h 892175"/>
              <a:gd name="connsiteX11" fmla="*/ 400050 w 838200"/>
              <a:gd name="connsiteY11" fmla="*/ 22225 h 892175"/>
              <a:gd name="connsiteX12" fmla="*/ 838200 w 838200"/>
              <a:gd name="connsiteY12" fmla="*/ 425450 h 892175"/>
              <a:gd name="connsiteX13" fmla="*/ 571500 w 838200"/>
              <a:gd name="connsiteY13" fmla="*/ 527050 h 892175"/>
              <a:gd name="connsiteX14" fmla="*/ 508000 w 838200"/>
              <a:gd name="connsiteY14" fmla="*/ 555625 h 892175"/>
              <a:gd name="connsiteX15" fmla="*/ 476250 w 838200"/>
              <a:gd name="connsiteY15" fmla="*/ 892175 h 89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8200" h="892175">
                <a:moveTo>
                  <a:pt x="476250" y="892175"/>
                </a:moveTo>
                <a:lnTo>
                  <a:pt x="0" y="422275"/>
                </a:lnTo>
                <a:cubicBezTo>
                  <a:pt x="1058" y="328083"/>
                  <a:pt x="2117" y="233892"/>
                  <a:pt x="3175" y="139700"/>
                </a:cubicBezTo>
                <a:lnTo>
                  <a:pt x="53975" y="117475"/>
                </a:lnTo>
                <a:lnTo>
                  <a:pt x="47625" y="31750"/>
                </a:lnTo>
                <a:lnTo>
                  <a:pt x="130175" y="0"/>
                </a:lnTo>
                <a:lnTo>
                  <a:pt x="168275" y="53975"/>
                </a:lnTo>
                <a:lnTo>
                  <a:pt x="238125" y="19050"/>
                </a:lnTo>
                <a:lnTo>
                  <a:pt x="311150" y="85725"/>
                </a:lnTo>
                <a:lnTo>
                  <a:pt x="371475" y="57150"/>
                </a:lnTo>
                <a:lnTo>
                  <a:pt x="371475" y="19050"/>
                </a:lnTo>
                <a:lnTo>
                  <a:pt x="400050" y="22225"/>
                </a:lnTo>
                <a:lnTo>
                  <a:pt x="838200" y="425450"/>
                </a:lnTo>
                <a:lnTo>
                  <a:pt x="571500" y="527050"/>
                </a:lnTo>
                <a:lnTo>
                  <a:pt x="508000" y="555625"/>
                </a:lnTo>
                <a:lnTo>
                  <a:pt x="476250" y="892175"/>
                </a:lnTo>
                <a:close/>
              </a:path>
            </a:pathLst>
          </a:custGeom>
          <a:solidFill>
            <a:srgbClr val="00B0F0">
              <a:alpha val="5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0" name="Free-form: Shape 59">
            <a:extLst>
              <a:ext uri="{FF2B5EF4-FFF2-40B4-BE49-F238E27FC236}">
                <a16:creationId xmlns:a16="http://schemas.microsoft.com/office/drawing/2014/main" id="{E45177C2-F74E-D308-0F89-83253685C23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137525" y="1905000"/>
            <a:ext cx="958850" cy="1117600"/>
          </a:xfrm>
          <a:custGeom>
            <a:avLst/>
            <a:gdLst>
              <a:gd name="connsiteX0" fmla="*/ 428625 w 958850"/>
              <a:gd name="connsiteY0" fmla="*/ 0 h 1117600"/>
              <a:gd name="connsiteX1" fmla="*/ 958850 w 958850"/>
              <a:gd name="connsiteY1" fmla="*/ 469900 h 1117600"/>
              <a:gd name="connsiteX2" fmla="*/ 942975 w 958850"/>
              <a:gd name="connsiteY2" fmla="*/ 692150 h 1117600"/>
              <a:gd name="connsiteX3" fmla="*/ 933450 w 958850"/>
              <a:gd name="connsiteY3" fmla="*/ 727075 h 1117600"/>
              <a:gd name="connsiteX4" fmla="*/ 876300 w 958850"/>
              <a:gd name="connsiteY4" fmla="*/ 752475 h 1117600"/>
              <a:gd name="connsiteX5" fmla="*/ 806450 w 958850"/>
              <a:gd name="connsiteY5" fmla="*/ 688975 h 1117600"/>
              <a:gd name="connsiteX6" fmla="*/ 739775 w 958850"/>
              <a:gd name="connsiteY6" fmla="*/ 714375 h 1117600"/>
              <a:gd name="connsiteX7" fmla="*/ 695325 w 958850"/>
              <a:gd name="connsiteY7" fmla="*/ 669925 h 1117600"/>
              <a:gd name="connsiteX8" fmla="*/ 609600 w 958850"/>
              <a:gd name="connsiteY8" fmla="*/ 708025 h 1117600"/>
              <a:gd name="connsiteX9" fmla="*/ 612775 w 958850"/>
              <a:gd name="connsiteY9" fmla="*/ 790575 h 1117600"/>
              <a:gd name="connsiteX10" fmla="*/ 568325 w 958850"/>
              <a:gd name="connsiteY10" fmla="*/ 809625 h 1117600"/>
              <a:gd name="connsiteX11" fmla="*/ 561975 w 958850"/>
              <a:gd name="connsiteY11" fmla="*/ 1095375 h 1117600"/>
              <a:gd name="connsiteX12" fmla="*/ 501650 w 958850"/>
              <a:gd name="connsiteY12" fmla="*/ 1117600 h 1117600"/>
              <a:gd name="connsiteX13" fmla="*/ 19050 w 958850"/>
              <a:gd name="connsiteY13" fmla="*/ 650875 h 1117600"/>
              <a:gd name="connsiteX14" fmla="*/ 0 w 958850"/>
              <a:gd name="connsiteY14" fmla="*/ 149225 h 1117600"/>
              <a:gd name="connsiteX15" fmla="*/ 428625 w 958850"/>
              <a:gd name="connsiteY15" fmla="*/ 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8850" h="1117600">
                <a:moveTo>
                  <a:pt x="428625" y="0"/>
                </a:moveTo>
                <a:lnTo>
                  <a:pt x="958850" y="469900"/>
                </a:lnTo>
                <a:lnTo>
                  <a:pt x="942975" y="692150"/>
                </a:lnTo>
                <a:lnTo>
                  <a:pt x="933450" y="727075"/>
                </a:lnTo>
                <a:lnTo>
                  <a:pt x="876300" y="752475"/>
                </a:lnTo>
                <a:lnTo>
                  <a:pt x="806450" y="688975"/>
                </a:lnTo>
                <a:lnTo>
                  <a:pt x="739775" y="714375"/>
                </a:lnTo>
                <a:lnTo>
                  <a:pt x="695325" y="669925"/>
                </a:lnTo>
                <a:lnTo>
                  <a:pt x="609600" y="708025"/>
                </a:lnTo>
                <a:lnTo>
                  <a:pt x="612775" y="790575"/>
                </a:lnTo>
                <a:lnTo>
                  <a:pt x="568325" y="809625"/>
                </a:lnTo>
                <a:lnTo>
                  <a:pt x="561975" y="1095375"/>
                </a:lnTo>
                <a:lnTo>
                  <a:pt x="501650" y="1117600"/>
                </a:lnTo>
                <a:lnTo>
                  <a:pt x="19050" y="650875"/>
                </a:lnTo>
                <a:lnTo>
                  <a:pt x="0" y="149225"/>
                </a:lnTo>
                <a:lnTo>
                  <a:pt x="428625" y="0"/>
                </a:lnTo>
                <a:close/>
              </a:path>
            </a:pathLst>
          </a:custGeom>
          <a:solidFill>
            <a:srgbClr val="00B0F0">
              <a:alpha val="5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1" name="Free-form: Shape 60">
            <a:extLst>
              <a:ext uri="{FF2B5EF4-FFF2-40B4-BE49-F238E27FC236}">
                <a16:creationId xmlns:a16="http://schemas.microsoft.com/office/drawing/2014/main" id="{00D3ADF9-61E0-6362-FDC5-055B5B815C1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731250" y="1933575"/>
            <a:ext cx="533400" cy="517525"/>
          </a:xfrm>
          <a:custGeom>
            <a:avLst/>
            <a:gdLst>
              <a:gd name="connsiteX0" fmla="*/ 0 w 533400"/>
              <a:gd name="connsiteY0" fmla="*/ 120650 h 517525"/>
              <a:gd name="connsiteX1" fmla="*/ 349250 w 533400"/>
              <a:gd name="connsiteY1" fmla="*/ 0 h 517525"/>
              <a:gd name="connsiteX2" fmla="*/ 533400 w 533400"/>
              <a:gd name="connsiteY2" fmla="*/ 152400 h 517525"/>
              <a:gd name="connsiteX3" fmla="*/ 520700 w 533400"/>
              <a:gd name="connsiteY3" fmla="*/ 450850 h 517525"/>
              <a:gd name="connsiteX4" fmla="*/ 358775 w 533400"/>
              <a:gd name="connsiteY4" fmla="*/ 517525 h 517525"/>
              <a:gd name="connsiteX5" fmla="*/ 368300 w 533400"/>
              <a:gd name="connsiteY5" fmla="*/ 441325 h 517525"/>
              <a:gd name="connsiteX6" fmla="*/ 0 w 533400"/>
              <a:gd name="connsiteY6" fmla="*/ 120650 h 5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 h="517525">
                <a:moveTo>
                  <a:pt x="0" y="120650"/>
                </a:moveTo>
                <a:lnTo>
                  <a:pt x="349250" y="0"/>
                </a:lnTo>
                <a:lnTo>
                  <a:pt x="533400" y="152400"/>
                </a:lnTo>
                <a:lnTo>
                  <a:pt x="520700" y="450850"/>
                </a:lnTo>
                <a:lnTo>
                  <a:pt x="358775" y="517525"/>
                </a:lnTo>
                <a:lnTo>
                  <a:pt x="368300" y="441325"/>
                </a:lnTo>
                <a:lnTo>
                  <a:pt x="0" y="120650"/>
                </a:lnTo>
                <a:close/>
              </a:path>
            </a:pathLst>
          </a:custGeom>
          <a:solidFill>
            <a:srgbClr val="C00000">
              <a:alpha val="5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2" name="Free-form: Shape 61">
            <a:extLst>
              <a:ext uri="{FF2B5EF4-FFF2-40B4-BE49-F238E27FC236}">
                <a16:creationId xmlns:a16="http://schemas.microsoft.com/office/drawing/2014/main" id="{9385A89C-3322-26CE-3522-DE8CFA5E66E0}"/>
              </a:ext>
              <a:ext uri="{C183D7F6-B498-43B3-948B-1728B52AA6E4}">
                <adec:decorative xmlns:adec="http://schemas.microsoft.com/office/drawing/2017/decorative" val="1"/>
              </a:ext>
            </a:extLst>
          </p:cNvPr>
          <p:cNvSpPr/>
          <p:nvPr/>
        </p:nvSpPr>
        <p:spPr>
          <a:xfrm>
            <a:off x="8972550" y="1571625"/>
            <a:ext cx="889000" cy="901700"/>
          </a:xfrm>
          <a:custGeom>
            <a:avLst/>
            <a:gdLst>
              <a:gd name="connsiteX0" fmla="*/ 412750 w 889000"/>
              <a:gd name="connsiteY0" fmla="*/ 0 h 901700"/>
              <a:gd name="connsiteX1" fmla="*/ 889000 w 889000"/>
              <a:gd name="connsiteY1" fmla="*/ 371475 h 901700"/>
              <a:gd name="connsiteX2" fmla="*/ 854075 w 889000"/>
              <a:gd name="connsiteY2" fmla="*/ 666750 h 901700"/>
              <a:gd name="connsiteX3" fmla="*/ 749300 w 889000"/>
              <a:gd name="connsiteY3" fmla="*/ 574675 h 901700"/>
              <a:gd name="connsiteX4" fmla="*/ 739775 w 889000"/>
              <a:gd name="connsiteY4" fmla="*/ 622300 h 901700"/>
              <a:gd name="connsiteX5" fmla="*/ 612775 w 889000"/>
              <a:gd name="connsiteY5" fmla="*/ 676275 h 901700"/>
              <a:gd name="connsiteX6" fmla="*/ 552450 w 889000"/>
              <a:gd name="connsiteY6" fmla="*/ 615950 h 901700"/>
              <a:gd name="connsiteX7" fmla="*/ 511175 w 889000"/>
              <a:gd name="connsiteY7" fmla="*/ 641350 h 901700"/>
              <a:gd name="connsiteX8" fmla="*/ 492125 w 889000"/>
              <a:gd name="connsiteY8" fmla="*/ 727075 h 901700"/>
              <a:gd name="connsiteX9" fmla="*/ 463550 w 889000"/>
              <a:gd name="connsiteY9" fmla="*/ 727075 h 901700"/>
              <a:gd name="connsiteX10" fmla="*/ 434975 w 889000"/>
              <a:gd name="connsiteY10" fmla="*/ 901700 h 901700"/>
              <a:gd name="connsiteX11" fmla="*/ 282575 w 889000"/>
              <a:gd name="connsiteY11" fmla="*/ 787400 h 901700"/>
              <a:gd name="connsiteX12" fmla="*/ 288925 w 889000"/>
              <a:gd name="connsiteY12" fmla="*/ 511175 h 901700"/>
              <a:gd name="connsiteX13" fmla="*/ 107950 w 889000"/>
              <a:gd name="connsiteY13" fmla="*/ 361950 h 901700"/>
              <a:gd name="connsiteX14" fmla="*/ 0 w 889000"/>
              <a:gd name="connsiteY14" fmla="*/ 393700 h 901700"/>
              <a:gd name="connsiteX15" fmla="*/ 15875 w 889000"/>
              <a:gd name="connsiteY15" fmla="*/ 139700 h 901700"/>
              <a:gd name="connsiteX16" fmla="*/ 412750 w 889000"/>
              <a:gd name="connsiteY16" fmla="*/ 0 h 90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9000" h="901700">
                <a:moveTo>
                  <a:pt x="412750" y="0"/>
                </a:moveTo>
                <a:lnTo>
                  <a:pt x="889000" y="371475"/>
                </a:lnTo>
                <a:lnTo>
                  <a:pt x="854075" y="666750"/>
                </a:lnTo>
                <a:lnTo>
                  <a:pt x="749300" y="574675"/>
                </a:lnTo>
                <a:lnTo>
                  <a:pt x="739775" y="622300"/>
                </a:lnTo>
                <a:lnTo>
                  <a:pt x="612775" y="676275"/>
                </a:lnTo>
                <a:lnTo>
                  <a:pt x="552450" y="615950"/>
                </a:lnTo>
                <a:lnTo>
                  <a:pt x="511175" y="641350"/>
                </a:lnTo>
                <a:lnTo>
                  <a:pt x="492125" y="727075"/>
                </a:lnTo>
                <a:lnTo>
                  <a:pt x="463550" y="727075"/>
                </a:lnTo>
                <a:lnTo>
                  <a:pt x="434975" y="901700"/>
                </a:lnTo>
                <a:lnTo>
                  <a:pt x="282575" y="787400"/>
                </a:lnTo>
                <a:lnTo>
                  <a:pt x="288925" y="511175"/>
                </a:lnTo>
                <a:lnTo>
                  <a:pt x="107950" y="361950"/>
                </a:lnTo>
                <a:lnTo>
                  <a:pt x="0" y="393700"/>
                </a:lnTo>
                <a:lnTo>
                  <a:pt x="15875" y="139700"/>
                </a:lnTo>
                <a:lnTo>
                  <a:pt x="412750" y="0"/>
                </a:lnTo>
                <a:close/>
              </a:path>
            </a:pathLst>
          </a:custGeom>
          <a:solidFill>
            <a:srgbClr val="C00000">
              <a:alpha val="5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3" name="Free-form: Shape 62">
            <a:extLst>
              <a:ext uri="{FF2B5EF4-FFF2-40B4-BE49-F238E27FC236}">
                <a16:creationId xmlns:a16="http://schemas.microsoft.com/office/drawing/2014/main" id="{F58B39F4-BF82-921D-C5E2-E9BA9D12D3D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410700" y="2139950"/>
            <a:ext cx="422275" cy="514350"/>
          </a:xfrm>
          <a:custGeom>
            <a:avLst/>
            <a:gdLst>
              <a:gd name="connsiteX0" fmla="*/ 307975 w 422275"/>
              <a:gd name="connsiteY0" fmla="*/ 0 h 514350"/>
              <a:gd name="connsiteX1" fmla="*/ 422275 w 422275"/>
              <a:gd name="connsiteY1" fmla="*/ 111125 h 514350"/>
              <a:gd name="connsiteX2" fmla="*/ 225425 w 422275"/>
              <a:gd name="connsiteY2" fmla="*/ 190500 h 514350"/>
              <a:gd name="connsiteX3" fmla="*/ 187325 w 422275"/>
              <a:gd name="connsiteY3" fmla="*/ 514350 h 514350"/>
              <a:gd name="connsiteX4" fmla="*/ 0 w 422275"/>
              <a:gd name="connsiteY4" fmla="*/ 339725 h 514350"/>
              <a:gd name="connsiteX5" fmla="*/ 22225 w 422275"/>
              <a:gd name="connsiteY5" fmla="*/ 158750 h 514350"/>
              <a:gd name="connsiteX6" fmla="*/ 53975 w 422275"/>
              <a:gd name="connsiteY6" fmla="*/ 152400 h 514350"/>
              <a:gd name="connsiteX7" fmla="*/ 63500 w 422275"/>
              <a:gd name="connsiteY7" fmla="*/ 73025 h 514350"/>
              <a:gd name="connsiteX8" fmla="*/ 114300 w 422275"/>
              <a:gd name="connsiteY8" fmla="*/ 50800 h 514350"/>
              <a:gd name="connsiteX9" fmla="*/ 174625 w 422275"/>
              <a:gd name="connsiteY9" fmla="*/ 101600 h 514350"/>
              <a:gd name="connsiteX10" fmla="*/ 304800 w 422275"/>
              <a:gd name="connsiteY10" fmla="*/ 53975 h 514350"/>
              <a:gd name="connsiteX11" fmla="*/ 307975 w 422275"/>
              <a:gd name="connsiteY11"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275" h="514350">
                <a:moveTo>
                  <a:pt x="307975" y="0"/>
                </a:moveTo>
                <a:lnTo>
                  <a:pt x="422275" y="111125"/>
                </a:lnTo>
                <a:lnTo>
                  <a:pt x="225425" y="190500"/>
                </a:lnTo>
                <a:lnTo>
                  <a:pt x="187325" y="514350"/>
                </a:lnTo>
                <a:lnTo>
                  <a:pt x="0" y="339725"/>
                </a:lnTo>
                <a:lnTo>
                  <a:pt x="22225" y="158750"/>
                </a:lnTo>
                <a:lnTo>
                  <a:pt x="53975" y="152400"/>
                </a:lnTo>
                <a:lnTo>
                  <a:pt x="63500" y="73025"/>
                </a:lnTo>
                <a:lnTo>
                  <a:pt x="114300" y="50800"/>
                </a:lnTo>
                <a:lnTo>
                  <a:pt x="174625" y="101600"/>
                </a:lnTo>
                <a:lnTo>
                  <a:pt x="304800" y="53975"/>
                </a:lnTo>
                <a:lnTo>
                  <a:pt x="307975" y="0"/>
                </a:lnTo>
                <a:close/>
              </a:path>
            </a:pathLst>
          </a:custGeom>
          <a:solidFill>
            <a:srgbClr val="C00000">
              <a:alpha val="5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4" name="Free-form: Shape 63">
            <a:extLst>
              <a:ext uri="{FF2B5EF4-FFF2-40B4-BE49-F238E27FC236}">
                <a16:creationId xmlns:a16="http://schemas.microsoft.com/office/drawing/2014/main" id="{696E684C-1D9E-E3A8-6C80-4BB8DD42C64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591675" y="2171700"/>
            <a:ext cx="958850" cy="920750"/>
          </a:xfrm>
          <a:custGeom>
            <a:avLst/>
            <a:gdLst>
              <a:gd name="connsiteX0" fmla="*/ 454025 w 958850"/>
              <a:gd name="connsiteY0" fmla="*/ 0 h 920750"/>
              <a:gd name="connsiteX1" fmla="*/ 958850 w 958850"/>
              <a:gd name="connsiteY1" fmla="*/ 390525 h 920750"/>
              <a:gd name="connsiteX2" fmla="*/ 873125 w 958850"/>
              <a:gd name="connsiteY2" fmla="*/ 742950 h 920750"/>
              <a:gd name="connsiteX3" fmla="*/ 476250 w 958850"/>
              <a:gd name="connsiteY3" fmla="*/ 920750 h 920750"/>
              <a:gd name="connsiteX4" fmla="*/ 0 w 958850"/>
              <a:gd name="connsiteY4" fmla="*/ 492125 h 920750"/>
              <a:gd name="connsiteX5" fmla="*/ 44450 w 958850"/>
              <a:gd name="connsiteY5" fmla="*/ 158750 h 920750"/>
              <a:gd name="connsiteX6" fmla="*/ 454025 w 958850"/>
              <a:gd name="connsiteY6" fmla="*/ 0 h 92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850" h="920750">
                <a:moveTo>
                  <a:pt x="454025" y="0"/>
                </a:moveTo>
                <a:lnTo>
                  <a:pt x="958850" y="390525"/>
                </a:lnTo>
                <a:lnTo>
                  <a:pt x="873125" y="742950"/>
                </a:lnTo>
                <a:lnTo>
                  <a:pt x="476250" y="920750"/>
                </a:lnTo>
                <a:lnTo>
                  <a:pt x="0" y="492125"/>
                </a:lnTo>
                <a:lnTo>
                  <a:pt x="44450" y="158750"/>
                </a:lnTo>
                <a:lnTo>
                  <a:pt x="454025" y="0"/>
                </a:lnTo>
                <a:close/>
              </a:path>
            </a:pathLst>
          </a:custGeom>
          <a:solidFill>
            <a:srgbClr val="00B0F0">
              <a:alpha val="5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5" name="Free-form: Shape 64">
            <a:extLst>
              <a:ext uri="{FF2B5EF4-FFF2-40B4-BE49-F238E27FC236}">
                <a16:creationId xmlns:a16="http://schemas.microsoft.com/office/drawing/2014/main" id="{030E19C8-A17D-4BF7-D742-DCE137FBA1C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471150" y="2978150"/>
            <a:ext cx="371475" cy="434975"/>
          </a:xfrm>
          <a:custGeom>
            <a:avLst/>
            <a:gdLst>
              <a:gd name="connsiteX0" fmla="*/ 219075 w 371475"/>
              <a:gd name="connsiteY0" fmla="*/ 0 h 434975"/>
              <a:gd name="connsiteX1" fmla="*/ 371475 w 371475"/>
              <a:gd name="connsiteY1" fmla="*/ 123825 h 434975"/>
              <a:gd name="connsiteX2" fmla="*/ 323850 w 371475"/>
              <a:gd name="connsiteY2" fmla="*/ 273050 h 434975"/>
              <a:gd name="connsiteX3" fmla="*/ 85725 w 371475"/>
              <a:gd name="connsiteY3" fmla="*/ 434975 h 434975"/>
              <a:gd name="connsiteX4" fmla="*/ 114300 w 371475"/>
              <a:gd name="connsiteY4" fmla="*/ 285750 h 434975"/>
              <a:gd name="connsiteX5" fmla="*/ 133350 w 371475"/>
              <a:gd name="connsiteY5" fmla="*/ 203200 h 434975"/>
              <a:gd name="connsiteX6" fmla="*/ 0 w 371475"/>
              <a:gd name="connsiteY6" fmla="*/ 92075 h 434975"/>
              <a:gd name="connsiteX7" fmla="*/ 219075 w 371475"/>
              <a:gd name="connsiteY7" fmla="*/ 0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475" h="434975">
                <a:moveTo>
                  <a:pt x="219075" y="0"/>
                </a:moveTo>
                <a:lnTo>
                  <a:pt x="371475" y="123825"/>
                </a:lnTo>
                <a:lnTo>
                  <a:pt x="323850" y="273050"/>
                </a:lnTo>
                <a:lnTo>
                  <a:pt x="85725" y="434975"/>
                </a:lnTo>
                <a:lnTo>
                  <a:pt x="114300" y="285750"/>
                </a:lnTo>
                <a:lnTo>
                  <a:pt x="133350" y="203200"/>
                </a:lnTo>
                <a:lnTo>
                  <a:pt x="0" y="92075"/>
                </a:lnTo>
                <a:lnTo>
                  <a:pt x="219075" y="0"/>
                </a:lnTo>
                <a:close/>
              </a:path>
            </a:pathLst>
          </a:custGeom>
          <a:solidFill>
            <a:srgbClr val="00B0F0">
              <a:alpha val="5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7" name="Free-form: Shape 66">
            <a:extLst>
              <a:ext uri="{FF2B5EF4-FFF2-40B4-BE49-F238E27FC236}">
                <a16:creationId xmlns:a16="http://schemas.microsoft.com/office/drawing/2014/main" id="{6C45F318-904C-9C6C-840B-63009C71A49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950450" y="3009900"/>
            <a:ext cx="657225" cy="701675"/>
          </a:xfrm>
          <a:custGeom>
            <a:avLst/>
            <a:gdLst>
              <a:gd name="connsiteX0" fmla="*/ 463550 w 657225"/>
              <a:gd name="connsiteY0" fmla="*/ 0 h 701675"/>
              <a:gd name="connsiteX1" fmla="*/ 657225 w 657225"/>
              <a:gd name="connsiteY1" fmla="*/ 161925 h 701675"/>
              <a:gd name="connsiteX2" fmla="*/ 606425 w 657225"/>
              <a:gd name="connsiteY2" fmla="*/ 400050 h 701675"/>
              <a:gd name="connsiteX3" fmla="*/ 225425 w 657225"/>
              <a:gd name="connsiteY3" fmla="*/ 701675 h 701675"/>
              <a:gd name="connsiteX4" fmla="*/ 177800 w 657225"/>
              <a:gd name="connsiteY4" fmla="*/ 657225 h 701675"/>
              <a:gd name="connsiteX5" fmla="*/ 231775 w 657225"/>
              <a:gd name="connsiteY5" fmla="*/ 384175 h 701675"/>
              <a:gd name="connsiteX6" fmla="*/ 0 w 657225"/>
              <a:gd name="connsiteY6" fmla="*/ 193675 h 701675"/>
              <a:gd name="connsiteX7" fmla="*/ 463550 w 657225"/>
              <a:gd name="connsiteY7" fmla="*/ 0 h 70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225" h="701675">
                <a:moveTo>
                  <a:pt x="463550" y="0"/>
                </a:moveTo>
                <a:lnTo>
                  <a:pt x="657225" y="161925"/>
                </a:lnTo>
                <a:lnTo>
                  <a:pt x="606425" y="400050"/>
                </a:lnTo>
                <a:lnTo>
                  <a:pt x="225425" y="701675"/>
                </a:lnTo>
                <a:lnTo>
                  <a:pt x="177800" y="657225"/>
                </a:lnTo>
                <a:lnTo>
                  <a:pt x="231775" y="384175"/>
                </a:lnTo>
                <a:lnTo>
                  <a:pt x="0" y="193675"/>
                </a:lnTo>
                <a:lnTo>
                  <a:pt x="463550" y="0"/>
                </a:lnTo>
                <a:close/>
              </a:path>
            </a:pathLst>
          </a:custGeom>
          <a:solidFill>
            <a:srgbClr val="C00000">
              <a:alpha val="5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8" name="Text Placeholder 3">
            <a:extLst>
              <a:ext uri="{FF2B5EF4-FFF2-40B4-BE49-F238E27FC236}">
                <a16:creationId xmlns:a16="http://schemas.microsoft.com/office/drawing/2014/main" id="{98C5C25D-D96C-FFA9-B184-6A4BDE9C8F37}"/>
              </a:ext>
            </a:extLst>
          </p:cNvPr>
          <p:cNvSpPr txBox="1">
            <a:spLocks noGrp="1" noRot="1" noMove="1" noResize="1" noEditPoints="1" noAdjustHandles="1" noChangeArrowheads="1" noChangeShapeType="1"/>
          </p:cNvSpPr>
          <p:nvPr/>
        </p:nvSpPr>
        <p:spPr>
          <a:xfrm>
            <a:off x="8310088" y="3760057"/>
            <a:ext cx="1016028" cy="240443"/>
          </a:xfrm>
          <a:prstGeom prst="rect">
            <a:avLst/>
          </a:prstGeom>
        </p:spPr>
        <p:txBody>
          <a:bodyP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Block A4</a:t>
            </a:r>
          </a:p>
          <a:p>
            <a:pPr marL="0" marR="0" lvl="0" indent="0" algn="just"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endParaRPr kumimoji="0" lang="en-US" sz="12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9" name="Text Placeholder 3">
            <a:extLst>
              <a:ext uri="{FF2B5EF4-FFF2-40B4-BE49-F238E27FC236}">
                <a16:creationId xmlns:a16="http://schemas.microsoft.com/office/drawing/2014/main" id="{017F982A-8DC2-C90A-32E0-F7A9DDD87DDC}"/>
              </a:ext>
            </a:extLst>
          </p:cNvPr>
          <p:cNvSpPr txBox="1">
            <a:spLocks noGrp="1" noRot="1" noMove="1" noResize="1" noEditPoints="1" noAdjustHandles="1" noChangeArrowheads="1" noChangeShapeType="1"/>
          </p:cNvSpPr>
          <p:nvPr/>
        </p:nvSpPr>
        <p:spPr>
          <a:xfrm>
            <a:off x="7570760" y="3153631"/>
            <a:ext cx="1016028" cy="240443"/>
          </a:xfrm>
          <a:prstGeom prst="rect">
            <a:avLst/>
          </a:prstGeom>
        </p:spPr>
        <p:txBody>
          <a:bodyP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Block A3</a:t>
            </a:r>
          </a:p>
          <a:p>
            <a:pPr marL="0" marR="0" lvl="0" indent="0" algn="just"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endParaRPr kumimoji="0" lang="en-US" sz="12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0" name="Text Placeholder 3">
            <a:extLst>
              <a:ext uri="{FF2B5EF4-FFF2-40B4-BE49-F238E27FC236}">
                <a16:creationId xmlns:a16="http://schemas.microsoft.com/office/drawing/2014/main" id="{418DBF63-5341-B146-942D-DF2DB77B1ACB}"/>
              </a:ext>
            </a:extLst>
          </p:cNvPr>
          <p:cNvSpPr txBox="1">
            <a:spLocks noGrp="1" noRot="1" noMove="1" noResize="1" noEditPoints="1" noAdjustHandles="1" noChangeArrowheads="1" noChangeShapeType="1"/>
          </p:cNvSpPr>
          <p:nvPr/>
        </p:nvSpPr>
        <p:spPr>
          <a:xfrm>
            <a:off x="7000861" y="2741759"/>
            <a:ext cx="1016028" cy="240443"/>
          </a:xfrm>
          <a:prstGeom prst="rect">
            <a:avLst/>
          </a:prstGeom>
        </p:spPr>
        <p:txBody>
          <a:bodyP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Block A2</a:t>
            </a:r>
          </a:p>
          <a:p>
            <a:pPr marL="0" marR="0" lvl="0" indent="0" algn="just"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endParaRPr kumimoji="0" lang="en-US" sz="12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Text Placeholder 3">
            <a:extLst>
              <a:ext uri="{FF2B5EF4-FFF2-40B4-BE49-F238E27FC236}">
                <a16:creationId xmlns:a16="http://schemas.microsoft.com/office/drawing/2014/main" id="{ABF50DD3-C97E-6CE2-E89C-C218B889626C}"/>
              </a:ext>
            </a:extLst>
          </p:cNvPr>
          <p:cNvSpPr txBox="1">
            <a:spLocks noGrp="1" noRot="1" noMove="1" noResize="1" noEditPoints="1" noAdjustHandles="1" noChangeArrowheads="1" noChangeShapeType="1"/>
          </p:cNvSpPr>
          <p:nvPr/>
        </p:nvSpPr>
        <p:spPr>
          <a:xfrm>
            <a:off x="6116596" y="2846292"/>
            <a:ext cx="1016028" cy="240443"/>
          </a:xfrm>
          <a:prstGeom prst="rect">
            <a:avLst/>
          </a:prstGeom>
        </p:spPr>
        <p:txBody>
          <a:bodyP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Block A1</a:t>
            </a:r>
          </a:p>
          <a:p>
            <a:pPr marL="0" marR="0" lvl="0" indent="0" algn="just"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endParaRPr kumimoji="0" lang="en-US" sz="12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Text Placeholder 3">
            <a:extLst>
              <a:ext uri="{FF2B5EF4-FFF2-40B4-BE49-F238E27FC236}">
                <a16:creationId xmlns:a16="http://schemas.microsoft.com/office/drawing/2014/main" id="{E7958AB6-4A00-95CA-B967-C363C5DF28A5}"/>
              </a:ext>
            </a:extLst>
          </p:cNvPr>
          <p:cNvSpPr txBox="1">
            <a:spLocks noGrp="1" noRot="1" noMove="1" noResize="1" noEditPoints="1" noAdjustHandles="1" noChangeArrowheads="1" noChangeShapeType="1"/>
          </p:cNvSpPr>
          <p:nvPr/>
        </p:nvSpPr>
        <p:spPr>
          <a:xfrm>
            <a:off x="6549362" y="3433405"/>
            <a:ext cx="1016028" cy="240443"/>
          </a:xfrm>
          <a:prstGeom prst="rect">
            <a:avLst/>
          </a:prstGeom>
        </p:spPr>
        <p:txBody>
          <a:bodyP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Block A7</a:t>
            </a:r>
          </a:p>
          <a:p>
            <a:pPr marL="0" marR="0" lvl="0" indent="0" algn="just"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endParaRPr kumimoji="0" lang="en-US" sz="12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Text Placeholder 3">
            <a:extLst>
              <a:ext uri="{FF2B5EF4-FFF2-40B4-BE49-F238E27FC236}">
                <a16:creationId xmlns:a16="http://schemas.microsoft.com/office/drawing/2014/main" id="{FAD2D5EF-F8A2-A2EA-73CA-45840450A1DB}"/>
              </a:ext>
            </a:extLst>
          </p:cNvPr>
          <p:cNvSpPr txBox="1">
            <a:spLocks noGrp="1" noRot="1" noMove="1" noResize="1" noEditPoints="1" noAdjustHandles="1" noChangeArrowheads="1" noChangeShapeType="1"/>
          </p:cNvSpPr>
          <p:nvPr/>
        </p:nvSpPr>
        <p:spPr>
          <a:xfrm>
            <a:off x="7057376" y="4073334"/>
            <a:ext cx="1016028" cy="240443"/>
          </a:xfrm>
          <a:prstGeom prst="rect">
            <a:avLst/>
          </a:prstGeom>
        </p:spPr>
        <p:txBody>
          <a:bodyP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Block A6</a:t>
            </a:r>
          </a:p>
          <a:p>
            <a:pPr marL="0" marR="0" lvl="0" indent="0" algn="just"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endParaRPr kumimoji="0" lang="en-US" sz="12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4" name="Text Placeholder 3">
            <a:extLst>
              <a:ext uri="{FF2B5EF4-FFF2-40B4-BE49-F238E27FC236}">
                <a16:creationId xmlns:a16="http://schemas.microsoft.com/office/drawing/2014/main" id="{FEB15775-9D1E-33F7-B60C-679CD684188D}"/>
              </a:ext>
            </a:extLst>
          </p:cNvPr>
          <p:cNvSpPr txBox="1">
            <a:spLocks noGrp="1" noRot="1" noMove="1" noResize="1" noEditPoints="1" noAdjustHandles="1" noChangeArrowheads="1" noChangeShapeType="1"/>
          </p:cNvSpPr>
          <p:nvPr/>
        </p:nvSpPr>
        <p:spPr>
          <a:xfrm>
            <a:off x="7750161" y="4720809"/>
            <a:ext cx="1016028" cy="240443"/>
          </a:xfrm>
          <a:prstGeom prst="rect">
            <a:avLst/>
          </a:prstGeom>
        </p:spPr>
        <p:txBody>
          <a:bodyP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Block A5</a:t>
            </a:r>
          </a:p>
          <a:p>
            <a:pPr marL="0" marR="0" lvl="0" indent="0" algn="just"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endParaRPr kumimoji="0" lang="en-US" sz="12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5" name="Text Placeholder 3">
            <a:extLst>
              <a:ext uri="{FF2B5EF4-FFF2-40B4-BE49-F238E27FC236}">
                <a16:creationId xmlns:a16="http://schemas.microsoft.com/office/drawing/2014/main" id="{1A896902-B6CF-0F15-0380-BF7C70850281}"/>
              </a:ext>
            </a:extLst>
          </p:cNvPr>
          <p:cNvSpPr txBox="1">
            <a:spLocks noGrp="1" noRot="1" noMove="1" noResize="1" noEditPoints="1" noAdjustHandles="1" noChangeArrowheads="1" noChangeShapeType="1"/>
          </p:cNvSpPr>
          <p:nvPr/>
        </p:nvSpPr>
        <p:spPr>
          <a:xfrm>
            <a:off x="9121775" y="3363403"/>
            <a:ext cx="1016028" cy="240443"/>
          </a:xfrm>
          <a:prstGeom prst="rect">
            <a:avLst/>
          </a:prstGeom>
        </p:spPr>
        <p:txBody>
          <a:bodyP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Block B5</a:t>
            </a:r>
          </a:p>
          <a:p>
            <a:pPr marL="0" marR="0" lvl="0" indent="0" algn="just"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endParaRPr kumimoji="0" lang="en-US" sz="12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6" name="Text Placeholder 3">
            <a:extLst>
              <a:ext uri="{FF2B5EF4-FFF2-40B4-BE49-F238E27FC236}">
                <a16:creationId xmlns:a16="http://schemas.microsoft.com/office/drawing/2014/main" id="{EDDF067A-E2C2-5A44-F84C-D93ACA95A08B}"/>
              </a:ext>
            </a:extLst>
          </p:cNvPr>
          <p:cNvSpPr txBox="1">
            <a:spLocks noGrp="1" noRot="1" noMove="1" noResize="1" noEditPoints="1" noAdjustHandles="1" noChangeArrowheads="1" noChangeShapeType="1"/>
          </p:cNvSpPr>
          <p:nvPr/>
        </p:nvSpPr>
        <p:spPr>
          <a:xfrm>
            <a:off x="8543897" y="2784697"/>
            <a:ext cx="1016028" cy="240443"/>
          </a:xfrm>
          <a:prstGeom prst="rect">
            <a:avLst/>
          </a:prstGeom>
        </p:spPr>
        <p:txBody>
          <a:bodyP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Block B6</a:t>
            </a:r>
          </a:p>
          <a:p>
            <a:pPr marL="0" marR="0" lvl="0" indent="0" algn="just"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endParaRPr kumimoji="0" lang="en-US" sz="12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7" name="Text Placeholder 3">
            <a:extLst>
              <a:ext uri="{FF2B5EF4-FFF2-40B4-BE49-F238E27FC236}">
                <a16:creationId xmlns:a16="http://schemas.microsoft.com/office/drawing/2014/main" id="{BD07084E-812E-622D-ABEF-B5E77883AD6A}"/>
              </a:ext>
            </a:extLst>
          </p:cNvPr>
          <p:cNvSpPr txBox="1">
            <a:spLocks noGrp="1" noRot="1" noMove="1" noResize="1" noEditPoints="1" noAdjustHandles="1" noChangeArrowheads="1" noChangeShapeType="1"/>
          </p:cNvSpPr>
          <p:nvPr/>
        </p:nvSpPr>
        <p:spPr>
          <a:xfrm>
            <a:off x="8042233" y="2230322"/>
            <a:ext cx="1016028" cy="240443"/>
          </a:xfrm>
          <a:prstGeom prst="rect">
            <a:avLst/>
          </a:prstGeom>
        </p:spPr>
        <p:txBody>
          <a:bodyP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Block B1</a:t>
            </a:r>
          </a:p>
          <a:p>
            <a:pPr marL="0" marR="0" lvl="0" indent="0" algn="just"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endParaRPr kumimoji="0" lang="en-US" sz="12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8" name="Text Placeholder 3">
            <a:extLst>
              <a:ext uri="{FF2B5EF4-FFF2-40B4-BE49-F238E27FC236}">
                <a16:creationId xmlns:a16="http://schemas.microsoft.com/office/drawing/2014/main" id="{95633353-0A8A-6E4E-817E-EC6918DE65A2}"/>
              </a:ext>
            </a:extLst>
          </p:cNvPr>
          <p:cNvSpPr txBox="1">
            <a:spLocks noGrp="1" noRot="1" noMove="1" noResize="1" noEditPoints="1" noAdjustHandles="1" noChangeArrowheads="1" noChangeShapeType="1"/>
          </p:cNvSpPr>
          <p:nvPr/>
        </p:nvSpPr>
        <p:spPr>
          <a:xfrm>
            <a:off x="8842347" y="1953069"/>
            <a:ext cx="1016028" cy="240443"/>
          </a:xfrm>
          <a:prstGeom prst="rect">
            <a:avLst/>
          </a:prstGeom>
        </p:spPr>
        <p:txBody>
          <a:bodyP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Block B2</a:t>
            </a:r>
          </a:p>
          <a:p>
            <a:pPr marL="0" marR="0" lvl="0" indent="0" algn="just"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endParaRPr kumimoji="0" lang="en-US" sz="12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9" name="Text Placeholder 3">
            <a:extLst>
              <a:ext uri="{FF2B5EF4-FFF2-40B4-BE49-F238E27FC236}">
                <a16:creationId xmlns:a16="http://schemas.microsoft.com/office/drawing/2014/main" id="{CB0FA343-DEAD-3279-FAD8-3604DBF81002}"/>
              </a:ext>
            </a:extLst>
          </p:cNvPr>
          <p:cNvSpPr txBox="1">
            <a:spLocks noGrp="1" noRot="1" noMove="1" noResize="1" noEditPoints="1" noAdjustHandles="1" noChangeArrowheads="1" noChangeShapeType="1"/>
          </p:cNvSpPr>
          <p:nvPr/>
        </p:nvSpPr>
        <p:spPr>
          <a:xfrm>
            <a:off x="9525981" y="2428891"/>
            <a:ext cx="1016028" cy="240443"/>
          </a:xfrm>
          <a:prstGeom prst="rect">
            <a:avLst/>
          </a:prstGeom>
        </p:spPr>
        <p:txBody>
          <a:bodyP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Block B3</a:t>
            </a:r>
          </a:p>
          <a:p>
            <a:pPr marL="0" marR="0" lvl="0" indent="0" algn="just"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endParaRPr kumimoji="0" lang="en-US" sz="12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0" name="Text Placeholder 3">
            <a:extLst>
              <a:ext uri="{FF2B5EF4-FFF2-40B4-BE49-F238E27FC236}">
                <a16:creationId xmlns:a16="http://schemas.microsoft.com/office/drawing/2014/main" id="{5A2BD75A-D03D-C1B8-2B1E-3FAFCE3A7B2A}"/>
              </a:ext>
            </a:extLst>
          </p:cNvPr>
          <p:cNvSpPr txBox="1">
            <a:spLocks noGrp="1" noRot="1" noMove="1" noResize="1" noEditPoints="1" noAdjustHandles="1" noChangeArrowheads="1" noChangeShapeType="1"/>
          </p:cNvSpPr>
          <p:nvPr/>
        </p:nvSpPr>
        <p:spPr>
          <a:xfrm>
            <a:off x="9813939" y="3130566"/>
            <a:ext cx="1016028" cy="240443"/>
          </a:xfrm>
          <a:prstGeom prst="rect">
            <a:avLst/>
          </a:prstGeom>
        </p:spPr>
        <p:txBody>
          <a:bodyP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RCCM</a:t>
            </a:r>
          </a:p>
          <a:p>
            <a:pPr marL="0" marR="0" lvl="0" indent="0" algn="just" defTabSz="914400" rtl="0" eaLnBrk="1" fontAlgn="auto" latinLnBrk="0" hangingPunct="1">
              <a:lnSpc>
                <a:spcPct val="90000"/>
              </a:lnSpc>
              <a:spcBef>
                <a:spcPts val="1000"/>
              </a:spcBef>
              <a:spcAft>
                <a:spcPts val="0"/>
              </a:spcAft>
              <a:buClr>
                <a:srgbClr val="E83F5C"/>
              </a:buClr>
              <a:buSzTx/>
              <a:buFont typeface="Arial" panose="020B0604020202020204" pitchFamily="34" charset="0"/>
              <a:buNone/>
              <a:tabLst/>
              <a:defRPr/>
            </a:pPr>
            <a:endParaRPr kumimoji="0" lang="en-US" sz="1200" b="1"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700157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652A3-71BB-1D74-EFA1-048BFEA6F1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5CD6E8-8A6F-A5CC-6102-78A172079BA3}"/>
              </a:ext>
            </a:extLst>
          </p:cNvPr>
          <p:cNvSpPr>
            <a:spLocks noGrp="1"/>
          </p:cNvSpPr>
          <p:nvPr>
            <p:ph type="title"/>
          </p:nvPr>
        </p:nvSpPr>
        <p:spPr/>
        <p:txBody>
          <a:bodyPr anchor="ctr">
            <a:normAutofit/>
          </a:bodyPr>
          <a:lstStyle/>
          <a:p>
            <a:r>
              <a:rPr lang="en-GB" dirty="0"/>
              <a:t>Representation on site </a:t>
            </a:r>
          </a:p>
        </p:txBody>
      </p:sp>
      <p:pic>
        <p:nvPicPr>
          <p:cNvPr id="16" name="Picture 15" descr="A collage of people with their arms crossed&#10;&#10;">
            <a:extLst>
              <a:ext uri="{FF2B5EF4-FFF2-40B4-BE49-F238E27FC236}">
                <a16:creationId xmlns:a16="http://schemas.microsoft.com/office/drawing/2014/main" id="{3212CC15-8BA6-1CC1-98DD-18F22235B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371600"/>
            <a:ext cx="10287000" cy="4114800"/>
          </a:xfrm>
          <a:prstGeom prst="rect">
            <a:avLst/>
          </a:prstGeom>
        </p:spPr>
      </p:pic>
      <p:pic>
        <p:nvPicPr>
          <p:cNvPr id="18" name="Content Placeholder 4" descr="A person in a helmet and hardhat holding an orange tube">
            <a:extLst>
              <a:ext uri="{FF2B5EF4-FFF2-40B4-BE49-F238E27FC236}">
                <a16:creationId xmlns:a16="http://schemas.microsoft.com/office/drawing/2014/main" id="{11A73BD1-5BD6-469E-9A19-3675206AE61D}"/>
              </a:ext>
            </a:extLst>
          </p:cNvPr>
          <p:cNvPicPr>
            <a:picLocks noGrp="1" noChangeAspect="1"/>
          </p:cNvPicPr>
          <p:nvPr>
            <p:ph sz="quarter" idx="11"/>
          </p:nvPr>
        </p:nvPicPr>
        <p:blipFill>
          <a:blip r:embed="rId4">
            <a:extLst>
              <a:ext uri="{28A0092B-C50C-407E-A947-70E740481C1C}">
                <a14:useLocalDpi xmlns:a14="http://schemas.microsoft.com/office/drawing/2010/main" val="0"/>
              </a:ext>
            </a:extLst>
          </a:blip>
          <a:stretch>
            <a:fillRect/>
          </a:stretch>
        </p:blipFill>
        <p:spPr>
          <a:xfrm>
            <a:off x="2893203" y="3429000"/>
            <a:ext cx="2024024" cy="2698701"/>
          </a:xfrm>
          <a:ln w="9525">
            <a:solidFill>
              <a:schemeClr val="tx1"/>
            </a:solidFill>
          </a:ln>
        </p:spPr>
      </p:pic>
      <p:pic>
        <p:nvPicPr>
          <p:cNvPr id="19" name="Picture 18" descr="A blue wall with a fence and bushes&#10;">
            <a:extLst>
              <a:ext uri="{FF2B5EF4-FFF2-40B4-BE49-F238E27FC236}">
                <a16:creationId xmlns:a16="http://schemas.microsoft.com/office/drawing/2014/main" id="{2A80F3FD-6987-F23C-9518-DDD07064FC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3989" y="3428999"/>
            <a:ext cx="2355011" cy="2698701"/>
          </a:xfrm>
          <a:prstGeom prst="rect">
            <a:avLst/>
          </a:prstGeom>
          <a:ln w="9525">
            <a:solidFill>
              <a:schemeClr val="tx1"/>
            </a:solidFill>
          </a:ln>
        </p:spPr>
      </p:pic>
      <p:pic>
        <p:nvPicPr>
          <p:cNvPr id="20" name="Picture 19" descr="A street with a sign on the wall for Tower Hamlets.">
            <a:extLst>
              <a:ext uri="{FF2B5EF4-FFF2-40B4-BE49-F238E27FC236}">
                <a16:creationId xmlns:a16="http://schemas.microsoft.com/office/drawing/2014/main" id="{9C2F06B3-560E-3BE7-7932-8FAED49694DE}"/>
              </a:ext>
            </a:extLst>
          </p:cNvPr>
          <p:cNvPicPr>
            <a:picLocks noChangeAspect="1"/>
          </p:cNvPicPr>
          <p:nvPr/>
        </p:nvPicPr>
        <p:blipFill>
          <a:blip r:embed="rId6">
            <a:extLst>
              <a:ext uri="{28A0092B-C50C-407E-A947-70E740481C1C}">
                <a14:useLocalDpi xmlns:a14="http://schemas.microsoft.com/office/drawing/2010/main" val="0"/>
              </a:ext>
            </a:extLst>
          </a:blip>
          <a:srcRect t="10540" b="24946"/>
          <a:stretch>
            <a:fillRect/>
          </a:stretch>
        </p:blipFill>
        <p:spPr>
          <a:xfrm>
            <a:off x="2893204" y="1020684"/>
            <a:ext cx="6755796" cy="2408316"/>
          </a:xfrm>
          <a:prstGeom prst="rect">
            <a:avLst/>
          </a:prstGeom>
          <a:ln w="9525">
            <a:solidFill>
              <a:schemeClr val="tx1"/>
            </a:solidFill>
          </a:ln>
        </p:spPr>
      </p:pic>
      <p:pic>
        <p:nvPicPr>
          <p:cNvPr id="21" name="Picture 20" descr="A wall with colorful signs on it of Vistry adverts.">
            <a:extLst>
              <a:ext uri="{FF2B5EF4-FFF2-40B4-BE49-F238E27FC236}">
                <a16:creationId xmlns:a16="http://schemas.microsoft.com/office/drawing/2014/main" id="{F9326720-73A6-E739-4E04-278D1E963586}"/>
              </a:ext>
            </a:extLst>
          </p:cNvPr>
          <p:cNvPicPr>
            <a:picLocks noChangeAspect="1"/>
          </p:cNvPicPr>
          <p:nvPr/>
        </p:nvPicPr>
        <p:blipFill>
          <a:blip r:embed="rId7">
            <a:extLst>
              <a:ext uri="{28A0092B-C50C-407E-A947-70E740481C1C}">
                <a14:useLocalDpi xmlns:a14="http://schemas.microsoft.com/office/drawing/2010/main" val="0"/>
              </a:ext>
            </a:extLst>
          </a:blip>
          <a:srcRect l="20530" r="38782"/>
          <a:stretch>
            <a:fillRect/>
          </a:stretch>
        </p:blipFill>
        <p:spPr>
          <a:xfrm>
            <a:off x="4917226" y="3429000"/>
            <a:ext cx="2376763" cy="2698700"/>
          </a:xfrm>
          <a:prstGeom prst="rect">
            <a:avLst/>
          </a:prstGeom>
          <a:ln w="9525">
            <a:solidFill>
              <a:schemeClr val="tx1"/>
            </a:solidFill>
          </a:ln>
        </p:spPr>
      </p:pic>
    </p:spTree>
    <p:extLst>
      <p:ext uri="{BB962C8B-B14F-4D97-AF65-F5344CB8AC3E}">
        <p14:creationId xmlns:p14="http://schemas.microsoft.com/office/powerpoint/2010/main" val="336274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9B5CD-5A20-5F4A-2937-429281926C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286627-E71D-EE46-947D-B4F55BB243A7}"/>
              </a:ext>
            </a:extLst>
          </p:cNvPr>
          <p:cNvSpPr>
            <a:spLocks noGrp="1"/>
          </p:cNvSpPr>
          <p:nvPr>
            <p:ph type="title"/>
          </p:nvPr>
        </p:nvSpPr>
        <p:spPr/>
        <p:txBody>
          <a:bodyPr/>
          <a:lstStyle/>
          <a:p>
            <a:r>
              <a:rPr lang="en-GB" dirty="0"/>
              <a:t>Meet the Leaders  </a:t>
            </a:r>
          </a:p>
        </p:txBody>
      </p:sp>
      <p:pic>
        <p:nvPicPr>
          <p:cNvPr id="7" name="Picture Placeholder 6">
            <a:extLst>
              <a:ext uri="{FF2B5EF4-FFF2-40B4-BE49-F238E27FC236}">
                <a16:creationId xmlns:a16="http://schemas.microsoft.com/office/drawing/2014/main" id="{7F13B67B-3ECB-C39E-E3B7-95484BF1A3F0}"/>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t="981" b="51273"/>
          <a:stretch>
            <a:fillRect/>
          </a:stretch>
        </p:blipFill>
        <p:spPr>
          <a:xfrm>
            <a:off x="0" y="0"/>
            <a:ext cx="12192000" cy="5486400"/>
          </a:xfrm>
          <a:prstGeom prst="rect">
            <a:avLst/>
          </a:prstGeom>
        </p:spPr>
      </p:pic>
    </p:spTree>
    <p:extLst>
      <p:ext uri="{BB962C8B-B14F-4D97-AF65-F5344CB8AC3E}">
        <p14:creationId xmlns:p14="http://schemas.microsoft.com/office/powerpoint/2010/main" val="31033288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C88A9-DDA0-D023-EF4B-48E9AE1D800B}"/>
              </a:ext>
            </a:extLst>
          </p:cNvPr>
          <p:cNvSpPr>
            <a:spLocks noGrp="1"/>
          </p:cNvSpPr>
          <p:nvPr>
            <p:ph type="title"/>
          </p:nvPr>
        </p:nvSpPr>
        <p:spPr>
          <a:xfrm>
            <a:off x="551397" y="1"/>
            <a:ext cx="10302271" cy="1158240"/>
          </a:xfrm>
        </p:spPr>
        <p:txBody>
          <a:bodyPr anchor="ctr">
            <a:normAutofit/>
          </a:bodyPr>
          <a:lstStyle/>
          <a:p>
            <a:r>
              <a:rPr lang="en-GB" dirty="0"/>
              <a:t>Farrah Hussain  </a:t>
            </a:r>
          </a:p>
        </p:txBody>
      </p:sp>
      <p:sp>
        <p:nvSpPr>
          <p:cNvPr id="4" name="Text Placeholder 3">
            <a:extLst>
              <a:ext uri="{FF2B5EF4-FFF2-40B4-BE49-F238E27FC236}">
                <a16:creationId xmlns:a16="http://schemas.microsoft.com/office/drawing/2014/main" id="{F6EB7019-FF53-1183-F45B-7D418A5E6056}"/>
              </a:ext>
            </a:extLst>
          </p:cNvPr>
          <p:cNvSpPr>
            <a:spLocks noGrp="1"/>
          </p:cNvSpPr>
          <p:nvPr>
            <p:ph sz="quarter" idx="11"/>
          </p:nvPr>
        </p:nvSpPr>
        <p:spPr>
          <a:xfrm>
            <a:off x="550863" y="1334119"/>
            <a:ext cx="5452268" cy="5037137"/>
          </a:xfrm>
        </p:spPr>
        <p:txBody>
          <a:bodyPr>
            <a:normAutofit/>
          </a:bodyPr>
          <a:lstStyle/>
          <a:p>
            <a:r>
              <a:rPr lang="en-GB" sz="1800" dirty="0"/>
              <a:t>Role: Head of Development, Countryside Partnerships (part of Vistry Group) ￼</a:t>
            </a:r>
          </a:p>
          <a:p>
            <a:r>
              <a:rPr lang="en-GB" sz="1800" dirty="0"/>
              <a:t>Bio:</a:t>
            </a:r>
          </a:p>
          <a:p>
            <a:pPr lvl="1"/>
            <a:r>
              <a:rPr lang="en-GB" sz="1800" dirty="0">
                <a:solidFill>
                  <a:schemeClr val="accent1"/>
                </a:solidFill>
              </a:rPr>
              <a:t>Farrah holds a Master’s in Urban Planning &amp; Development Management and has built a strong career in regeneration and strategic housing development. She joined Countryside Partnerships (Vistry) in a senior development role and now is a Heads of Development East London / Partnerships division. ￼</a:t>
            </a:r>
          </a:p>
          <a:p>
            <a:pPr lvl="1"/>
            <a:r>
              <a:rPr lang="en-GB" sz="1800" dirty="0">
                <a:solidFill>
                  <a:schemeClr val="accent1"/>
                </a:solidFill>
              </a:rPr>
              <a:t>She has played a key role in flagship sites, such as Beam Park, one of Vistry’s major developments. ￼</a:t>
            </a:r>
          </a:p>
          <a:p>
            <a:pPr lvl="1"/>
            <a:r>
              <a:rPr lang="en-GB" sz="1800" dirty="0">
                <a:solidFill>
                  <a:schemeClr val="accent1"/>
                </a:solidFill>
              </a:rPr>
              <a:t>Farrah’s leadership and impact in the sector have been recognised via her shortlisting for major industry awards (e.g., Housebuilder Star Award). </a:t>
            </a:r>
          </a:p>
        </p:txBody>
      </p:sp>
      <p:pic>
        <p:nvPicPr>
          <p:cNvPr id="5" name="Picture Placeholder 4" descr="Photo of Farrah Hussain, she is smiling and has long wavy black hair.">
            <a:extLst>
              <a:ext uri="{FF2B5EF4-FFF2-40B4-BE49-F238E27FC236}">
                <a16:creationId xmlns:a16="http://schemas.microsoft.com/office/drawing/2014/main" id="{1D4AA26A-F21A-98CE-34BD-5F12E62DD904}"/>
              </a:ext>
            </a:extLst>
          </p:cNvPr>
          <p:cNvPicPr>
            <a:picLocks noGrp="1" noChangeAspect="1"/>
          </p:cNvPicPr>
          <p:nvPr>
            <p:ph type="pic" sz="quarter" idx="4294967295"/>
          </p:nvPr>
        </p:nvPicPr>
        <p:blipFill>
          <a:blip r:embed="rId2"/>
          <a:srcRect t="4895" r="-2" b="27893"/>
          <a:stretch>
            <a:fillRect/>
          </a:stretch>
        </p:blipFill>
        <p:spPr>
          <a:xfrm>
            <a:off x="6193631" y="1334119"/>
            <a:ext cx="5452268" cy="5037137"/>
          </a:xfrm>
          <a:prstGeom prst="rect">
            <a:avLst/>
          </a:prstGeom>
          <a:noFill/>
        </p:spPr>
      </p:pic>
    </p:spTree>
    <p:extLst>
      <p:ext uri="{BB962C8B-B14F-4D97-AF65-F5344CB8AC3E}">
        <p14:creationId xmlns:p14="http://schemas.microsoft.com/office/powerpoint/2010/main" val="23098171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42352-42B1-FFD5-74C2-D60A5ECDB2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82B108-3D2B-6197-7021-9062113AE0FA}"/>
              </a:ext>
            </a:extLst>
          </p:cNvPr>
          <p:cNvSpPr>
            <a:spLocks noGrp="1"/>
          </p:cNvSpPr>
          <p:nvPr>
            <p:ph type="title"/>
          </p:nvPr>
        </p:nvSpPr>
        <p:spPr>
          <a:xfrm>
            <a:off x="551397" y="1"/>
            <a:ext cx="10302271" cy="1158240"/>
          </a:xfrm>
        </p:spPr>
        <p:txBody>
          <a:bodyPr anchor="ctr">
            <a:normAutofit/>
          </a:bodyPr>
          <a:lstStyle/>
          <a:p>
            <a:r>
              <a:rPr lang="en-GB" dirty="0"/>
              <a:t>Caroline Richardson </a:t>
            </a:r>
          </a:p>
        </p:txBody>
      </p:sp>
      <p:sp>
        <p:nvSpPr>
          <p:cNvPr id="4" name="Text Placeholder 3">
            <a:extLst>
              <a:ext uri="{FF2B5EF4-FFF2-40B4-BE49-F238E27FC236}">
                <a16:creationId xmlns:a16="http://schemas.microsoft.com/office/drawing/2014/main" id="{6F40189F-18A3-F277-72FF-4B7823926A0E}"/>
              </a:ext>
            </a:extLst>
          </p:cNvPr>
          <p:cNvSpPr>
            <a:spLocks noGrp="1"/>
          </p:cNvSpPr>
          <p:nvPr>
            <p:ph sz="quarter" idx="11"/>
          </p:nvPr>
        </p:nvSpPr>
        <p:spPr>
          <a:xfrm>
            <a:off x="550863" y="1334119"/>
            <a:ext cx="5452268" cy="5037137"/>
          </a:xfrm>
        </p:spPr>
        <p:txBody>
          <a:bodyPr>
            <a:normAutofit/>
          </a:bodyPr>
          <a:lstStyle/>
          <a:p>
            <a:r>
              <a:rPr lang="en-GB" sz="1800" dirty="0"/>
              <a:t>Role: Divisional Head of Social Value, Vistry Group</a:t>
            </a:r>
          </a:p>
          <a:p>
            <a:r>
              <a:rPr lang="en-GB" sz="1800" dirty="0"/>
              <a:t>Bio:</a:t>
            </a:r>
          </a:p>
          <a:p>
            <a:pPr lvl="1"/>
            <a:r>
              <a:rPr lang="en-GB" sz="1800" dirty="0">
                <a:solidFill>
                  <a:schemeClr val="accent1"/>
                </a:solidFill>
              </a:rPr>
              <a:t>Caroline is leading strategies that deliver lasting benefits to communities through education, employment, sustainability, and stakeholder engagement.</a:t>
            </a:r>
          </a:p>
          <a:p>
            <a:pPr lvl="1"/>
            <a:r>
              <a:rPr lang="en-GB" sz="1800" dirty="0">
                <a:solidFill>
                  <a:schemeClr val="accent1"/>
                </a:solidFill>
              </a:rPr>
              <a:t>She is champion for diversity and inclusion, driving initiatives like career fairs, volunteering programs, and partnerships with schools to inspire future talent and create opportunities.</a:t>
            </a:r>
          </a:p>
          <a:p>
            <a:pPr lvl="1"/>
            <a:r>
              <a:rPr lang="en-GB" sz="1800" dirty="0">
                <a:solidFill>
                  <a:schemeClr val="accent1"/>
                </a:solidFill>
              </a:rPr>
              <a:t>Industry advocate for culture change, sharing insights on social value and inclusive development through forums and podcasts, promoting responsible growth and environmental stewardship.</a:t>
            </a:r>
          </a:p>
        </p:txBody>
      </p:sp>
      <p:pic>
        <p:nvPicPr>
          <p:cNvPr id="6" name="Picture 5" descr="Photo of two women in high-vis vests and hard hats.">
            <a:extLst>
              <a:ext uri="{FF2B5EF4-FFF2-40B4-BE49-F238E27FC236}">
                <a16:creationId xmlns:a16="http://schemas.microsoft.com/office/drawing/2014/main" id="{EFDC06A7-D00A-C153-C34E-CB33113A05F9}"/>
              </a:ext>
            </a:extLst>
          </p:cNvPr>
          <p:cNvPicPr>
            <a:picLocks noChangeAspect="1"/>
          </p:cNvPicPr>
          <p:nvPr/>
        </p:nvPicPr>
        <p:blipFill>
          <a:blip r:embed="rId2"/>
          <a:srcRect l="39103" t="15764"/>
          <a:stretch>
            <a:fillRect/>
          </a:stretch>
        </p:blipFill>
        <p:spPr>
          <a:xfrm>
            <a:off x="6881935" y="1718732"/>
            <a:ext cx="4939332" cy="3818467"/>
          </a:xfrm>
          <a:prstGeom prst="rect">
            <a:avLst/>
          </a:prstGeom>
        </p:spPr>
      </p:pic>
    </p:spTree>
    <p:extLst>
      <p:ext uri="{BB962C8B-B14F-4D97-AF65-F5344CB8AC3E}">
        <p14:creationId xmlns:p14="http://schemas.microsoft.com/office/powerpoint/2010/main" val="15712084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02725-5D16-28AF-36A5-9FDF60E96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D101889-7328-6C3B-619A-5DF6A665304A}"/>
              </a:ext>
            </a:extLst>
          </p:cNvPr>
          <p:cNvSpPr>
            <a:spLocks noGrp="1"/>
          </p:cNvSpPr>
          <p:nvPr>
            <p:ph type="title"/>
          </p:nvPr>
        </p:nvSpPr>
        <p:spPr>
          <a:xfrm>
            <a:off x="519022" y="5632745"/>
            <a:ext cx="10515600" cy="1225256"/>
          </a:xfrm>
        </p:spPr>
        <p:txBody>
          <a:bodyPr anchor="ctr">
            <a:normAutofit/>
          </a:bodyPr>
          <a:lstStyle/>
          <a:p>
            <a:r>
              <a:rPr lang="en-GB" dirty="0"/>
              <a:t>How Vistry Supports Women into Construction</a:t>
            </a:r>
          </a:p>
        </p:txBody>
      </p:sp>
      <p:sp>
        <p:nvSpPr>
          <p:cNvPr id="3" name="Picture Placeholder 2">
            <a:extLst>
              <a:ext uri="{FF2B5EF4-FFF2-40B4-BE49-F238E27FC236}">
                <a16:creationId xmlns:a16="http://schemas.microsoft.com/office/drawing/2014/main" id="{5596E316-8135-85B2-09C2-724F46C877A8}"/>
              </a:ext>
            </a:extLst>
          </p:cNvPr>
          <p:cNvSpPr>
            <a:spLocks noGrp="1"/>
          </p:cNvSpPr>
          <p:nvPr>
            <p:ph type="pic" sz="quarter" idx="10"/>
          </p:nvPr>
        </p:nvSpPr>
        <p:spPr/>
        <p:txBody>
          <a:bodyPr/>
          <a:lstStyle/>
          <a:p>
            <a:endParaRPr lang="en-GB"/>
          </a:p>
        </p:txBody>
      </p:sp>
      <p:pic>
        <p:nvPicPr>
          <p:cNvPr id="5" name="Picture 4" descr="photo of three women in high-vis clothing and hard hats with &quot;country side partnerships&quot; written on them.">
            <a:extLst>
              <a:ext uri="{FF2B5EF4-FFF2-40B4-BE49-F238E27FC236}">
                <a16:creationId xmlns:a16="http://schemas.microsoft.com/office/drawing/2014/main" id="{9D0D3FBD-25AC-AC8E-89F2-41E25613B211}"/>
              </a:ext>
            </a:extLst>
          </p:cNvPr>
          <p:cNvPicPr>
            <a:picLocks noChangeAspect="1"/>
          </p:cNvPicPr>
          <p:nvPr/>
        </p:nvPicPr>
        <p:blipFill>
          <a:blip r:embed="rId2"/>
          <a:srcRect t="15764"/>
          <a:stretch>
            <a:fillRect/>
          </a:stretch>
        </p:blipFill>
        <p:spPr>
          <a:xfrm>
            <a:off x="269132" y="0"/>
            <a:ext cx="11653736" cy="5486400"/>
          </a:xfrm>
          <a:prstGeom prst="rect">
            <a:avLst/>
          </a:prstGeom>
        </p:spPr>
      </p:pic>
    </p:spTree>
    <p:extLst>
      <p:ext uri="{BB962C8B-B14F-4D97-AF65-F5344CB8AC3E}">
        <p14:creationId xmlns:p14="http://schemas.microsoft.com/office/powerpoint/2010/main" val="15871156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120C8-6B44-9063-9376-9FB24D2B5F37}"/>
              </a:ext>
            </a:extLst>
          </p:cNvPr>
          <p:cNvSpPr>
            <a:spLocks noGrp="1"/>
          </p:cNvSpPr>
          <p:nvPr>
            <p:ph type="title"/>
          </p:nvPr>
        </p:nvSpPr>
        <p:spPr>
          <a:xfrm>
            <a:off x="551397" y="1"/>
            <a:ext cx="10302271" cy="1158240"/>
          </a:xfrm>
        </p:spPr>
        <p:txBody>
          <a:bodyPr anchor="ctr">
            <a:normAutofit/>
          </a:bodyPr>
          <a:lstStyle/>
          <a:p>
            <a:r>
              <a:rPr lang="en-GB" dirty="0"/>
              <a:t>Overall </a:t>
            </a:r>
          </a:p>
        </p:txBody>
      </p:sp>
      <p:sp>
        <p:nvSpPr>
          <p:cNvPr id="4" name="Text Placeholder 3">
            <a:extLst>
              <a:ext uri="{FF2B5EF4-FFF2-40B4-BE49-F238E27FC236}">
                <a16:creationId xmlns:a16="http://schemas.microsoft.com/office/drawing/2014/main" id="{0788D5D2-F82A-9AAF-01A4-FCD849B30E16}"/>
              </a:ext>
            </a:extLst>
          </p:cNvPr>
          <p:cNvSpPr>
            <a:spLocks noGrp="1"/>
          </p:cNvSpPr>
          <p:nvPr>
            <p:ph type="body" sz="quarter" idx="12"/>
          </p:nvPr>
        </p:nvSpPr>
        <p:spPr>
          <a:xfrm>
            <a:off x="551396" y="1332072"/>
            <a:ext cx="10682661" cy="4868862"/>
          </a:xfrm>
        </p:spPr>
        <p:txBody>
          <a:bodyPr>
            <a:normAutofit fontScale="92500" lnSpcReduction="10000"/>
          </a:bodyPr>
          <a:lstStyle/>
          <a:p>
            <a:r>
              <a:rPr lang="en-GB" sz="2200" dirty="0"/>
              <a:t>Women-Only Skills Pathway: Vistry (via Countryside Partnerships) runs a women-only “Pathway to Site” in partnership with training provider Train 4 All. ￼</a:t>
            </a:r>
          </a:p>
          <a:p>
            <a:endParaRPr lang="en-GB" sz="2200" dirty="0"/>
          </a:p>
          <a:p>
            <a:r>
              <a:rPr lang="en-GB" sz="2200" dirty="0"/>
              <a:t>Partnership with Women into Construction: Vistry supports placements, site visits, and mentorship in collaboration with Women into Construction.</a:t>
            </a:r>
          </a:p>
          <a:p>
            <a:endParaRPr lang="en-GB" sz="2200" dirty="0"/>
          </a:p>
          <a:p>
            <a:r>
              <a:rPr lang="en-GB" sz="2200" dirty="0"/>
              <a:t>Industry-Wide Engagement: Works with the Home Builders Federation’s “Women into Home Building” cohorts to open doors into site management and construction roles.</a:t>
            </a:r>
          </a:p>
          <a:p>
            <a:endParaRPr lang="en-GB" sz="2200" dirty="0"/>
          </a:p>
          <a:p>
            <a:r>
              <a:rPr lang="en-GB" sz="2200" dirty="0"/>
              <a:t>Apprenticeships &amp; Training: Promotes degree apprenticeships and practical site-based training for female colleagues and new entrants.</a:t>
            </a:r>
          </a:p>
          <a:p>
            <a:endParaRPr lang="en-GB" sz="2200" dirty="0"/>
          </a:p>
          <a:p>
            <a:r>
              <a:rPr lang="en-GB" sz="2200" dirty="0"/>
              <a:t>Diversity Embedded in Policy: Strong inclusion goals in Vistry’s people strategy; people development is a core part of Vistry’s culture.</a:t>
            </a:r>
          </a:p>
        </p:txBody>
      </p:sp>
    </p:spTree>
    <p:extLst>
      <p:ext uri="{BB962C8B-B14F-4D97-AF65-F5344CB8AC3E}">
        <p14:creationId xmlns:p14="http://schemas.microsoft.com/office/powerpoint/2010/main" val="36830255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94DE2-6EE7-5047-6202-66DE04926171}"/>
              </a:ext>
            </a:extLst>
          </p:cNvPr>
          <p:cNvSpPr>
            <a:spLocks noGrp="1"/>
          </p:cNvSpPr>
          <p:nvPr>
            <p:ph type="title"/>
          </p:nvPr>
        </p:nvSpPr>
        <p:spPr>
          <a:xfrm>
            <a:off x="551397" y="1"/>
            <a:ext cx="10302271" cy="1158240"/>
          </a:xfrm>
        </p:spPr>
        <p:txBody>
          <a:bodyPr anchor="ctr">
            <a:normAutofit/>
          </a:bodyPr>
          <a:lstStyle/>
          <a:p>
            <a:r>
              <a:rPr lang="en-GB" dirty="0"/>
              <a:t>Key Support Areas for Women </a:t>
            </a:r>
          </a:p>
        </p:txBody>
      </p:sp>
      <p:graphicFrame>
        <p:nvGraphicFramePr>
          <p:cNvPr id="6" name="Text Placeholder 3" descr="Diversity &amp; Inclusion Culture&#10; Formal D&amp;I policy covering the whole organisation&#10; Active Women’s Network offering community, events, mentoring and peer support&#10;Leadership &amp; Career Progression&#10; Women in Leadership development programmes (multiple cohorts)&#10; Mentoring programmes focused on supporting senior women&#10; Career pathways supported through apprenticeships, traineeships and graduate schemes&#10;Inclusive Recruitment&#10; Diverse interview panels&#10; Unconscious bias training for managers&#10; Reviewed and improved job adverts to encourage more women applicants&#10;Flexible &amp; Family-Friendly Working&#10; Agile working options (part-time, job share, flexible patterns)&#10; Enhanced maternity support&#10; Menopause guidance and wellbeing resources&#10; Support for returners after maternity or long-term absence&#10;Monitoring &amp; Accountability&#10; Annual gender pay gap reporting and action plans&#10; Monitoring diversity of applicants, promotions and employee experience&#10;Visibility &amp; Role Models&#10; Promoting stories of women in non-traditional and senior roles&#10; Showcasing women’s achievements to inspire internal and external audiences&#10;">
            <a:extLst>
              <a:ext uri="{FF2B5EF4-FFF2-40B4-BE49-F238E27FC236}">
                <a16:creationId xmlns:a16="http://schemas.microsoft.com/office/drawing/2014/main" id="{1A27D3A4-9958-83E3-36BD-C5831244FA4E}"/>
              </a:ext>
            </a:extLst>
          </p:cNvPr>
          <p:cNvGraphicFramePr/>
          <p:nvPr>
            <p:extLst>
              <p:ext uri="{D42A27DB-BD31-4B8C-83A1-F6EECF244321}">
                <p14:modId xmlns:p14="http://schemas.microsoft.com/office/powerpoint/2010/main" val="752974427"/>
              </p:ext>
            </p:extLst>
          </p:nvPr>
        </p:nvGraphicFramePr>
        <p:xfrm>
          <a:off x="550863" y="1334119"/>
          <a:ext cx="11095037" cy="5037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60381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B7180-15D6-787E-E992-E428158E1A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6F44C56-BF61-8CD6-BD1E-7273E505F235}"/>
              </a:ext>
            </a:extLst>
          </p:cNvPr>
          <p:cNvSpPr>
            <a:spLocks noGrp="1"/>
          </p:cNvSpPr>
          <p:nvPr>
            <p:ph type="title"/>
          </p:nvPr>
        </p:nvSpPr>
        <p:spPr/>
        <p:txBody>
          <a:bodyPr/>
          <a:lstStyle/>
          <a:p>
            <a:r>
              <a:rPr lang="en-GB" dirty="0"/>
              <a:t>Impact: Achievements &amp; Metrics </a:t>
            </a:r>
          </a:p>
        </p:txBody>
      </p:sp>
      <p:pic>
        <p:nvPicPr>
          <p:cNvPr id="2" name="Picture Placeholder 1" descr="A group of people standing in a room&#10;&#10;">
            <a:extLst>
              <a:ext uri="{FF2B5EF4-FFF2-40B4-BE49-F238E27FC236}">
                <a16:creationId xmlns:a16="http://schemas.microsoft.com/office/drawing/2014/main" id="{523FEFD1-323F-BD24-5020-2379D0B74A35}"/>
              </a:ext>
            </a:extLst>
          </p:cNvPr>
          <p:cNvPicPr>
            <a:picLocks noGrp="1" noChangeAspect="1"/>
          </p:cNvPicPr>
          <p:nvPr>
            <p:ph type="pic" sz="quarter" idx="10"/>
          </p:nvPr>
        </p:nvPicPr>
        <p:blipFill>
          <a:blip r:embed="rId2"/>
          <a:srcRect t="20000" b="20000"/>
          <a:stretch>
            <a:fillRect/>
          </a:stretch>
        </p:blipFill>
        <p:spPr>
          <a:prstGeom prst="rect">
            <a:avLst/>
          </a:prstGeom>
        </p:spPr>
      </p:pic>
    </p:spTree>
    <p:extLst>
      <p:ext uri="{BB962C8B-B14F-4D97-AF65-F5344CB8AC3E}">
        <p14:creationId xmlns:p14="http://schemas.microsoft.com/office/powerpoint/2010/main" val="25824492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19080-D74E-2FCA-BF19-9774CF13A7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123DA1-2189-D0F8-5098-0F83D43DF723}"/>
              </a:ext>
            </a:extLst>
          </p:cNvPr>
          <p:cNvSpPr>
            <a:spLocks noGrp="1"/>
          </p:cNvSpPr>
          <p:nvPr>
            <p:ph type="title"/>
          </p:nvPr>
        </p:nvSpPr>
        <p:spPr>
          <a:xfrm>
            <a:off x="551397" y="1"/>
            <a:ext cx="10302271" cy="1158240"/>
          </a:xfrm>
        </p:spPr>
        <p:txBody>
          <a:bodyPr anchor="ctr">
            <a:normAutofit/>
          </a:bodyPr>
          <a:lstStyle/>
          <a:p>
            <a:r>
              <a:rPr lang="en-GB" dirty="0"/>
              <a:t>Impact: Achievements &amp; Metrics (1)</a:t>
            </a:r>
          </a:p>
        </p:txBody>
      </p:sp>
      <p:sp>
        <p:nvSpPr>
          <p:cNvPr id="4" name="Text Placeholder 3">
            <a:extLst>
              <a:ext uri="{FF2B5EF4-FFF2-40B4-BE49-F238E27FC236}">
                <a16:creationId xmlns:a16="http://schemas.microsoft.com/office/drawing/2014/main" id="{075B2C49-E1CD-81EB-3EE5-2B3B2C05D099}"/>
              </a:ext>
            </a:extLst>
          </p:cNvPr>
          <p:cNvSpPr>
            <a:spLocks noGrp="1"/>
          </p:cNvSpPr>
          <p:nvPr>
            <p:ph type="body" sz="quarter" idx="12"/>
          </p:nvPr>
        </p:nvSpPr>
        <p:spPr>
          <a:xfrm>
            <a:off x="551397" y="923509"/>
            <a:ext cx="10682661" cy="5525927"/>
          </a:xfrm>
        </p:spPr>
        <p:txBody>
          <a:bodyPr>
            <a:normAutofit lnSpcReduction="10000"/>
          </a:bodyPr>
          <a:lstStyle/>
          <a:p>
            <a:r>
              <a:rPr lang="en-GB" sz="2000" dirty="0"/>
              <a:t>Gender Pay Gap (2024): Vistry reports a mean gap of 16.3% and a median of 19.9%.</a:t>
            </a:r>
          </a:p>
          <a:p>
            <a:pPr marL="0" indent="0">
              <a:buNone/>
            </a:pPr>
            <a:r>
              <a:rPr lang="en-GB" sz="2000" dirty="0"/>
              <a:t> </a:t>
            </a:r>
          </a:p>
          <a:p>
            <a:r>
              <a:rPr lang="en-GB" sz="2000" dirty="0"/>
              <a:t>Vistry Group has 34% female employees, significantly higher than the industry average of 15%.</a:t>
            </a:r>
          </a:p>
          <a:p>
            <a:pPr marL="0" indent="0">
              <a:buNone/>
            </a:pPr>
            <a:endParaRPr lang="en-GB" sz="2000" dirty="0"/>
          </a:p>
          <a:p>
            <a:r>
              <a:rPr lang="en-GB" sz="2000" dirty="0"/>
              <a:t>Skills Academy Success: Women-only pathway delivered via Vistry’s Skills Academy (Train 4 All) offering hands-on training and route into site roles.</a:t>
            </a:r>
          </a:p>
          <a:p>
            <a:endParaRPr lang="en-GB" sz="2000" dirty="0"/>
          </a:p>
          <a:p>
            <a:r>
              <a:rPr lang="en-GB" sz="2000" dirty="0"/>
              <a:t>Sustained Partnerships: Multi-year commitment with Women into Construction to support ongoing cohort placement and career development.</a:t>
            </a:r>
          </a:p>
          <a:p>
            <a:endParaRPr lang="en-GB" sz="2000" dirty="0"/>
          </a:p>
          <a:p>
            <a:r>
              <a:rPr lang="en-GB" sz="2000" dirty="0"/>
              <a:t>Recognition: Farrah Hussain shortlisted / recognised in industry awards (Housebuilder Star) for her development leadership. ￼</a:t>
            </a:r>
          </a:p>
          <a:p>
            <a:endParaRPr lang="en-GB" sz="2000" dirty="0"/>
          </a:p>
          <a:p>
            <a:r>
              <a:rPr lang="en-GB" sz="2000" dirty="0"/>
              <a:t>Community Engagement: Under James Colwell, Vistry has participated in initiatives like workplace visits, training outreach, and employment events (e.g., Barking Riverside). </a:t>
            </a:r>
          </a:p>
        </p:txBody>
      </p:sp>
    </p:spTree>
    <p:extLst>
      <p:ext uri="{BB962C8B-B14F-4D97-AF65-F5344CB8AC3E}">
        <p14:creationId xmlns:p14="http://schemas.microsoft.com/office/powerpoint/2010/main" val="2250546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3CFBE-E13F-5A71-253F-6904283C7526}"/>
            </a:ext>
          </a:extLst>
        </p:cNvPr>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ABBA8766-1696-A63B-2CF4-E283C44480F5}"/>
              </a:ext>
              <a:ext uri="{C183D7F6-B498-43B3-948B-1728B52AA6E4}">
                <adec:decorative xmlns:adec="http://schemas.microsoft.com/office/drawing/2017/decorative" val="1"/>
              </a:ext>
            </a:extLst>
          </p:cNvPr>
          <p:cNvCxnSpPr>
            <a:cxnSpLocks/>
          </p:cNvCxnSpPr>
          <p:nvPr/>
        </p:nvCxnSpPr>
        <p:spPr>
          <a:xfrm>
            <a:off x="8538669" y="5404317"/>
            <a:ext cx="2239618" cy="0"/>
          </a:xfrm>
          <a:prstGeom prst="line">
            <a:avLst/>
          </a:prstGeom>
          <a:ln w="285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BFE809B-3476-B54A-013B-1C9ABC16E8D8}"/>
              </a:ext>
              <a:ext uri="{C183D7F6-B498-43B3-948B-1728B52AA6E4}">
                <adec:decorative xmlns:adec="http://schemas.microsoft.com/office/drawing/2017/decorative" val="1"/>
              </a:ext>
            </a:extLst>
          </p:cNvPr>
          <p:cNvCxnSpPr>
            <a:cxnSpLocks/>
          </p:cNvCxnSpPr>
          <p:nvPr/>
        </p:nvCxnSpPr>
        <p:spPr>
          <a:xfrm>
            <a:off x="8378182" y="4684127"/>
            <a:ext cx="2239618" cy="0"/>
          </a:xfrm>
          <a:prstGeom prst="line">
            <a:avLst/>
          </a:prstGeom>
          <a:ln w="28575">
            <a:solidFill>
              <a:srgbClr val="00336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15DBDFA-288D-48A8-E6A3-9CE99AF4C14D}"/>
              </a:ext>
            </a:extLst>
          </p:cNvPr>
          <p:cNvSpPr>
            <a:spLocks noGrp="1"/>
          </p:cNvSpPr>
          <p:nvPr>
            <p:ph type="title"/>
          </p:nvPr>
        </p:nvSpPr>
        <p:spPr>
          <a:xfrm>
            <a:off x="847184" y="0"/>
            <a:ext cx="9770616" cy="1325563"/>
          </a:xfrm>
        </p:spPr>
        <p:txBody>
          <a:bodyPr>
            <a:normAutofit/>
          </a:bodyPr>
          <a:lstStyle/>
          <a:p>
            <a:r>
              <a:rPr lang="en-GB" sz="2800">
                <a:solidFill>
                  <a:schemeClr val="bg2">
                    <a:lumMod val="10000"/>
                  </a:schemeClr>
                </a:solidFill>
              </a:rPr>
              <a:t>Engagement Approach – Supplementary Workshops</a:t>
            </a:r>
          </a:p>
        </p:txBody>
      </p:sp>
      <p:sp>
        <p:nvSpPr>
          <p:cNvPr id="8" name="Rectangle: Rounded Corners 7">
            <a:extLst>
              <a:ext uri="{FF2B5EF4-FFF2-40B4-BE49-F238E27FC236}">
                <a16:creationId xmlns:a16="http://schemas.microsoft.com/office/drawing/2014/main" id="{80707130-527B-AE5E-68F3-9C00643F1CDB}"/>
              </a:ext>
            </a:extLst>
          </p:cNvPr>
          <p:cNvSpPr/>
          <p:nvPr/>
        </p:nvSpPr>
        <p:spPr>
          <a:xfrm>
            <a:off x="9839644" y="1325563"/>
            <a:ext cx="1398591" cy="635446"/>
          </a:xfrm>
          <a:prstGeom prst="roundRect">
            <a:avLst/>
          </a:prstGeom>
          <a:solidFill>
            <a:srgbClr val="00B2BC">
              <a:tint val="66000"/>
              <a:satMod val="160000"/>
            </a:srgbClr>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
                  </a:schemeClr>
                </a:solidFill>
              </a:rPr>
              <a:t>Community of Refugees from Vietnam</a:t>
            </a:r>
          </a:p>
        </p:txBody>
      </p:sp>
      <p:sp>
        <p:nvSpPr>
          <p:cNvPr id="15" name="Rectangle: Rounded Corners 14">
            <a:extLst>
              <a:ext uri="{FF2B5EF4-FFF2-40B4-BE49-F238E27FC236}">
                <a16:creationId xmlns:a16="http://schemas.microsoft.com/office/drawing/2014/main" id="{985369CA-DE1A-CD25-D2C4-B9A776FB8E0C}"/>
              </a:ext>
            </a:extLst>
          </p:cNvPr>
          <p:cNvSpPr/>
          <p:nvPr/>
        </p:nvSpPr>
        <p:spPr>
          <a:xfrm>
            <a:off x="7853001" y="1325563"/>
            <a:ext cx="1398591" cy="635446"/>
          </a:xfrm>
          <a:prstGeom prst="roundRect">
            <a:avLst/>
          </a:prstGeom>
          <a:solidFill>
            <a:srgbClr val="00B2BC">
              <a:tint val="66000"/>
              <a:satMod val="160000"/>
            </a:srgbClr>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100" b="1">
                <a:solidFill>
                  <a:schemeClr val="bg2">
                    <a:lumMod val="10000"/>
                  </a:schemeClr>
                </a:solidFill>
              </a:rPr>
              <a:t>Vietnamese, and Chinese women</a:t>
            </a:r>
          </a:p>
        </p:txBody>
      </p:sp>
      <p:sp>
        <p:nvSpPr>
          <p:cNvPr id="5" name="Rectangle: Rounded Corners 4">
            <a:extLst>
              <a:ext uri="{FF2B5EF4-FFF2-40B4-BE49-F238E27FC236}">
                <a16:creationId xmlns:a16="http://schemas.microsoft.com/office/drawing/2014/main" id="{7722CDE5-412C-74C4-0A76-E74DFFFA2174}"/>
              </a:ext>
            </a:extLst>
          </p:cNvPr>
          <p:cNvSpPr/>
          <p:nvPr/>
        </p:nvSpPr>
        <p:spPr>
          <a:xfrm>
            <a:off x="9839644" y="2096276"/>
            <a:ext cx="1398592" cy="636131"/>
          </a:xfrm>
          <a:prstGeom prst="roundRect">
            <a:avLst/>
          </a:prstGeom>
          <a:solidFill>
            <a:srgbClr val="00B2BC">
              <a:tint val="66000"/>
              <a:satMod val="160000"/>
            </a:srgbClr>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err="1">
                <a:solidFill>
                  <a:schemeClr val="bg2">
                    <a:lumMod val="10000"/>
                  </a:schemeClr>
                </a:solidFill>
              </a:rPr>
              <a:t>Apasen</a:t>
            </a:r>
            <a:r>
              <a:rPr lang="en-GB" sz="1200" b="1">
                <a:solidFill>
                  <a:schemeClr val="bg2">
                    <a:lumMod val="10000"/>
                  </a:schemeClr>
                </a:solidFill>
              </a:rPr>
              <a:t> and Look Ahead</a:t>
            </a:r>
          </a:p>
        </p:txBody>
      </p:sp>
      <p:sp>
        <p:nvSpPr>
          <p:cNvPr id="12" name="Rectangle: Rounded Corners 11">
            <a:extLst>
              <a:ext uri="{FF2B5EF4-FFF2-40B4-BE49-F238E27FC236}">
                <a16:creationId xmlns:a16="http://schemas.microsoft.com/office/drawing/2014/main" id="{49B99119-AF85-D1E6-0F18-0A1C429AD6B8}"/>
              </a:ext>
            </a:extLst>
          </p:cNvPr>
          <p:cNvSpPr/>
          <p:nvPr/>
        </p:nvSpPr>
        <p:spPr>
          <a:xfrm>
            <a:off x="7853001" y="2096276"/>
            <a:ext cx="1398592" cy="636131"/>
          </a:xfrm>
          <a:prstGeom prst="roundRect">
            <a:avLst/>
          </a:prstGeom>
          <a:solidFill>
            <a:srgbClr val="00B2BC">
              <a:tint val="66000"/>
              <a:satMod val="160000"/>
            </a:srgbClr>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
                  </a:schemeClr>
                </a:solidFill>
              </a:rPr>
              <a:t>Women with disabilities</a:t>
            </a:r>
          </a:p>
        </p:txBody>
      </p:sp>
      <p:sp>
        <p:nvSpPr>
          <p:cNvPr id="9" name="Rectangle: Rounded Corners 8">
            <a:extLst>
              <a:ext uri="{FF2B5EF4-FFF2-40B4-BE49-F238E27FC236}">
                <a16:creationId xmlns:a16="http://schemas.microsoft.com/office/drawing/2014/main" id="{CFFE25BD-B915-1B7E-8C5E-71A69026CE83}"/>
              </a:ext>
            </a:extLst>
          </p:cNvPr>
          <p:cNvSpPr/>
          <p:nvPr/>
        </p:nvSpPr>
        <p:spPr>
          <a:xfrm>
            <a:off x="9830660" y="2853049"/>
            <a:ext cx="1398592" cy="635446"/>
          </a:xfrm>
          <a:prstGeom prst="roundRect">
            <a:avLst/>
          </a:prstGeom>
          <a:solidFill>
            <a:srgbClr val="00B2BC">
              <a:tint val="66000"/>
              <a:satMod val="160000"/>
            </a:srgbClr>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
                  </a:schemeClr>
                </a:solidFill>
              </a:rPr>
              <a:t>Bow Roman Catholic Church</a:t>
            </a:r>
          </a:p>
        </p:txBody>
      </p:sp>
      <p:sp>
        <p:nvSpPr>
          <p:cNvPr id="17" name="Rectangle: Rounded Corners 16">
            <a:extLst>
              <a:ext uri="{FF2B5EF4-FFF2-40B4-BE49-F238E27FC236}">
                <a16:creationId xmlns:a16="http://schemas.microsoft.com/office/drawing/2014/main" id="{6ED61BB4-0A73-0157-F76C-8FE47EB827CB}"/>
              </a:ext>
            </a:extLst>
          </p:cNvPr>
          <p:cNvSpPr/>
          <p:nvPr/>
        </p:nvSpPr>
        <p:spPr>
          <a:xfrm>
            <a:off x="7844017" y="2853049"/>
            <a:ext cx="1398592" cy="635446"/>
          </a:xfrm>
          <a:prstGeom prst="roundRect">
            <a:avLst/>
          </a:prstGeom>
          <a:solidFill>
            <a:srgbClr val="00B2BC">
              <a:tint val="66000"/>
              <a:satMod val="160000"/>
            </a:srgbClr>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
                  </a:schemeClr>
                </a:solidFill>
              </a:rPr>
              <a:t>Women of Black heritage</a:t>
            </a:r>
          </a:p>
        </p:txBody>
      </p:sp>
      <p:sp>
        <p:nvSpPr>
          <p:cNvPr id="6" name="Rectangle: Rounded Corners 5">
            <a:extLst>
              <a:ext uri="{FF2B5EF4-FFF2-40B4-BE49-F238E27FC236}">
                <a16:creationId xmlns:a16="http://schemas.microsoft.com/office/drawing/2014/main" id="{870CCA85-E21A-CE8E-190E-4126377B2772}"/>
              </a:ext>
            </a:extLst>
          </p:cNvPr>
          <p:cNvSpPr/>
          <p:nvPr/>
        </p:nvSpPr>
        <p:spPr>
          <a:xfrm>
            <a:off x="9839644" y="3609137"/>
            <a:ext cx="1398592" cy="635446"/>
          </a:xfrm>
          <a:prstGeom prst="roundRect">
            <a:avLst/>
          </a:prstGeom>
          <a:solidFill>
            <a:srgbClr val="00B2BC">
              <a:tint val="66000"/>
              <a:satMod val="160000"/>
            </a:srgbClr>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
                  </a:schemeClr>
                </a:solidFill>
              </a:rPr>
              <a:t>St. Hildas and </a:t>
            </a:r>
            <a:r>
              <a:rPr lang="en-GB" sz="1200" b="1" err="1">
                <a:solidFill>
                  <a:schemeClr val="bg2">
                    <a:lumMod val="10000"/>
                  </a:schemeClr>
                </a:solidFill>
              </a:rPr>
              <a:t>AgeUK</a:t>
            </a:r>
            <a:endParaRPr lang="en-GB" sz="1200" b="1">
              <a:solidFill>
                <a:schemeClr val="bg2">
                  <a:lumMod val="10000"/>
                </a:schemeClr>
              </a:solidFill>
            </a:endParaRPr>
          </a:p>
        </p:txBody>
      </p:sp>
      <p:sp>
        <p:nvSpPr>
          <p:cNvPr id="13" name="Rectangle: Rounded Corners 12">
            <a:extLst>
              <a:ext uri="{FF2B5EF4-FFF2-40B4-BE49-F238E27FC236}">
                <a16:creationId xmlns:a16="http://schemas.microsoft.com/office/drawing/2014/main" id="{034AD74F-8ABA-3050-0150-C2A1CCC18115}"/>
              </a:ext>
            </a:extLst>
          </p:cNvPr>
          <p:cNvSpPr/>
          <p:nvPr/>
        </p:nvSpPr>
        <p:spPr>
          <a:xfrm>
            <a:off x="7853001" y="3609137"/>
            <a:ext cx="1398592" cy="635446"/>
          </a:xfrm>
          <a:prstGeom prst="roundRect">
            <a:avLst/>
          </a:prstGeom>
          <a:solidFill>
            <a:srgbClr val="00B2BC">
              <a:tint val="66000"/>
              <a:satMod val="160000"/>
            </a:srgbClr>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
                  </a:schemeClr>
                </a:solidFill>
              </a:rPr>
              <a:t>Digitally Excluded women</a:t>
            </a:r>
          </a:p>
        </p:txBody>
      </p:sp>
      <p:sp>
        <p:nvSpPr>
          <p:cNvPr id="7" name="Rectangle: Rounded Corners 6">
            <a:extLst>
              <a:ext uri="{FF2B5EF4-FFF2-40B4-BE49-F238E27FC236}">
                <a16:creationId xmlns:a16="http://schemas.microsoft.com/office/drawing/2014/main" id="{3264AF37-5BED-FAE4-1D0C-F08146F362DD}"/>
              </a:ext>
            </a:extLst>
          </p:cNvPr>
          <p:cNvSpPr/>
          <p:nvPr/>
        </p:nvSpPr>
        <p:spPr>
          <a:xfrm>
            <a:off x="9857610" y="4363273"/>
            <a:ext cx="1380625" cy="635446"/>
          </a:xfrm>
          <a:prstGeom prst="roundRect">
            <a:avLst/>
          </a:prstGeom>
          <a:solidFill>
            <a:srgbClr val="00B2BC">
              <a:tint val="66000"/>
              <a:satMod val="160000"/>
            </a:srgbClr>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
                  </a:schemeClr>
                </a:solidFill>
              </a:rPr>
              <a:t>ELOP</a:t>
            </a:r>
          </a:p>
        </p:txBody>
      </p:sp>
      <p:sp>
        <p:nvSpPr>
          <p:cNvPr id="14" name="Rectangle: Rounded Corners 13">
            <a:extLst>
              <a:ext uri="{FF2B5EF4-FFF2-40B4-BE49-F238E27FC236}">
                <a16:creationId xmlns:a16="http://schemas.microsoft.com/office/drawing/2014/main" id="{78CA2C8A-5CD1-D9B7-FC0A-C1EEA79C4F6F}"/>
              </a:ext>
            </a:extLst>
          </p:cNvPr>
          <p:cNvSpPr/>
          <p:nvPr/>
        </p:nvSpPr>
        <p:spPr>
          <a:xfrm>
            <a:off x="7844017" y="4363273"/>
            <a:ext cx="1380625" cy="635446"/>
          </a:xfrm>
          <a:prstGeom prst="roundRect">
            <a:avLst/>
          </a:prstGeom>
          <a:solidFill>
            <a:srgbClr val="00B2BC">
              <a:tint val="66000"/>
              <a:satMod val="160000"/>
            </a:srgbClr>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
                  </a:schemeClr>
                </a:solidFill>
              </a:rPr>
              <a:t>LGBTQ+ women</a:t>
            </a:r>
          </a:p>
        </p:txBody>
      </p:sp>
      <p:sp>
        <p:nvSpPr>
          <p:cNvPr id="10" name="Rectangle: Rounded Corners 9">
            <a:extLst>
              <a:ext uri="{FF2B5EF4-FFF2-40B4-BE49-F238E27FC236}">
                <a16:creationId xmlns:a16="http://schemas.microsoft.com/office/drawing/2014/main" id="{2F524C6B-5892-EC12-DE58-6FF425761F94}"/>
              </a:ext>
            </a:extLst>
          </p:cNvPr>
          <p:cNvSpPr/>
          <p:nvPr/>
        </p:nvSpPr>
        <p:spPr>
          <a:xfrm>
            <a:off x="9857610" y="5130892"/>
            <a:ext cx="1380625" cy="635446"/>
          </a:xfrm>
          <a:prstGeom prst="roundRect">
            <a:avLst/>
          </a:prstGeom>
          <a:solidFill>
            <a:srgbClr val="00B2BC">
              <a:tint val="66000"/>
              <a:satMod val="160000"/>
            </a:srgbClr>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b="1">
                <a:solidFill>
                  <a:schemeClr val="bg2">
                    <a:lumMod val="10000"/>
                  </a:schemeClr>
                </a:solidFill>
              </a:rPr>
              <a:t>Youth Council </a:t>
            </a:r>
            <a:r>
              <a:rPr lang="en-GB" sz="1200">
                <a:solidFill>
                  <a:schemeClr val="bg2">
                    <a:lumMod val="10000"/>
                  </a:schemeClr>
                </a:solidFill>
              </a:rPr>
              <a:t>and </a:t>
            </a:r>
            <a:r>
              <a:rPr lang="en-GB" sz="1200" b="1" err="1">
                <a:solidFill>
                  <a:schemeClr val="bg2">
                    <a:lumMod val="10000"/>
                  </a:schemeClr>
                </a:solidFill>
              </a:rPr>
              <a:t>NumbiArts</a:t>
            </a:r>
            <a:endParaRPr lang="en-GB" sz="1200" b="1" err="1">
              <a:solidFill>
                <a:schemeClr val="bg2">
                  <a:lumMod val="10000"/>
                </a:schemeClr>
              </a:solidFill>
              <a:cs typeface="Arial"/>
            </a:endParaRPr>
          </a:p>
        </p:txBody>
      </p:sp>
      <p:sp>
        <p:nvSpPr>
          <p:cNvPr id="18" name="Rectangle: Rounded Corners 17">
            <a:extLst>
              <a:ext uri="{FF2B5EF4-FFF2-40B4-BE49-F238E27FC236}">
                <a16:creationId xmlns:a16="http://schemas.microsoft.com/office/drawing/2014/main" id="{3B1A055C-5678-D4E1-7067-C0F6B5AB7787}"/>
              </a:ext>
            </a:extLst>
          </p:cNvPr>
          <p:cNvSpPr/>
          <p:nvPr/>
        </p:nvSpPr>
        <p:spPr>
          <a:xfrm>
            <a:off x="7835033" y="5120540"/>
            <a:ext cx="1380625" cy="635446"/>
          </a:xfrm>
          <a:prstGeom prst="roundRect">
            <a:avLst/>
          </a:prstGeom>
          <a:solidFill>
            <a:srgbClr val="00B2BC">
              <a:tint val="66000"/>
              <a:satMod val="160000"/>
            </a:srgbClr>
          </a:solidFill>
          <a:ln w="28575">
            <a:solidFill>
              <a:srgbClr val="0033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
                  </a:schemeClr>
                </a:solidFill>
              </a:rPr>
              <a:t>Young women and girls</a:t>
            </a:r>
          </a:p>
        </p:txBody>
      </p:sp>
      <p:cxnSp>
        <p:nvCxnSpPr>
          <p:cNvPr id="24" name="Straight Connector 23">
            <a:extLst>
              <a:ext uri="{FF2B5EF4-FFF2-40B4-BE49-F238E27FC236}">
                <a16:creationId xmlns:a16="http://schemas.microsoft.com/office/drawing/2014/main" id="{DE78F761-4816-D275-5D48-768FC687E59A}"/>
              </a:ext>
              <a:ext uri="{C183D7F6-B498-43B3-948B-1728B52AA6E4}">
                <adec:decorative xmlns:adec="http://schemas.microsoft.com/office/drawing/2017/decorative" val="1"/>
              </a:ext>
            </a:extLst>
          </p:cNvPr>
          <p:cNvCxnSpPr>
            <a:cxnSpLocks/>
            <a:stCxn id="15" idx="3"/>
            <a:endCxn id="8" idx="1"/>
          </p:cNvCxnSpPr>
          <p:nvPr/>
        </p:nvCxnSpPr>
        <p:spPr>
          <a:xfrm>
            <a:off x="9251592" y="1643286"/>
            <a:ext cx="588052" cy="0"/>
          </a:xfrm>
          <a:prstGeom prst="line">
            <a:avLst/>
          </a:prstGeom>
          <a:ln w="285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E4B9873-D9F4-C0C4-9632-6B8D9690244B}"/>
              </a:ext>
              <a:ext uri="{C183D7F6-B498-43B3-948B-1728B52AA6E4}">
                <adec:decorative xmlns:adec="http://schemas.microsoft.com/office/drawing/2017/decorative" val="1"/>
              </a:ext>
            </a:extLst>
          </p:cNvPr>
          <p:cNvCxnSpPr/>
          <p:nvPr/>
        </p:nvCxnSpPr>
        <p:spPr>
          <a:xfrm>
            <a:off x="9242608" y="2414341"/>
            <a:ext cx="588052" cy="0"/>
          </a:xfrm>
          <a:prstGeom prst="line">
            <a:avLst/>
          </a:prstGeom>
          <a:ln w="285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618064F-3E36-77D1-3CFE-265E67451D7E}"/>
              </a:ext>
              <a:ext uri="{C183D7F6-B498-43B3-948B-1728B52AA6E4}">
                <adec:decorative xmlns:adec="http://schemas.microsoft.com/office/drawing/2017/decorative" val="1"/>
              </a:ext>
            </a:extLst>
          </p:cNvPr>
          <p:cNvCxnSpPr/>
          <p:nvPr/>
        </p:nvCxnSpPr>
        <p:spPr>
          <a:xfrm>
            <a:off x="9251592" y="3170772"/>
            <a:ext cx="588052" cy="0"/>
          </a:xfrm>
          <a:prstGeom prst="line">
            <a:avLst/>
          </a:prstGeom>
          <a:ln w="285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92F3CC4-E7DC-DD32-EA50-430217C24601}"/>
              </a:ext>
              <a:ext uri="{C183D7F6-B498-43B3-948B-1728B52AA6E4}">
                <adec:decorative xmlns:adec="http://schemas.microsoft.com/office/drawing/2017/decorative" val="1"/>
              </a:ext>
            </a:extLst>
          </p:cNvPr>
          <p:cNvCxnSpPr/>
          <p:nvPr/>
        </p:nvCxnSpPr>
        <p:spPr>
          <a:xfrm>
            <a:off x="9260575" y="3926860"/>
            <a:ext cx="588052" cy="0"/>
          </a:xfrm>
          <a:prstGeom prst="line">
            <a:avLst/>
          </a:prstGeom>
          <a:ln w="28575">
            <a:solidFill>
              <a:srgbClr val="003366"/>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B86AB5D3-647D-64D7-9499-8487C7957B49}"/>
              </a:ext>
            </a:extLst>
          </p:cNvPr>
          <p:cNvSpPr>
            <a:spLocks noGrp="1"/>
          </p:cNvSpPr>
          <p:nvPr/>
        </p:nvSpPr>
        <p:spPr>
          <a:xfrm>
            <a:off x="847184" y="1325563"/>
            <a:ext cx="6565452" cy="478572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GB" sz="2100">
                <a:latin typeface="Arial"/>
                <a:cs typeface="Arial"/>
              </a:rPr>
              <a:t>The Commission delivered a series of </a:t>
            </a:r>
            <a:r>
              <a:rPr lang="en-GB" sz="2100" b="1">
                <a:latin typeface="Arial"/>
                <a:cs typeface="Arial"/>
              </a:rPr>
              <a:t>supplementary workshops </a:t>
            </a:r>
            <a:r>
              <a:rPr lang="en-GB" sz="2100">
                <a:latin typeface="Arial"/>
                <a:cs typeface="Arial"/>
              </a:rPr>
              <a:t>to ensure that women had the opportunity to share their lived experiences and to address </a:t>
            </a:r>
            <a:r>
              <a:rPr lang="en-GB" sz="2100" b="1">
                <a:latin typeface="Arial"/>
                <a:cs typeface="Arial"/>
              </a:rPr>
              <a:t>lower engagement among specific groups.</a:t>
            </a:r>
          </a:p>
          <a:p>
            <a:pPr fontAlgn="base"/>
            <a:r>
              <a:rPr lang="en-GB" sz="2100" b="1">
                <a:latin typeface="Arial"/>
                <a:cs typeface="Arial"/>
              </a:rPr>
              <a:t>Themes: </a:t>
            </a:r>
            <a:r>
              <a:rPr lang="en-GB" sz="2100">
                <a:latin typeface="Arial"/>
                <a:cs typeface="Arial"/>
              </a:rPr>
              <a:t>health, employment, safety and community leadership.</a:t>
            </a:r>
          </a:p>
          <a:p>
            <a:pPr fontAlgn="base"/>
            <a:r>
              <a:rPr lang="en-GB" sz="2100" b="1">
                <a:latin typeface="Arial"/>
                <a:cs typeface="Arial"/>
              </a:rPr>
              <a:t>Target groups: </a:t>
            </a:r>
            <a:r>
              <a:rPr lang="en-GB" sz="2100">
                <a:latin typeface="Arial"/>
                <a:cs typeface="Arial"/>
              </a:rPr>
              <a:t>young women, digitally excluded, Asian (non-Bangladeshi) and Black women, women with disabilities, and LGBTQ+.</a:t>
            </a:r>
          </a:p>
          <a:p>
            <a:pPr fontAlgn="base"/>
            <a:r>
              <a:rPr lang="en-GB" sz="2100" b="1">
                <a:latin typeface="Arial"/>
                <a:cs typeface="Arial"/>
              </a:rPr>
              <a:t>Delivered with partners: </a:t>
            </a:r>
            <a:r>
              <a:rPr lang="en-GB" sz="2100">
                <a:latin typeface="Arial"/>
                <a:cs typeface="Arial"/>
              </a:rPr>
              <a:t>in safe, trusted spaces</a:t>
            </a:r>
          </a:p>
          <a:p>
            <a:pPr fontAlgn="base"/>
            <a:r>
              <a:rPr lang="en-GB" sz="2100" b="1">
                <a:latin typeface="Arial"/>
                <a:cs typeface="Arial"/>
              </a:rPr>
              <a:t>Accessibility: </a:t>
            </a:r>
            <a:r>
              <a:rPr lang="en-GB" sz="2100">
                <a:latin typeface="Arial"/>
                <a:cs typeface="Arial"/>
              </a:rPr>
              <a:t>inclusive venues, translation, participation packs.</a:t>
            </a:r>
            <a:endParaRPr lang="en-GB" sz="2100" b="1">
              <a:latin typeface="Arial"/>
              <a:cs typeface="Arial"/>
            </a:endParaRPr>
          </a:p>
          <a:p>
            <a:pPr marL="0" indent="0" fontAlgn="base">
              <a:buNone/>
            </a:pPr>
            <a:endParaRPr lang="en-GB" sz="2100"/>
          </a:p>
          <a:p>
            <a:pPr marL="0" indent="0" fontAlgn="base">
              <a:buNone/>
            </a:pPr>
            <a:endParaRPr lang="en-GB" sz="2100"/>
          </a:p>
        </p:txBody>
      </p:sp>
    </p:spTree>
    <p:extLst>
      <p:ext uri="{BB962C8B-B14F-4D97-AF65-F5344CB8AC3E}">
        <p14:creationId xmlns:p14="http://schemas.microsoft.com/office/powerpoint/2010/main" val="34754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82680-AF76-41BD-6850-2253BEDEFC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20875E-E157-5372-959D-E3B2422A7AB4}"/>
              </a:ext>
            </a:extLst>
          </p:cNvPr>
          <p:cNvSpPr>
            <a:spLocks noGrp="1"/>
          </p:cNvSpPr>
          <p:nvPr>
            <p:ph type="title"/>
          </p:nvPr>
        </p:nvSpPr>
        <p:spPr/>
        <p:txBody>
          <a:bodyPr>
            <a:normAutofit/>
          </a:bodyPr>
          <a:lstStyle/>
          <a:p>
            <a:r>
              <a:rPr lang="en-GB" sz="2800">
                <a:solidFill>
                  <a:schemeClr val="bg2">
                    <a:lumMod val="10000"/>
                  </a:schemeClr>
                </a:solidFill>
                <a:latin typeface="Arial"/>
                <a:cs typeface="Arial"/>
              </a:rPr>
              <a:t>Engagement Approach – Respondents Information (1)</a:t>
            </a:r>
            <a:endParaRPr lang="en-GB" sz="2800">
              <a:solidFill>
                <a:schemeClr val="bg2">
                  <a:lumMod val="10000"/>
                </a:schemeClr>
              </a:solidFill>
            </a:endParaRPr>
          </a:p>
        </p:txBody>
      </p:sp>
      <p:sp>
        <p:nvSpPr>
          <p:cNvPr id="5" name="TextBox 4">
            <a:extLst>
              <a:ext uri="{FF2B5EF4-FFF2-40B4-BE49-F238E27FC236}">
                <a16:creationId xmlns:a16="http://schemas.microsoft.com/office/drawing/2014/main" id="{29BEE45F-E2C5-599E-7675-6CA673836718}"/>
              </a:ext>
            </a:extLst>
          </p:cNvPr>
          <p:cNvSpPr txBox="1"/>
          <p:nvPr/>
        </p:nvSpPr>
        <p:spPr>
          <a:xfrm>
            <a:off x="838200" y="1152530"/>
            <a:ext cx="9868447" cy="1754326"/>
          </a:xfrm>
          <a:prstGeom prst="rect">
            <a:avLst/>
          </a:prstGeom>
          <a:noFill/>
        </p:spPr>
        <p:txBody>
          <a:bodyPr wrap="square" lIns="91440" tIns="45720" rIns="91440" bIns="45720" anchor="t">
            <a:spAutoFit/>
          </a:bodyPr>
          <a:lstStyle/>
          <a:p>
            <a:r>
              <a:rPr lang="en-GB">
                <a:solidFill>
                  <a:schemeClr val="bg2">
                    <a:lumMod val="10000"/>
                  </a:schemeClr>
                </a:solidFill>
              </a:rPr>
              <a:t>In total, 303 women shared their lived experience with the Commission, 111 from the survey, 118 from community workshops and 74 from supplementary workshops.  </a:t>
            </a:r>
          </a:p>
          <a:p>
            <a:endParaRPr lang="en-GB">
              <a:solidFill>
                <a:schemeClr val="bg2">
                  <a:lumMod val="10000"/>
                </a:schemeClr>
              </a:solidFill>
            </a:endParaRPr>
          </a:p>
          <a:p>
            <a:r>
              <a:rPr lang="en-GB">
                <a:solidFill>
                  <a:schemeClr val="bg2">
                    <a:lumMod val="10000"/>
                  </a:schemeClr>
                </a:solidFill>
              </a:rPr>
              <a:t>Of the 303 women who engaged with the Commission, 257 shared information about their protected characteristics. </a:t>
            </a:r>
            <a:endParaRPr lang="en-GB">
              <a:solidFill>
                <a:schemeClr val="bg2">
                  <a:lumMod val="10000"/>
                </a:schemeClr>
              </a:solidFill>
              <a:cs typeface="Arial"/>
            </a:endParaRPr>
          </a:p>
          <a:p>
            <a:endParaRPr lang="en-GB">
              <a:solidFill>
                <a:schemeClr val="bg2">
                  <a:lumMod val="10000"/>
                </a:schemeClr>
              </a:solidFill>
            </a:endParaRPr>
          </a:p>
        </p:txBody>
      </p:sp>
      <p:sp>
        <p:nvSpPr>
          <p:cNvPr id="13" name="TextBox 12">
            <a:extLst>
              <a:ext uri="{FF2B5EF4-FFF2-40B4-BE49-F238E27FC236}">
                <a16:creationId xmlns:a16="http://schemas.microsoft.com/office/drawing/2014/main" id="{7C97FF60-4AB5-9FCC-BBB3-C4BC430116FD}"/>
              </a:ext>
            </a:extLst>
          </p:cNvPr>
          <p:cNvSpPr txBox="1"/>
          <p:nvPr/>
        </p:nvSpPr>
        <p:spPr>
          <a:xfrm>
            <a:off x="838200" y="2727733"/>
            <a:ext cx="4308142" cy="2585323"/>
          </a:xfrm>
          <a:prstGeom prst="rect">
            <a:avLst/>
          </a:prstGeom>
          <a:noFill/>
        </p:spPr>
        <p:txBody>
          <a:bodyPr wrap="square" lIns="91440" tIns="45720" rIns="91440" bIns="45720" anchor="t">
            <a:spAutoFit/>
          </a:bodyPr>
          <a:lstStyle/>
          <a:p>
            <a:r>
              <a:rPr lang="en-GB">
                <a:solidFill>
                  <a:schemeClr val="bg2">
                    <a:lumMod val="10000"/>
                  </a:schemeClr>
                </a:solidFill>
              </a:rPr>
              <a:t>Engagement reflected a </a:t>
            </a:r>
            <a:r>
              <a:rPr lang="en-GB" b="1">
                <a:solidFill>
                  <a:schemeClr val="bg2">
                    <a:lumMod val="10000"/>
                  </a:schemeClr>
                </a:solidFill>
              </a:rPr>
              <a:t>broad cross-section of women</a:t>
            </a:r>
            <a:r>
              <a:rPr lang="en-GB">
                <a:solidFill>
                  <a:schemeClr val="bg2">
                    <a:lumMod val="10000"/>
                  </a:schemeClr>
                </a:solidFill>
              </a:rPr>
              <a:t>, with some overrepresentation in the </a:t>
            </a:r>
            <a:r>
              <a:rPr lang="en-GB" b="1">
                <a:solidFill>
                  <a:schemeClr val="bg2">
                    <a:lumMod val="10000"/>
                  </a:schemeClr>
                </a:solidFill>
              </a:rPr>
              <a:t>35–64 age group and </a:t>
            </a:r>
            <a:r>
              <a:rPr lang="en-GB">
                <a:solidFill>
                  <a:schemeClr val="bg2">
                    <a:lumMod val="10000"/>
                  </a:schemeClr>
                </a:solidFill>
              </a:rPr>
              <a:t>underrepresentation for young </a:t>
            </a:r>
            <a:r>
              <a:rPr lang="en-GB" b="1">
                <a:solidFill>
                  <a:schemeClr val="bg2">
                    <a:lumMod val="10000"/>
                  </a:schemeClr>
                </a:solidFill>
              </a:rPr>
              <a:t>girls aged 0-15 years</a:t>
            </a:r>
            <a:r>
              <a:rPr lang="en-GB">
                <a:solidFill>
                  <a:schemeClr val="bg2">
                    <a:lumMod val="10000"/>
                  </a:schemeClr>
                </a:solidFill>
              </a:rPr>
              <a:t>.</a:t>
            </a:r>
          </a:p>
          <a:p>
            <a:br>
              <a:rPr lang="en-GB">
                <a:solidFill>
                  <a:schemeClr val="bg2">
                    <a:lumMod val="10000"/>
                  </a:schemeClr>
                </a:solidFill>
              </a:rPr>
            </a:br>
            <a:r>
              <a:rPr lang="en-GB">
                <a:solidFill>
                  <a:schemeClr val="bg2">
                    <a:lumMod val="10000"/>
                  </a:schemeClr>
                </a:solidFill>
              </a:rPr>
              <a:t>Strong representation included:</a:t>
            </a:r>
            <a:endParaRPr lang="en-GB">
              <a:solidFill>
                <a:schemeClr val="bg2">
                  <a:lumMod val="10000"/>
                </a:schemeClr>
              </a:solidFill>
              <a:cs typeface="Arial"/>
            </a:endParaRPr>
          </a:p>
          <a:p>
            <a:pPr marL="285750" indent="-285750">
              <a:buFont typeface="Arial" panose="020B0604020202020204" pitchFamily="34" charset="0"/>
              <a:buChar char="•"/>
            </a:pPr>
            <a:r>
              <a:rPr lang="en-GB" b="1">
                <a:solidFill>
                  <a:schemeClr val="bg2">
                    <a:lumMod val="10000"/>
                  </a:schemeClr>
                </a:solidFill>
              </a:rPr>
              <a:t>33%</a:t>
            </a:r>
            <a:r>
              <a:rPr lang="en-GB">
                <a:solidFill>
                  <a:schemeClr val="bg2">
                    <a:lumMod val="10000"/>
                  </a:schemeClr>
                </a:solidFill>
              </a:rPr>
              <a:t> identifying as disabled</a:t>
            </a:r>
            <a:endParaRPr lang="en-GB">
              <a:solidFill>
                <a:schemeClr val="bg2">
                  <a:lumMod val="10000"/>
                </a:schemeClr>
              </a:solidFill>
              <a:cs typeface="Arial"/>
            </a:endParaRPr>
          </a:p>
          <a:p>
            <a:pPr marL="285750" indent="-285750">
              <a:buFont typeface="Arial" panose="020B0604020202020204" pitchFamily="34" charset="0"/>
              <a:buChar char="•"/>
            </a:pPr>
            <a:r>
              <a:rPr lang="en-GB" b="1">
                <a:solidFill>
                  <a:schemeClr val="bg2">
                    <a:lumMod val="10000"/>
                  </a:schemeClr>
                </a:solidFill>
              </a:rPr>
              <a:t>14%</a:t>
            </a:r>
            <a:r>
              <a:rPr lang="en-GB">
                <a:solidFill>
                  <a:schemeClr val="bg2">
                    <a:lumMod val="10000"/>
                  </a:schemeClr>
                </a:solidFill>
              </a:rPr>
              <a:t> aged 65 or older</a:t>
            </a:r>
            <a:endParaRPr lang="en-GB">
              <a:solidFill>
                <a:schemeClr val="bg2">
                  <a:lumMod val="10000"/>
                </a:schemeClr>
              </a:solidFill>
              <a:cs typeface="Arial"/>
            </a:endParaRPr>
          </a:p>
        </p:txBody>
      </p:sp>
      <p:graphicFrame>
        <p:nvGraphicFramePr>
          <p:cNvPr id="4" name="Chart 3" descr="Bar chart showing respondent information from women's commission compared to 2021 census. &#10;&#10;Census data shows:&#10;18% are 0-15 years old&#10;44% are 16-34 years old.&#10;22% are 35-64 years old.&#10;6% are 65 and over in age.&#10;14% identify as disabled.&#10;7% reported as carers.&#10;46% identify as Asian.&#10;38% identify as White.&#10;8% identify as Black.&#10;5% identify as Mixed.&#10;4% idntify as Other.&#10;&#10;Women's commission respondent information includs:&#10;3% are 0-15 years old&#10;21% are 16-34 years old.&#10;62% are 35-64 years old.&#10;14% are 65 and over in age.&#10;33% identify as disabled.&#10;2% reported as carers.&#10;47% identify as Asian.&#10;24% identify as White.&#10;21% identify as Black.&#10;5% identify as Mixed.&#10;4% identify as Other.&#10;">
            <a:extLst>
              <a:ext uri="{FF2B5EF4-FFF2-40B4-BE49-F238E27FC236}">
                <a16:creationId xmlns:a16="http://schemas.microsoft.com/office/drawing/2014/main" id="{666901E0-E2F3-E1D4-5783-E94BF87419C4}"/>
              </a:ext>
            </a:extLst>
          </p:cNvPr>
          <p:cNvGraphicFramePr>
            <a:graphicFrameLocks/>
          </p:cNvGraphicFramePr>
          <p:nvPr>
            <p:extLst>
              <p:ext uri="{D42A27DB-BD31-4B8C-83A1-F6EECF244321}">
                <p14:modId xmlns:p14="http://schemas.microsoft.com/office/powerpoint/2010/main" val="3436246922"/>
              </p:ext>
            </p:extLst>
          </p:nvPr>
        </p:nvGraphicFramePr>
        <p:xfrm>
          <a:off x="5146342" y="2358074"/>
          <a:ext cx="6871715" cy="327045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3AF6DE57-6C5E-826D-1F90-362E6519C771}"/>
              </a:ext>
            </a:extLst>
          </p:cNvPr>
          <p:cNvSpPr txBox="1"/>
          <p:nvPr/>
        </p:nvSpPr>
        <p:spPr>
          <a:xfrm>
            <a:off x="5302209" y="5705470"/>
            <a:ext cx="4532672" cy="246221"/>
          </a:xfrm>
          <a:prstGeom prst="rect">
            <a:avLst/>
          </a:prstGeom>
          <a:noFill/>
        </p:spPr>
        <p:txBody>
          <a:bodyPr wrap="square">
            <a:spAutoFit/>
          </a:bodyPr>
          <a:lstStyle/>
          <a:p>
            <a:r>
              <a:rPr lang="en-GB" sz="1000">
                <a:solidFill>
                  <a:schemeClr val="bg2">
                    <a:lumMod val="10000"/>
                  </a:schemeClr>
                </a:solidFill>
              </a:rPr>
              <a:t>* Percentages may not add up to 100% due to the ‘prefer not to say’ category.</a:t>
            </a:r>
          </a:p>
        </p:txBody>
      </p:sp>
    </p:spTree>
    <p:extLst>
      <p:ext uri="{BB962C8B-B14F-4D97-AF65-F5344CB8AC3E}">
        <p14:creationId xmlns:p14="http://schemas.microsoft.com/office/powerpoint/2010/main" val="145473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52E50-9C5F-3C64-530F-41A055E6E7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83A4E3-A0A0-25A6-74B1-D03FA971D123}"/>
              </a:ext>
            </a:extLst>
          </p:cNvPr>
          <p:cNvSpPr>
            <a:spLocks noGrp="1"/>
          </p:cNvSpPr>
          <p:nvPr>
            <p:ph type="title"/>
          </p:nvPr>
        </p:nvSpPr>
        <p:spPr/>
        <p:txBody>
          <a:bodyPr>
            <a:normAutofit/>
          </a:bodyPr>
          <a:lstStyle/>
          <a:p>
            <a:r>
              <a:rPr lang="en-GB" sz="2800">
                <a:solidFill>
                  <a:schemeClr val="bg2">
                    <a:lumMod val="10000"/>
                  </a:schemeClr>
                </a:solidFill>
                <a:latin typeface="Arial"/>
                <a:cs typeface="Arial"/>
              </a:rPr>
              <a:t>Engagement Approach – Respondents Information (2)</a:t>
            </a:r>
            <a:endParaRPr lang="en-GB" sz="2800">
              <a:solidFill>
                <a:schemeClr val="bg2">
                  <a:lumMod val="10000"/>
                </a:schemeClr>
              </a:solidFill>
            </a:endParaRPr>
          </a:p>
        </p:txBody>
      </p:sp>
      <p:sp>
        <p:nvSpPr>
          <p:cNvPr id="5" name="TextBox 4">
            <a:extLst>
              <a:ext uri="{FF2B5EF4-FFF2-40B4-BE49-F238E27FC236}">
                <a16:creationId xmlns:a16="http://schemas.microsoft.com/office/drawing/2014/main" id="{C1F1CF21-4CCE-8D3F-E130-5B9EAEB54D3E}"/>
              </a:ext>
            </a:extLst>
          </p:cNvPr>
          <p:cNvSpPr txBox="1"/>
          <p:nvPr/>
        </p:nvSpPr>
        <p:spPr>
          <a:xfrm>
            <a:off x="838200" y="1326701"/>
            <a:ext cx="10419080" cy="646331"/>
          </a:xfrm>
          <a:prstGeom prst="rect">
            <a:avLst/>
          </a:prstGeom>
          <a:noFill/>
        </p:spPr>
        <p:txBody>
          <a:bodyPr wrap="square" lIns="91440" tIns="45720" rIns="91440" bIns="45720" anchor="t">
            <a:spAutoFit/>
          </a:bodyPr>
          <a:lstStyle/>
          <a:p>
            <a:r>
              <a:rPr lang="en-GB">
                <a:solidFill>
                  <a:schemeClr val="bg2">
                    <a:lumMod val="10000"/>
                  </a:schemeClr>
                </a:solidFill>
              </a:rPr>
              <a:t>Of the 303 women we spoke to, </a:t>
            </a:r>
            <a:r>
              <a:rPr lang="en-GB" b="1">
                <a:solidFill>
                  <a:schemeClr val="bg2">
                    <a:lumMod val="10000"/>
                  </a:schemeClr>
                </a:solidFill>
              </a:rPr>
              <a:t>136 (45%) spoke about employment</a:t>
            </a:r>
            <a:r>
              <a:rPr lang="en-GB">
                <a:solidFill>
                  <a:schemeClr val="bg2">
                    <a:lumMod val="10000"/>
                  </a:schemeClr>
                </a:solidFill>
              </a:rPr>
              <a:t>. Seventy women engaged with us through the Survey, 21 from community workshops and 45 from supplementary workshops.</a:t>
            </a:r>
          </a:p>
        </p:txBody>
      </p:sp>
      <p:sp>
        <p:nvSpPr>
          <p:cNvPr id="6" name="TextBox 5">
            <a:extLst>
              <a:ext uri="{FF2B5EF4-FFF2-40B4-BE49-F238E27FC236}">
                <a16:creationId xmlns:a16="http://schemas.microsoft.com/office/drawing/2014/main" id="{C0C2A5B6-235F-0EB9-8993-7E8A8FC22F58}"/>
              </a:ext>
            </a:extLst>
          </p:cNvPr>
          <p:cNvSpPr txBox="1"/>
          <p:nvPr/>
        </p:nvSpPr>
        <p:spPr>
          <a:xfrm>
            <a:off x="838200" y="2016492"/>
            <a:ext cx="10858796" cy="923330"/>
          </a:xfrm>
          <a:prstGeom prst="rect">
            <a:avLst/>
          </a:prstGeom>
          <a:noFill/>
        </p:spPr>
        <p:txBody>
          <a:bodyPr wrap="square" lIns="91440" tIns="45720" rIns="91440" bIns="45720" anchor="t">
            <a:spAutoFit/>
          </a:bodyPr>
          <a:lstStyle/>
          <a:p>
            <a:r>
              <a:rPr lang="en-GB">
                <a:solidFill>
                  <a:schemeClr val="bg2">
                    <a:lumMod val="10000"/>
                  </a:schemeClr>
                </a:solidFill>
              </a:rPr>
              <a:t>Women were from a range of backgrounds and </a:t>
            </a:r>
            <a:r>
              <a:rPr lang="en-GB" b="1">
                <a:solidFill>
                  <a:schemeClr val="bg2">
                    <a:lumMod val="10000"/>
                  </a:schemeClr>
                </a:solidFill>
              </a:rPr>
              <a:t>largely followed the same pattern of representation </a:t>
            </a:r>
            <a:r>
              <a:rPr lang="en-GB">
                <a:solidFill>
                  <a:schemeClr val="bg2">
                    <a:lumMod val="10000"/>
                  </a:schemeClr>
                </a:solidFill>
              </a:rPr>
              <a:t>as the Commissions overall respondent information.</a:t>
            </a:r>
          </a:p>
          <a:p>
            <a:endParaRPr lang="en-GB">
              <a:solidFill>
                <a:schemeClr val="bg2">
                  <a:lumMod val="10000"/>
                </a:schemeClr>
              </a:solidFill>
            </a:endParaRPr>
          </a:p>
        </p:txBody>
      </p:sp>
      <p:graphicFrame>
        <p:nvGraphicFramePr>
          <p:cNvPr id="3" name="Chart 2" descr="Bar chart showing respondent information from women's commission for employment only.&#10;Data shows:&#10;5% are 0-15 years old&#10;33% are 16-34 years old.&#10;56% are 35-64 years old.&#10;5% are 65 and over in age.&#10;29% identify as disabled.&#10;14% reported as carers.&#10;50% identify as Asian.&#10;24% identify as White.&#10;11% identify as Black.&#10;4% identify as Mixed.&#10;4% identify as Other.">
            <a:extLst>
              <a:ext uri="{FF2B5EF4-FFF2-40B4-BE49-F238E27FC236}">
                <a16:creationId xmlns:a16="http://schemas.microsoft.com/office/drawing/2014/main" id="{EF708CB5-DC42-479D-8497-65EFD36CFFF5}"/>
              </a:ext>
            </a:extLst>
          </p:cNvPr>
          <p:cNvGraphicFramePr>
            <a:graphicFrameLocks/>
          </p:cNvGraphicFramePr>
          <p:nvPr>
            <p:extLst>
              <p:ext uri="{D42A27DB-BD31-4B8C-83A1-F6EECF244321}">
                <p14:modId xmlns:p14="http://schemas.microsoft.com/office/powerpoint/2010/main" val="4030261641"/>
              </p:ext>
            </p:extLst>
          </p:nvPr>
        </p:nvGraphicFramePr>
        <p:xfrm>
          <a:off x="1345111" y="2719591"/>
          <a:ext cx="9051060" cy="284800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81C9063C-F7C0-29A2-049A-1B1AE68E1E9D}"/>
              </a:ext>
            </a:extLst>
          </p:cNvPr>
          <p:cNvSpPr txBox="1"/>
          <p:nvPr/>
        </p:nvSpPr>
        <p:spPr>
          <a:xfrm>
            <a:off x="1096130" y="5506478"/>
            <a:ext cx="4532672" cy="246221"/>
          </a:xfrm>
          <a:prstGeom prst="rect">
            <a:avLst/>
          </a:prstGeom>
          <a:noFill/>
        </p:spPr>
        <p:txBody>
          <a:bodyPr wrap="square">
            <a:spAutoFit/>
          </a:bodyPr>
          <a:lstStyle/>
          <a:p>
            <a:r>
              <a:rPr lang="en-GB" sz="1000">
                <a:solidFill>
                  <a:schemeClr val="bg2">
                    <a:lumMod val="10000"/>
                  </a:schemeClr>
                </a:solidFill>
              </a:rPr>
              <a:t>* Percentages may not add up to 100% due to the ‘prefer not to say’ category.</a:t>
            </a:r>
          </a:p>
        </p:txBody>
      </p:sp>
    </p:spTree>
    <p:extLst>
      <p:ext uri="{BB962C8B-B14F-4D97-AF65-F5344CB8AC3E}">
        <p14:creationId xmlns:p14="http://schemas.microsoft.com/office/powerpoint/2010/main" val="907104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85080-3ECE-2950-09D6-635FCCD44F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36DA0C-9FD0-BB20-8FD6-1C0A0E7CE237}"/>
              </a:ext>
            </a:extLst>
          </p:cNvPr>
          <p:cNvSpPr>
            <a:spLocks noGrp="1"/>
          </p:cNvSpPr>
          <p:nvPr>
            <p:ph type="title"/>
          </p:nvPr>
        </p:nvSpPr>
        <p:spPr>
          <a:xfrm>
            <a:off x="838200" y="333951"/>
            <a:ext cx="9770616" cy="901841"/>
          </a:xfrm>
        </p:spPr>
        <p:txBody>
          <a:bodyPr>
            <a:normAutofit/>
          </a:bodyPr>
          <a:lstStyle/>
          <a:p>
            <a:r>
              <a:rPr lang="en-GB" sz="2800">
                <a:solidFill>
                  <a:schemeClr val="bg2">
                    <a:lumMod val="10000"/>
                  </a:schemeClr>
                </a:solidFill>
              </a:rPr>
              <a:t>Our Mission for Employment</a:t>
            </a:r>
          </a:p>
        </p:txBody>
      </p:sp>
      <p:sp>
        <p:nvSpPr>
          <p:cNvPr id="3" name="Content Placeholder 2">
            <a:extLst>
              <a:ext uri="{FF2B5EF4-FFF2-40B4-BE49-F238E27FC236}">
                <a16:creationId xmlns:a16="http://schemas.microsoft.com/office/drawing/2014/main" id="{92BFFBE6-C7C4-8736-B5CD-F8CF3205A5CB}"/>
              </a:ext>
            </a:extLst>
          </p:cNvPr>
          <p:cNvSpPr>
            <a:spLocks noGrp="1"/>
          </p:cNvSpPr>
          <p:nvPr>
            <p:ph idx="1"/>
          </p:nvPr>
        </p:nvSpPr>
        <p:spPr>
          <a:xfrm>
            <a:off x="838200" y="1034980"/>
            <a:ext cx="7255348" cy="4351338"/>
          </a:xfrm>
        </p:spPr>
        <p:txBody>
          <a:bodyPr vert="horz" lIns="91440" tIns="45720" rIns="91440" bIns="45720" rtlCol="0" anchor="t">
            <a:noAutofit/>
          </a:bodyPr>
          <a:lstStyle/>
          <a:p>
            <a:pPr marL="0" indent="0">
              <a:buNone/>
            </a:pPr>
            <a:r>
              <a:rPr lang="en-GB" sz="1800">
                <a:solidFill>
                  <a:schemeClr val="bg2">
                    <a:lumMod val="10000"/>
                  </a:schemeClr>
                </a:solidFill>
                <a:latin typeface="Arial"/>
                <a:cs typeface="Arial"/>
              </a:rPr>
              <a:t>The Commission seeks to help more women </a:t>
            </a:r>
            <a:r>
              <a:rPr lang="en-GB" sz="1800" b="1">
                <a:solidFill>
                  <a:schemeClr val="bg2">
                    <a:lumMod val="10000"/>
                  </a:schemeClr>
                </a:solidFill>
                <a:latin typeface="Arial"/>
                <a:cs typeface="Arial"/>
              </a:rPr>
              <a:t>access employment </a:t>
            </a:r>
            <a:r>
              <a:rPr lang="en-GB" sz="1800">
                <a:solidFill>
                  <a:schemeClr val="bg2">
                    <a:lumMod val="10000"/>
                  </a:schemeClr>
                </a:solidFill>
                <a:latin typeface="Arial"/>
                <a:cs typeface="Arial"/>
              </a:rPr>
              <a:t>and </a:t>
            </a:r>
            <a:r>
              <a:rPr lang="en-GB" sz="1800" b="1">
                <a:solidFill>
                  <a:schemeClr val="bg2">
                    <a:lumMod val="10000"/>
                  </a:schemeClr>
                </a:solidFill>
                <a:latin typeface="Arial"/>
                <a:cs typeface="Arial"/>
              </a:rPr>
              <a:t>tackle gendered inequality </a:t>
            </a:r>
            <a:r>
              <a:rPr lang="en-GB" sz="1800">
                <a:solidFill>
                  <a:schemeClr val="bg2">
                    <a:lumMod val="10000"/>
                  </a:schemeClr>
                </a:solidFill>
                <a:latin typeface="Arial"/>
                <a:cs typeface="Arial"/>
              </a:rPr>
              <a:t>across the sector. Presently, we know that women and young girls have </a:t>
            </a:r>
            <a:r>
              <a:rPr lang="en-GB" sz="1800" b="1">
                <a:solidFill>
                  <a:schemeClr val="bg2">
                    <a:lumMod val="10000"/>
                  </a:schemeClr>
                </a:solidFill>
                <a:latin typeface="Arial"/>
                <a:cs typeface="Arial"/>
              </a:rPr>
              <a:t>unequal outcomes </a:t>
            </a:r>
            <a:r>
              <a:rPr lang="en-GB" sz="1800">
                <a:solidFill>
                  <a:schemeClr val="bg2">
                    <a:lumMod val="10000"/>
                  </a:schemeClr>
                </a:solidFill>
                <a:latin typeface="Arial"/>
                <a:cs typeface="Arial"/>
              </a:rPr>
              <a:t>when compared to men and young boys:</a:t>
            </a:r>
          </a:p>
          <a:p>
            <a:r>
              <a:rPr lang="en-GB" sz="1800">
                <a:solidFill>
                  <a:schemeClr val="bg2">
                    <a:lumMod val="10000"/>
                  </a:schemeClr>
                </a:solidFill>
                <a:latin typeface="Arial"/>
                <a:cs typeface="Arial"/>
              </a:rPr>
              <a:t>Women’s employment rate (59.7%) is </a:t>
            </a:r>
            <a:r>
              <a:rPr lang="en-GB" sz="1800" b="1">
                <a:solidFill>
                  <a:schemeClr val="bg2">
                    <a:lumMod val="10000"/>
                  </a:schemeClr>
                </a:solidFill>
                <a:latin typeface="Arial"/>
                <a:cs typeface="Arial"/>
              </a:rPr>
              <a:t>25.8 percentage points lower </a:t>
            </a:r>
            <a:r>
              <a:rPr lang="en-GB" sz="1800">
                <a:solidFill>
                  <a:schemeClr val="bg2">
                    <a:lumMod val="10000"/>
                  </a:schemeClr>
                </a:solidFill>
                <a:latin typeface="Arial"/>
                <a:cs typeface="Arial"/>
              </a:rPr>
              <a:t>than men’s. Black, Asian, and Multi-Ethnic women have an employment rate of 46.8%. </a:t>
            </a:r>
            <a:endParaRPr lang="en-GB" sz="1800">
              <a:solidFill>
                <a:schemeClr val="bg2">
                  <a:lumMod val="10000"/>
                </a:schemeClr>
              </a:solidFill>
            </a:endParaRPr>
          </a:p>
          <a:p>
            <a:r>
              <a:rPr lang="en-GB" sz="1800">
                <a:solidFill>
                  <a:schemeClr val="bg2">
                    <a:lumMod val="10000"/>
                  </a:schemeClr>
                </a:solidFill>
                <a:latin typeface="Arial"/>
                <a:cs typeface="Arial"/>
              </a:rPr>
              <a:t>Two-thirds of men (66%) report working full time, compared to only 45% of women in Tower Hamlets.</a:t>
            </a:r>
          </a:p>
          <a:p>
            <a:r>
              <a:rPr lang="en-GB" sz="1800">
                <a:solidFill>
                  <a:schemeClr val="bg2">
                    <a:lumMod val="10000"/>
                  </a:schemeClr>
                </a:solidFill>
                <a:latin typeface="Arial"/>
                <a:cs typeface="Arial"/>
              </a:rPr>
              <a:t>Women earn around </a:t>
            </a:r>
            <a:r>
              <a:rPr lang="en-GB" sz="1800" b="1">
                <a:solidFill>
                  <a:schemeClr val="bg2">
                    <a:lumMod val="10000"/>
                  </a:schemeClr>
                </a:solidFill>
                <a:latin typeface="Arial"/>
                <a:cs typeface="Arial"/>
              </a:rPr>
              <a:t>29% less than men.</a:t>
            </a:r>
            <a:r>
              <a:rPr lang="en-GB" sz="1800">
                <a:solidFill>
                  <a:schemeClr val="bg2">
                    <a:lumMod val="10000"/>
                  </a:schemeClr>
                </a:solidFill>
                <a:latin typeface="Arial"/>
                <a:cs typeface="Arial"/>
              </a:rPr>
              <a:t> </a:t>
            </a:r>
            <a:endParaRPr lang="en-GB" sz="1800" b="1">
              <a:solidFill>
                <a:schemeClr val="bg2">
                  <a:lumMod val="10000"/>
                </a:schemeClr>
              </a:solidFill>
              <a:latin typeface="Arial"/>
              <a:cs typeface="Arial"/>
            </a:endParaRPr>
          </a:p>
          <a:p>
            <a:pPr marL="0" indent="0">
              <a:buNone/>
            </a:pPr>
            <a:r>
              <a:rPr lang="en-GB" sz="1800">
                <a:solidFill>
                  <a:schemeClr val="bg2">
                    <a:lumMod val="10000"/>
                  </a:schemeClr>
                </a:solidFill>
                <a:latin typeface="Arial"/>
                <a:cs typeface="Arial"/>
              </a:rPr>
              <a:t>Creating lasting change means </a:t>
            </a:r>
            <a:r>
              <a:rPr lang="en-GB" sz="1800" b="1">
                <a:solidFill>
                  <a:schemeClr val="bg2">
                    <a:lumMod val="10000"/>
                  </a:schemeClr>
                </a:solidFill>
                <a:latin typeface="Arial"/>
                <a:cs typeface="Arial"/>
              </a:rPr>
              <a:t>dismantling barriers </a:t>
            </a:r>
            <a:r>
              <a:rPr lang="en-GB" sz="1800">
                <a:solidFill>
                  <a:schemeClr val="bg2">
                    <a:lumMod val="10000"/>
                  </a:schemeClr>
                </a:solidFill>
                <a:latin typeface="Arial"/>
                <a:cs typeface="Arial"/>
              </a:rPr>
              <a:t>to access, tackling structural discrimination, and ensuring equality across every sector.</a:t>
            </a:r>
          </a:p>
          <a:p>
            <a:pPr marL="0" indent="0">
              <a:buNone/>
            </a:pPr>
            <a:r>
              <a:rPr lang="en-GB" sz="1800">
                <a:solidFill>
                  <a:schemeClr val="bg2">
                    <a:lumMod val="10000"/>
                  </a:schemeClr>
                </a:solidFill>
                <a:latin typeface="Arial"/>
                <a:cs typeface="Arial"/>
              </a:rPr>
              <a:t>To accomplish this, </a:t>
            </a:r>
            <a:r>
              <a:rPr lang="en-GB" sz="1800" b="1">
                <a:solidFill>
                  <a:schemeClr val="bg2">
                    <a:lumMod val="10000"/>
                  </a:schemeClr>
                </a:solidFill>
                <a:latin typeface="Arial"/>
                <a:cs typeface="Arial"/>
              </a:rPr>
              <a:t>we have listened to women and their experiences</a:t>
            </a:r>
            <a:r>
              <a:rPr lang="en-GB" sz="1800">
                <a:solidFill>
                  <a:schemeClr val="bg2">
                    <a:lumMod val="10000"/>
                  </a:schemeClr>
                </a:solidFill>
                <a:latin typeface="Arial"/>
                <a:cs typeface="Arial"/>
              </a:rPr>
              <a:t> to understand the </a:t>
            </a:r>
            <a:r>
              <a:rPr lang="en-GB" sz="1800" b="1">
                <a:solidFill>
                  <a:schemeClr val="bg2">
                    <a:lumMod val="10000"/>
                  </a:schemeClr>
                </a:solidFill>
                <a:latin typeface="Arial"/>
                <a:cs typeface="Arial"/>
              </a:rPr>
              <a:t>barriers they face</a:t>
            </a:r>
            <a:r>
              <a:rPr lang="en-GB" sz="1800">
                <a:solidFill>
                  <a:schemeClr val="bg2">
                    <a:lumMod val="10000"/>
                  </a:schemeClr>
                </a:solidFill>
                <a:latin typeface="Arial"/>
                <a:cs typeface="Arial"/>
              </a:rPr>
              <a:t>, the </a:t>
            </a:r>
            <a:r>
              <a:rPr lang="en-GB" sz="1800" b="1">
                <a:solidFill>
                  <a:schemeClr val="bg2">
                    <a:lumMod val="10000"/>
                  </a:schemeClr>
                </a:solidFill>
                <a:latin typeface="Arial"/>
                <a:cs typeface="Arial"/>
              </a:rPr>
              <a:t>support they need</a:t>
            </a:r>
            <a:r>
              <a:rPr lang="en-GB" sz="1800">
                <a:solidFill>
                  <a:schemeClr val="bg2">
                    <a:lumMod val="10000"/>
                  </a:schemeClr>
                </a:solidFill>
                <a:latin typeface="Arial"/>
                <a:cs typeface="Arial"/>
              </a:rPr>
              <a:t>, and the </a:t>
            </a:r>
            <a:r>
              <a:rPr lang="en-GB" sz="1800" b="1">
                <a:solidFill>
                  <a:schemeClr val="bg2">
                    <a:lumMod val="10000"/>
                  </a:schemeClr>
                </a:solidFill>
                <a:latin typeface="Arial"/>
                <a:cs typeface="Arial"/>
              </a:rPr>
              <a:t>opportunities </a:t>
            </a:r>
            <a:r>
              <a:rPr lang="en-GB" sz="1800">
                <a:solidFill>
                  <a:schemeClr val="bg2">
                    <a:lumMod val="10000"/>
                  </a:schemeClr>
                </a:solidFill>
                <a:latin typeface="Arial"/>
                <a:cs typeface="Arial"/>
              </a:rPr>
              <a:t>that must be created to ensure the borough is safe for all women. </a:t>
            </a:r>
          </a:p>
          <a:p>
            <a:pPr marL="0" indent="0">
              <a:buNone/>
            </a:pPr>
            <a:endParaRPr lang="en-GB" sz="1800">
              <a:solidFill>
                <a:schemeClr val="bg2">
                  <a:lumMod val="10000"/>
                </a:schemeClr>
              </a:solidFill>
            </a:endParaRPr>
          </a:p>
        </p:txBody>
      </p:sp>
      <p:pic>
        <p:nvPicPr>
          <p:cNvPr id="6" name="Picture 5" descr="A poster for women's commission. ">
            <a:extLst>
              <a:ext uri="{FF2B5EF4-FFF2-40B4-BE49-F238E27FC236}">
                <a16:creationId xmlns:a16="http://schemas.microsoft.com/office/drawing/2014/main" id="{95054F99-0FD0-4EAC-4387-484B1912225E}"/>
              </a:ext>
            </a:extLst>
          </p:cNvPr>
          <p:cNvPicPr>
            <a:picLocks noChangeAspect="1"/>
          </p:cNvPicPr>
          <p:nvPr/>
        </p:nvPicPr>
        <p:blipFill>
          <a:blip r:embed="rId3">
            <a:extLst>
              <a:ext uri="{28A0092B-C50C-407E-A947-70E740481C1C}">
                <a14:useLocalDpi xmlns:a14="http://schemas.microsoft.com/office/drawing/2010/main" val="0"/>
              </a:ext>
            </a:extLst>
          </a:blip>
          <a:srcRect l="54657"/>
          <a:stretch>
            <a:fillRect/>
          </a:stretch>
        </p:blipFill>
        <p:spPr>
          <a:xfrm>
            <a:off x="8240963" y="1690551"/>
            <a:ext cx="2997200" cy="3717530"/>
          </a:xfrm>
          <a:prstGeom prst="rect">
            <a:avLst/>
          </a:prstGeom>
        </p:spPr>
      </p:pic>
    </p:spTree>
    <p:extLst>
      <p:ext uri="{BB962C8B-B14F-4D97-AF65-F5344CB8AC3E}">
        <p14:creationId xmlns:p14="http://schemas.microsoft.com/office/powerpoint/2010/main" val="2149975028"/>
      </p:ext>
    </p:extLst>
  </p:cSld>
  <p:clrMapOvr>
    <a:masterClrMapping/>
  </p:clrMapOvr>
</p:sld>
</file>

<file path=ppt/theme/theme1.xml><?xml version="1.0" encoding="utf-8"?>
<a:theme xmlns:a="http://schemas.openxmlformats.org/drawingml/2006/main" name="Office Theme">
  <a:themeElements>
    <a:clrScheme name="Custom 1">
      <a:dk1>
        <a:srgbClr val="00336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dientRiseVTI">
  <a:themeElements>
    <a:clrScheme name="GradientRiseVTI">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GradientRiseVTI">
      <a:majorFont>
        <a:latin typeface="Avenir Next LT Pro"/>
        <a:ea typeface=""/>
        <a:cs typeface=""/>
      </a:majorFont>
      <a:minorFont>
        <a:latin typeface="Avenir Next LT Pro Light"/>
        <a:ea typeface=""/>
        <a:cs typeface=""/>
      </a:minorFont>
    </a:fontScheme>
    <a:fmtScheme name="GradientRise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13C68A69-E745-489A-84EC-B7BCE4AA380B}" vid="{9CF7857A-9412-4E45-AB0D-6EAA5A7DC4C5}"/>
    </a:ext>
  </a:extLst>
</a:theme>
</file>

<file path=ppt/theme/theme3.xml><?xml version="1.0" encoding="utf-8"?>
<a:theme xmlns:a="http://schemas.openxmlformats.org/drawingml/2006/main" name="1_BH_PowerPoint_Template_97_2003 v2">
  <a:themeElements>
    <a:clrScheme name="NHS BH">
      <a:dk1>
        <a:srgbClr val="000000"/>
      </a:dk1>
      <a:lt1>
        <a:srgbClr val="FFFFFF"/>
      </a:lt1>
      <a:dk2>
        <a:srgbClr val="003087"/>
      </a:dk2>
      <a:lt2>
        <a:srgbClr val="005EB8"/>
      </a:lt2>
      <a:accent1>
        <a:srgbClr val="00A9CE"/>
      </a:accent1>
      <a:accent2>
        <a:srgbClr val="78BE20"/>
      </a:accent2>
      <a:accent3>
        <a:srgbClr val="768692"/>
      </a:accent3>
      <a:accent4>
        <a:srgbClr val="330090"/>
      </a:accent4>
      <a:accent5>
        <a:srgbClr val="AE2473"/>
      </a:accent5>
      <a:accent6>
        <a:srgbClr val="8A1538"/>
      </a:accent6>
      <a:hlink>
        <a:srgbClr val="ED8B00"/>
      </a:hlink>
      <a:folHlink>
        <a:srgbClr val="ED8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a:lstStyle>
        <a:defPPr marL="0" marR="0" indent="0" algn="l" defTabSz="457200" rtl="0" eaLnBrk="1" fontAlgn="auto" latinLnBrk="0" hangingPunct="1">
          <a:lnSpc>
            <a:spcPct val="100000"/>
          </a:lnSpc>
          <a:spcBef>
            <a:spcPts val="0"/>
          </a:spcBef>
          <a:spcAft>
            <a:spcPts val="0"/>
          </a:spcAft>
          <a:buClrTx/>
          <a:buSzTx/>
          <a:buFont typeface="Arial"/>
          <a:buNone/>
          <a:tabLst/>
          <a:defRPr kumimoji="0" sz="2100" b="0" i="0" u="none" strike="noStrike" kern="1200" cap="none" spc="0" normalizeH="0" baseline="0" noProof="0" dirty="0" smtClean="0">
            <a:ln>
              <a:noFill/>
            </a:ln>
            <a:solidFill>
              <a:srgbClr val="000000"/>
            </a:solidFill>
            <a:effectLst/>
            <a:uLnTx/>
            <a:uFillTx/>
            <a:latin typeface="Arial"/>
            <a:ea typeface="+mn-ea"/>
            <a:cs typeface="+mn-cs"/>
          </a:defRPr>
        </a:defPPr>
      </a:lstStyle>
    </a:txDef>
  </a:objectDefaults>
  <a:extraClrSchemeLst/>
</a:theme>
</file>

<file path=ppt/theme/theme4.xml><?xml version="1.0" encoding="utf-8"?>
<a:theme xmlns:a="http://schemas.openxmlformats.org/drawingml/2006/main" name="VG Title slide 1">
  <a:themeElements>
    <a:clrScheme name="Custom 14">
      <a:dk1>
        <a:srgbClr val="000000"/>
      </a:dk1>
      <a:lt1>
        <a:sysClr val="window" lastClr="FFFFFF"/>
      </a:lt1>
      <a:dk2>
        <a:srgbClr val="561D5A"/>
      </a:dk2>
      <a:lt2>
        <a:srgbClr val="FFFFFF"/>
      </a:lt2>
      <a:accent1>
        <a:srgbClr val="561D5A"/>
      </a:accent1>
      <a:accent2>
        <a:srgbClr val="E83F5C"/>
      </a:accent2>
      <a:accent3>
        <a:srgbClr val="98C7EC"/>
      </a:accent3>
      <a:accent4>
        <a:srgbClr val="0E2752"/>
      </a:accent4>
      <a:accent5>
        <a:srgbClr val="D2D4D6"/>
      </a:accent5>
      <a:accent6>
        <a:srgbClr val="13A096"/>
      </a:accent6>
      <a:hlink>
        <a:srgbClr val="E83F5C"/>
      </a:hlink>
      <a:folHlink>
        <a:srgbClr val="98C7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try Group template 2024.pptx" id="{44278823-9817-416F-A36E-3EC8FB0D290F}" vid="{D1CB94CF-25B2-4996-9E8C-F1445A46D080}"/>
    </a:ext>
  </a:extLst>
</a:theme>
</file>

<file path=ppt/theme/theme5.xml><?xml version="1.0" encoding="utf-8"?>
<a:theme xmlns:a="http://schemas.openxmlformats.org/drawingml/2006/main" name="VG body copy slide">
  <a:themeElements>
    <a:clrScheme name="Custom 14">
      <a:dk1>
        <a:srgbClr val="000000"/>
      </a:dk1>
      <a:lt1>
        <a:sysClr val="window" lastClr="FFFFFF"/>
      </a:lt1>
      <a:dk2>
        <a:srgbClr val="561D5A"/>
      </a:dk2>
      <a:lt2>
        <a:srgbClr val="FFFFFF"/>
      </a:lt2>
      <a:accent1>
        <a:srgbClr val="561D5A"/>
      </a:accent1>
      <a:accent2>
        <a:srgbClr val="E83F5C"/>
      </a:accent2>
      <a:accent3>
        <a:srgbClr val="98C7EC"/>
      </a:accent3>
      <a:accent4>
        <a:srgbClr val="0E2752"/>
      </a:accent4>
      <a:accent5>
        <a:srgbClr val="D2D4D6"/>
      </a:accent5>
      <a:accent6>
        <a:srgbClr val="13A096"/>
      </a:accent6>
      <a:hlink>
        <a:srgbClr val="E83F5C"/>
      </a:hlink>
      <a:folHlink>
        <a:srgbClr val="98C7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try Group template 2024.pptx" id="{44278823-9817-416F-A36E-3EC8FB0D290F}" vid="{90811CEB-3E7C-426F-A222-508060EAF604}"/>
    </a:ext>
  </a:extLst>
</a:theme>
</file>

<file path=ppt/theme/theme6.xml><?xml version="1.0" encoding="utf-8"?>
<a:theme xmlns:a="http://schemas.openxmlformats.org/drawingml/2006/main" name="VG Title slide 2">
  <a:themeElements>
    <a:clrScheme name="Vistry">
      <a:dk1>
        <a:srgbClr val="561D5A"/>
      </a:dk1>
      <a:lt1>
        <a:sysClr val="window" lastClr="FFFFFF"/>
      </a:lt1>
      <a:dk2>
        <a:srgbClr val="561D5A"/>
      </a:dk2>
      <a:lt2>
        <a:srgbClr val="FFFFFF"/>
      </a:lt2>
      <a:accent1>
        <a:srgbClr val="E83F5C"/>
      </a:accent1>
      <a:accent2>
        <a:srgbClr val="98C7EC"/>
      </a:accent2>
      <a:accent3>
        <a:srgbClr val="D2D4D6"/>
      </a:accent3>
      <a:accent4>
        <a:srgbClr val="0E2752"/>
      </a:accent4>
      <a:accent5>
        <a:srgbClr val="8D6992"/>
      </a:accent5>
      <a:accent6>
        <a:srgbClr val="13A096"/>
      </a:accent6>
      <a:hlink>
        <a:srgbClr val="E83F5C"/>
      </a:hlink>
      <a:folHlink>
        <a:srgbClr val="98C7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try Group template 2024.pptx" id="{44278823-9817-416F-A36E-3EC8FB0D290F}" vid="{0605E728-CA99-4FFE-97BE-C6265364794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A6F5E39A44F04F89E45FF2CAB2D231" ma:contentTypeVersion="18" ma:contentTypeDescription="Create a new document." ma:contentTypeScope="" ma:versionID="a16bc479cd063681bb386162e16bed11">
  <xsd:schema xmlns:xsd="http://www.w3.org/2001/XMLSchema" xmlns:xs="http://www.w3.org/2001/XMLSchema" xmlns:p="http://schemas.microsoft.com/office/2006/metadata/properties" xmlns:ns2="f8e38aaa-2514-4b62-bcb7-8e476af75d9a" xmlns:ns3="20e2bef3-9786-4dee-ae28-4a0f9d142097" targetNamespace="http://schemas.microsoft.com/office/2006/metadata/properties" ma:root="true" ma:fieldsID="938e89d0c012e2e790877c9d9ce1f6d9" ns2:_="" ns3:_="">
    <xsd:import namespace="f8e38aaa-2514-4b62-bcb7-8e476af75d9a"/>
    <xsd:import namespace="20e2bef3-9786-4dee-ae28-4a0f9d14209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Author0"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e38aaa-2514-4b62-bcb7-8e476af75d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77725aa-a115-4173-8de3-4bc35a24622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Author0" ma:index="24" nillable="true" ma:displayName="Author" ma:format="Dropdown" ma:list="UserInfo" ma:SharePointGroup="0" ma:internalName="Author0">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e2bef3-9786-4dee-ae28-4a0f9d14209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6de8cad-4b03-4d00-8ba2-57c519d50816}" ma:internalName="TaxCatchAll" ma:showField="CatchAllData" ma:web="20e2bef3-9786-4dee-ae28-4a0f9d1420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8e38aaa-2514-4b62-bcb7-8e476af75d9a">
      <Terms xmlns="http://schemas.microsoft.com/office/infopath/2007/PartnerControls"/>
    </lcf76f155ced4ddcb4097134ff3c332f>
    <TaxCatchAll xmlns="20e2bef3-9786-4dee-ae28-4a0f9d142097" xsi:nil="true"/>
    <Author0 xmlns="f8e38aaa-2514-4b62-bcb7-8e476af75d9a">
      <UserInfo>
        <DisplayName/>
        <AccountId xsi:nil="true"/>
        <AccountType/>
      </UserInfo>
    </Author0>
  </documentManagement>
</p:properties>
</file>

<file path=customXml/itemProps1.xml><?xml version="1.0" encoding="utf-8"?>
<ds:datastoreItem xmlns:ds="http://schemas.openxmlformats.org/officeDocument/2006/customXml" ds:itemID="{78AC92BE-7F65-4AD4-9C31-5651DA116B67}">
  <ds:schemaRefs>
    <ds:schemaRef ds:uri="http://schemas.microsoft.com/sharepoint/v3/contenttype/forms"/>
  </ds:schemaRefs>
</ds:datastoreItem>
</file>

<file path=customXml/itemProps2.xml><?xml version="1.0" encoding="utf-8"?>
<ds:datastoreItem xmlns:ds="http://schemas.openxmlformats.org/officeDocument/2006/customXml" ds:itemID="{4F645050-610D-4E4C-ABD7-7DAA274BAA55}">
  <ds:schemaRefs>
    <ds:schemaRef ds:uri="20e2bef3-9786-4dee-ae28-4a0f9d142097"/>
    <ds:schemaRef ds:uri="f8e38aaa-2514-4b62-bcb7-8e476af75d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78ADC5A-807F-42B2-92C7-50F51D6D3270}">
  <ds:schemaRefs>
    <ds:schemaRef ds:uri="20e2bef3-9786-4dee-ae28-4a0f9d142097"/>
    <ds:schemaRef ds:uri="f8e38aaa-2514-4b62-bcb7-8e476af75d9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929</TotalTime>
  <Words>6333</Words>
  <Application>Microsoft Office PowerPoint</Application>
  <PresentationFormat>Widescreen</PresentationFormat>
  <Paragraphs>588</Paragraphs>
  <Slides>59</Slides>
  <Notes>32</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59</vt:i4>
      </vt:variant>
    </vt:vector>
  </HeadingPairs>
  <TitlesOfParts>
    <vt:vector size="74" baseType="lpstr">
      <vt:lpstr>MS Mincho</vt:lpstr>
      <vt:lpstr>Aptos</vt:lpstr>
      <vt:lpstr>Arial</vt:lpstr>
      <vt:lpstr>Avenir Next LT Pro</vt:lpstr>
      <vt:lpstr>Avenir Next LT Pro Light</vt:lpstr>
      <vt:lpstr>Calibri</vt:lpstr>
      <vt:lpstr>Segoe UI</vt:lpstr>
      <vt:lpstr>Times New Roman</vt:lpstr>
      <vt:lpstr>Wingdings</vt:lpstr>
      <vt:lpstr>Office Theme</vt:lpstr>
      <vt:lpstr>GradientRiseVTI</vt:lpstr>
      <vt:lpstr>1_BH_PowerPoint_Template_97_2003 v2</vt:lpstr>
      <vt:lpstr>VG Title slide 1</vt:lpstr>
      <vt:lpstr>VG body copy slide</vt:lpstr>
      <vt:lpstr>VG Title slide 2</vt:lpstr>
      <vt:lpstr>Women’s Commission</vt:lpstr>
      <vt:lpstr>The Women’s Commission</vt:lpstr>
      <vt:lpstr>Purpose and Scope of The Women’s Commission</vt:lpstr>
      <vt:lpstr>Engagement Approach – Let’s Talk Tower Hamlets Survey (1)</vt:lpstr>
      <vt:lpstr>Engagement Approach – Community Workshops</vt:lpstr>
      <vt:lpstr>Engagement Approach – Supplementary Workshops</vt:lpstr>
      <vt:lpstr>Engagement Approach – Respondents Information (1)</vt:lpstr>
      <vt:lpstr>Engagement Approach – Respondents Information (2)</vt:lpstr>
      <vt:lpstr>Our Mission for Employment</vt:lpstr>
      <vt:lpstr>Barriers to Job Opportunities</vt:lpstr>
      <vt:lpstr>Women Returning to Work</vt:lpstr>
      <vt:lpstr>Volunteering as a Pathway to Employment</vt:lpstr>
      <vt:lpstr>Discrimination</vt:lpstr>
      <vt:lpstr>The Gender Pay Gap</vt:lpstr>
      <vt:lpstr>Creating an Inclusive Employment Sector</vt:lpstr>
      <vt:lpstr>Summary (1)</vt:lpstr>
      <vt:lpstr>Summary (2)</vt:lpstr>
      <vt:lpstr>Summary (3)</vt:lpstr>
      <vt:lpstr>Sources</vt:lpstr>
      <vt:lpstr>Supporting Women in Employment – The Limehouse Project’s Experience </vt:lpstr>
      <vt:lpstr>Introduction </vt:lpstr>
      <vt:lpstr>What We Do – Empowering Women to Move Forward</vt:lpstr>
      <vt:lpstr>The TIDE Model – Supporting Women into Employment</vt:lpstr>
      <vt:lpstr>Barriers – What Women Tell Us</vt:lpstr>
      <vt:lpstr>Impact and Achievements in 2024-2025</vt:lpstr>
      <vt:lpstr>Example of a Successful Project – Childcare Plus (CC+)</vt:lpstr>
      <vt:lpstr>Example of a Successful Project – New Horizon</vt:lpstr>
      <vt:lpstr>Recommendations</vt:lpstr>
      <vt:lpstr>           Tower Hamlets Women’s Commission November 17th 2025    Cllr. Musthak Ahmed Cabinet Member for Growth, Skills &amp; Employment</vt:lpstr>
      <vt:lpstr>Women’s Commission: Employment</vt:lpstr>
      <vt:lpstr>Key Recommendations</vt:lpstr>
      <vt:lpstr>Build on What Works</vt:lpstr>
      <vt:lpstr>  How We Support Women  </vt:lpstr>
      <vt:lpstr>Outcomes &amp; Impact</vt:lpstr>
      <vt:lpstr>Case Study 1 - Laura</vt:lpstr>
      <vt:lpstr>Case Study 2 - Nasrat </vt:lpstr>
      <vt:lpstr>Learning from Others</vt:lpstr>
      <vt:lpstr> Three Areas for Impact and How We Make it Happen</vt:lpstr>
      <vt:lpstr> Next Steps </vt:lpstr>
      <vt:lpstr>Barts Health NHS Trust  </vt:lpstr>
      <vt:lpstr>Healthcare Horizons programme</vt:lpstr>
      <vt:lpstr>Healthcare Horizons (1) Linking with local schools and colleges in East London providing careers and employment programme for local young people</vt:lpstr>
      <vt:lpstr>Healthcare Horizons programme Linking with local schools and colleges in East London and with young people not in education, employment or training (NEETs)</vt:lpstr>
      <vt:lpstr>Case study- Sophie</vt:lpstr>
      <vt:lpstr>Q+A</vt:lpstr>
      <vt:lpstr>Tower Hamlets Women’s Commission   17th November 2025 </vt:lpstr>
      <vt:lpstr>Agenda</vt:lpstr>
      <vt:lpstr>Key Facts Vistry  </vt:lpstr>
      <vt:lpstr>Vistry Group Update</vt:lpstr>
      <vt:lpstr>Development Overview </vt:lpstr>
      <vt:lpstr>Representation on site </vt:lpstr>
      <vt:lpstr>Meet the Leaders  </vt:lpstr>
      <vt:lpstr>Farrah Hussain  </vt:lpstr>
      <vt:lpstr>Caroline Richardson </vt:lpstr>
      <vt:lpstr>How Vistry Supports Women into Construction</vt:lpstr>
      <vt:lpstr>Overall </vt:lpstr>
      <vt:lpstr>Key Support Areas for Women </vt:lpstr>
      <vt:lpstr>Impact: Achievements &amp; Metrics </vt:lpstr>
      <vt:lpstr>Impact: Achievements &amp; Metrics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dc:title>
  <dc:creator>Mike Pickin</dc:creator>
  <cp:lastModifiedBy>Muslima Miah</cp:lastModifiedBy>
  <cp:revision>1</cp:revision>
  <cp:lastPrinted>2025-11-11T11:47:01Z</cp:lastPrinted>
  <dcterms:created xsi:type="dcterms:W3CDTF">2020-02-07T11:14:16Z</dcterms:created>
  <dcterms:modified xsi:type="dcterms:W3CDTF">2025-11-18T00:36:18Z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0x01010037A6F5E39A44F04F89E45FF2CAB2D231</vt:lpwstr>
  </property>
  <property fmtid="{D5CDD505-2E9C-101B-9397-08002B2CF9AE}" pid="3" name="MediaServiceImageTags">
    <vt:lpwstr/>
  </property>
</Properties>
</file>